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1" autoAdjust="0"/>
  </p:normalViewPr>
  <p:slideViewPr>
    <p:cSldViewPr>
      <p:cViewPr varScale="1">
        <p:scale>
          <a:sx n="91" d="100"/>
          <a:sy n="91" d="100"/>
        </p:scale>
        <p:origin x="84" y="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8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24A1-792E-4215-AB1B-E54C8B2484D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307E-523F-4B32-96A7-4859D50F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그룹 1113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1111" name="직선 연결선 1110"/>
            <p:cNvCxnSpPr/>
            <p:nvPr/>
          </p:nvCxnSpPr>
          <p:spPr>
            <a:xfrm>
              <a:off x="1115616" y="-2232248"/>
              <a:ext cx="0" cy="57332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직사각형 1111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5" name="타원 1114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1507432" y="5233211"/>
            <a:ext cx="173142" cy="80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6409479-6647-427E-A87A-6FF54D73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32376" cy="180258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드라이 </a:t>
            </a:r>
            <a:r>
              <a:rPr lang="ko-KR" altLang="en-US" dirty="0" err="1" smtClean="0">
                <a:solidFill>
                  <a:schemeClr val="bg1"/>
                </a:solidFill>
              </a:rPr>
              <a:t>플라워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무드등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71B26F92-13C5-4D1B-BA3B-4748482FC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279" y="5653666"/>
            <a:ext cx="6432376" cy="1001226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컴퓨터공학과 </a:t>
            </a:r>
            <a:r>
              <a:rPr lang="en-US" altLang="ko-KR" sz="2000" b="1" dirty="0">
                <a:solidFill>
                  <a:schemeClr val="bg1"/>
                </a:solidFill>
              </a:rPr>
              <a:t>201233538 </a:t>
            </a:r>
            <a:r>
              <a:rPr lang="ko-KR" altLang="en-US" sz="2000" b="1" dirty="0">
                <a:solidFill>
                  <a:schemeClr val="bg1"/>
                </a:solidFill>
              </a:rPr>
              <a:t>이태화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컴퓨터공학과 </a:t>
            </a:r>
            <a:r>
              <a:rPr lang="en-US" altLang="ko-KR" sz="2000" b="1" dirty="0">
                <a:solidFill>
                  <a:schemeClr val="bg1"/>
                </a:solidFill>
              </a:rPr>
              <a:t>201233472 </a:t>
            </a:r>
            <a:r>
              <a:rPr lang="ko-KR" altLang="en-US" sz="2000" b="1" dirty="0" err="1">
                <a:solidFill>
                  <a:schemeClr val="bg1"/>
                </a:solidFill>
              </a:rPr>
              <a:t>김원재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22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1319" y="617874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웹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UI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- Music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4097" name="_x124260040" descr="EMB000012242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8" r="33133" b="7216"/>
          <a:stretch>
            <a:fillRect/>
          </a:stretch>
        </p:blipFill>
        <p:spPr bwMode="auto">
          <a:xfrm>
            <a:off x="107504" y="1514451"/>
            <a:ext cx="8928992" cy="522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2860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22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6466" y="617874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외관 디자인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4" y="1844824"/>
            <a:ext cx="3482918" cy="46438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44824"/>
            <a:ext cx="3482918" cy="46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398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23928" y="2852936"/>
            <a:ext cx="1507144" cy="1071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END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115616" y="-2232248"/>
              <a:ext cx="0" cy="57332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1507432" y="5233211"/>
            <a:ext cx="173142" cy="80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365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그룹 1113"/>
          <p:cNvGrpSpPr/>
          <p:nvPr/>
        </p:nvGrpSpPr>
        <p:grpSpPr>
          <a:xfrm>
            <a:off x="1043608" y="-622498"/>
            <a:ext cx="144016" cy="5877272"/>
            <a:chOff x="1043608" y="-2232248"/>
            <a:chExt cx="144016" cy="5877272"/>
          </a:xfrm>
        </p:grpSpPr>
        <p:cxnSp>
          <p:nvCxnSpPr>
            <p:cNvPr id="1111" name="직선 연결선 1110"/>
            <p:cNvCxnSpPr/>
            <p:nvPr/>
          </p:nvCxnSpPr>
          <p:spPr>
            <a:xfrm>
              <a:off x="1115616" y="-2232248"/>
              <a:ext cx="0" cy="57332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직사각형 1111"/>
            <p:cNvSpPr/>
            <p:nvPr/>
          </p:nvSpPr>
          <p:spPr>
            <a:xfrm>
              <a:off x="1043608" y="3501008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5" name="타원 1114"/>
          <p:cNvSpPr/>
          <p:nvPr/>
        </p:nvSpPr>
        <p:spPr>
          <a:xfrm>
            <a:off x="1643283" y="5111313"/>
            <a:ext cx="496451" cy="4964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/>
          <p:cNvSpPr/>
          <p:nvPr/>
        </p:nvSpPr>
        <p:spPr>
          <a:xfrm>
            <a:off x="1700178" y="5559269"/>
            <a:ext cx="382661" cy="68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9000000">
            <a:off x="1507432" y="5233211"/>
            <a:ext cx="173142" cy="80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094602" y="5559269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700178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909697" y="6262990"/>
            <a:ext cx="173142" cy="59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CD23637-9887-4E27-87B9-19BF688282FB}"/>
              </a:ext>
            </a:extLst>
          </p:cNvPr>
          <p:cNvSpPr txBox="1">
            <a:spLocks/>
          </p:cNvSpPr>
          <p:nvPr/>
        </p:nvSpPr>
        <p:spPr>
          <a:xfrm>
            <a:off x="133165" y="115410"/>
            <a:ext cx="8831323" cy="61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개요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</a:rPr>
              <a:t>HW</a:t>
            </a:r>
            <a:r>
              <a:rPr lang="ko-KR" altLang="en-US" b="1" dirty="0" smtClean="0">
                <a:solidFill>
                  <a:schemeClr val="bg1"/>
                </a:solidFill>
              </a:rPr>
              <a:t> 구성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</a:rPr>
              <a:t>SW </a:t>
            </a:r>
            <a:r>
              <a:rPr lang="ko-KR" altLang="en-US" b="1" dirty="0" smtClean="0">
                <a:solidFill>
                  <a:schemeClr val="bg1"/>
                </a:solidFill>
              </a:rPr>
              <a:t>구성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웹 서버 구성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웹 </a:t>
            </a:r>
            <a:r>
              <a:rPr lang="en-US" altLang="ko-KR" b="1" dirty="0" smtClean="0">
                <a:solidFill>
                  <a:schemeClr val="bg1"/>
                </a:solidFill>
              </a:rPr>
              <a:t>UI </a:t>
            </a:r>
            <a:r>
              <a:rPr lang="ko-KR" altLang="en-US" b="1" dirty="0" smtClean="0">
                <a:solidFill>
                  <a:schemeClr val="bg1"/>
                </a:solidFill>
              </a:rPr>
              <a:t>구성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외관 </a:t>
            </a:r>
            <a:r>
              <a:rPr lang="ko-KR" altLang="en-US" b="1" dirty="0" smtClean="0">
                <a:solidFill>
                  <a:schemeClr val="bg1"/>
                </a:solidFill>
              </a:rPr>
              <a:t>디자인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-0.00017 0.06574 " pathEditMode="relative" rAng="0" ptsTypes="AA">
                                      <p:cBhvr>
                                        <p:cTn id="8" dur="14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>
            <a:off x="-36004" y="1052737"/>
            <a:ext cx="9144000" cy="5805263"/>
          </a:xfrm>
          <a:prstGeom prst="triangle">
            <a:avLst>
              <a:gd name="adj" fmla="val 50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7" name="그룹 1106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105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이등변 삼각형 19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81130" y="2103239"/>
            <a:ext cx="78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개요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70C5D30B-DFBD-4D57-839E-D6891776BDD4}"/>
              </a:ext>
            </a:extLst>
          </p:cNvPr>
          <p:cNvSpPr txBox="1">
            <a:spLocks/>
          </p:cNvSpPr>
          <p:nvPr/>
        </p:nvSpPr>
        <p:spPr>
          <a:xfrm>
            <a:off x="574511" y="4061735"/>
            <a:ext cx="7983515" cy="19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드라이 </a:t>
            </a:r>
            <a:r>
              <a:rPr lang="ko-KR" alt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플라워를</a:t>
            </a: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이용하여 외관을 꾸미고</a:t>
            </a: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거기에 조명을 넣어 </a:t>
            </a:r>
            <a:r>
              <a:rPr lang="ko-KR" alt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무드등을</a:t>
            </a: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구성</a:t>
            </a:r>
            <a:endParaRPr lang="en-US" altLang="ko-KR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내장 된 음악</a:t>
            </a: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있어 음악이 재생이 되며</a:t>
            </a: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상에서 음악을 취향대로 업로드 가능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>
            <a:off x="-36004" y="1052737"/>
            <a:ext cx="9144000" cy="5805263"/>
          </a:xfrm>
          <a:prstGeom prst="triangle">
            <a:avLst>
              <a:gd name="adj" fmla="val 50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7" name="그룹 1106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105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63993" y="155227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HW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C5D30B-DFBD-4D57-839E-D6891776BDD4}"/>
              </a:ext>
            </a:extLst>
          </p:cNvPr>
          <p:cNvSpPr txBox="1">
            <a:spLocks/>
          </p:cNvSpPr>
          <p:nvPr/>
        </p:nvSpPr>
        <p:spPr>
          <a:xfrm>
            <a:off x="2718685" y="3050319"/>
            <a:ext cx="3114143" cy="17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RaspberryPi3-B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UNO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AdaFruit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NeoPixel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 Speaker Module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23807A-4060-44BA-A47B-F636A958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54" y="5046290"/>
            <a:ext cx="1545826" cy="1196449"/>
          </a:xfrm>
          <a:prstGeom prst="rect">
            <a:avLst/>
          </a:prstGeom>
        </p:spPr>
      </p:pic>
      <p:pic>
        <p:nvPicPr>
          <p:cNvPr id="25" name="Picture 2" descr="raspberry piì ëí ì´ë¯¸ì§ ê²ìê²°ê³¼">
            <a:extLst>
              <a:ext uri="{FF2B5EF4-FFF2-40B4-BE49-F238E27FC236}">
                <a16:creationId xmlns:a16="http://schemas.microsoft.com/office/drawing/2014/main" id="{7AB40DAF-36F1-4FFA-B879-D8D48FB0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32" y="5097917"/>
            <a:ext cx="1656243" cy="11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연결선: 꺾임 4">
            <a:extLst>
              <a:ext uri="{FF2B5EF4-FFF2-40B4-BE49-F238E27FC236}">
                <a16:creationId xmlns:a16="http://schemas.microsoft.com/office/drawing/2014/main" id="{3CAD1F3D-4765-467A-A924-E99ADB28B267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5271375" y="5644515"/>
            <a:ext cx="830179" cy="36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ì¤í¼ì»¤ì ëí ì´ë¯¸ì§ ê²ìê²°ê³¼">
            <a:extLst>
              <a:ext uri="{FF2B5EF4-FFF2-40B4-BE49-F238E27FC236}">
                <a16:creationId xmlns:a16="http://schemas.microsoft.com/office/drawing/2014/main" id="{0587C20F-8866-4466-A671-5C0A9226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03" y="5114506"/>
            <a:ext cx="1631170" cy="9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연결선: 꺾임 20">
            <a:extLst>
              <a:ext uri="{FF2B5EF4-FFF2-40B4-BE49-F238E27FC236}">
                <a16:creationId xmlns:a16="http://schemas.microsoft.com/office/drawing/2014/main" id="{8EE73D61-55B7-4BF0-96CB-9BB3D22F8881}"/>
              </a:ext>
            </a:extLst>
          </p:cNvPr>
          <p:cNvCxnSpPr>
            <a:stCxn id="25" idx="1"/>
          </p:cNvCxnSpPr>
          <p:nvPr/>
        </p:nvCxnSpPr>
        <p:spPr>
          <a:xfrm rot="10800000">
            <a:off x="3099870" y="5648133"/>
            <a:ext cx="51526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3ECB60-1D6B-4A3E-952F-45358E2CFAFF}"/>
              </a:ext>
            </a:extLst>
          </p:cNvPr>
          <p:cNvSpPr txBox="1"/>
          <p:nvPr/>
        </p:nvSpPr>
        <p:spPr>
          <a:xfrm>
            <a:off x="4899017" y="6116851"/>
            <a:ext cx="185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아두이노를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NeoPixel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2A0191-95F2-4270-A246-3EE683254667}"/>
              </a:ext>
            </a:extLst>
          </p:cNvPr>
          <p:cNvSpPr txBox="1"/>
          <p:nvPr/>
        </p:nvSpPr>
        <p:spPr>
          <a:xfrm>
            <a:off x="2019125" y="5987784"/>
            <a:ext cx="2068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 Speaker module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통한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재생</a:t>
            </a:r>
          </a:p>
        </p:txBody>
      </p:sp>
      <p:sp>
        <p:nvSpPr>
          <p:cNvPr id="53" name="이등변 삼각형 52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72557" y="210323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HW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0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>
            <a:off x="-36004" y="1052737"/>
            <a:ext cx="9144000" cy="5805263"/>
          </a:xfrm>
          <a:prstGeom prst="triangle">
            <a:avLst>
              <a:gd name="adj" fmla="val 50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7" name="그룹 1106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105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이등변 삼각형 19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93396" y="2103239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SW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0C5D30B-DFBD-4D57-839E-D6891776BDD4}"/>
              </a:ext>
            </a:extLst>
          </p:cNvPr>
          <p:cNvSpPr txBox="1">
            <a:spLocks/>
          </p:cNvSpPr>
          <p:nvPr/>
        </p:nvSpPr>
        <p:spPr>
          <a:xfrm>
            <a:off x="755576" y="3473543"/>
            <a:ext cx="7560840" cy="2080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/>
              <a:t>라즈베리</a:t>
            </a:r>
            <a:r>
              <a:rPr lang="ko-KR" altLang="en-US" sz="1800" b="1" dirty="0" smtClean="0"/>
              <a:t> 파이는 웹 서버 및 </a:t>
            </a:r>
            <a:r>
              <a:rPr lang="ko-KR" altLang="en-US" sz="1800" b="1" dirty="0" err="1" smtClean="0"/>
              <a:t>아두이노</a:t>
            </a:r>
            <a:r>
              <a:rPr lang="ko-KR" altLang="en-US" sz="1800" b="1" dirty="0" smtClean="0"/>
              <a:t> 제어를 담당</a:t>
            </a:r>
            <a:endParaRPr lang="en-US" altLang="ko-KR" sz="18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/>
              <a:t>아두이노는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라즈베리</a:t>
            </a:r>
            <a:r>
              <a:rPr lang="ko-KR" altLang="en-US" sz="1800" b="1" dirty="0" smtClean="0"/>
              <a:t> 파이의 데이터를 받아서 </a:t>
            </a:r>
            <a:r>
              <a:rPr lang="en-US" altLang="ko-KR" sz="1800" b="1" dirty="0" err="1" smtClean="0"/>
              <a:t>NeoPixel</a:t>
            </a:r>
            <a:r>
              <a:rPr lang="ko-KR" altLang="en-US" sz="1800" b="1" dirty="0" smtClean="0"/>
              <a:t>을 제어</a:t>
            </a:r>
            <a:endParaRPr lang="en-US" altLang="ko-KR" sz="18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/>
              <a:t>Node.JS </a:t>
            </a:r>
            <a:r>
              <a:rPr lang="ko-KR" altLang="en-US" sz="1800" b="1" dirty="0" smtClean="0"/>
              <a:t>프레임워크를 이용하여 웹 서버 및 </a:t>
            </a:r>
            <a:r>
              <a:rPr lang="ko-KR" altLang="en-US" sz="1800" b="1" dirty="0" err="1" smtClean="0"/>
              <a:t>임베디드</a:t>
            </a:r>
            <a:r>
              <a:rPr lang="ko-KR" altLang="en-US" sz="1800" b="1" dirty="0" smtClean="0"/>
              <a:t> 앱을 구성</a:t>
            </a:r>
            <a:endParaRPr lang="en-US" altLang="ko-KR" sz="18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/>
              <a:t>Npm</a:t>
            </a:r>
            <a:r>
              <a:rPr lang="ko-KR" altLang="en-US" sz="1800" b="1" dirty="0" smtClean="0"/>
              <a:t>을 통하여 </a:t>
            </a:r>
            <a:r>
              <a:rPr lang="en-US" altLang="ko-KR" sz="1800" b="1" dirty="0" smtClean="0"/>
              <a:t>Node.JS</a:t>
            </a:r>
            <a:r>
              <a:rPr lang="ko-KR" altLang="en-US" sz="1800" b="1" dirty="0" smtClean="0"/>
              <a:t>의 모듈을 관리</a:t>
            </a:r>
            <a:endParaRPr lang="en-US" altLang="ko-KR" sz="18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30" name="Picture 2" descr="nodeJSì ëí ì´ë¯¸ì§ ê²ìê²°ê³¼">
            <a:extLst>
              <a:ext uri="{FF2B5EF4-FFF2-40B4-BE49-F238E27FC236}">
                <a16:creationId xmlns:a16="http://schemas.microsoft.com/office/drawing/2014/main" id="{A959E9DA-D586-4051-BDDE-5C18EDFA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4" y="5425087"/>
            <a:ext cx="2852493" cy="10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npmì ëí ì´ë¯¸ì§ ê²ìê²°ê³¼">
            <a:extLst>
              <a:ext uri="{FF2B5EF4-FFF2-40B4-BE49-F238E27FC236}">
                <a16:creationId xmlns:a16="http://schemas.microsoft.com/office/drawing/2014/main" id="{6232E3A1-0027-4625-986D-9B2DFE81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542350"/>
            <a:ext cx="1540347" cy="8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>
            <a:off x="-36004" y="1052737"/>
            <a:ext cx="9144000" cy="5805263"/>
          </a:xfrm>
          <a:prstGeom prst="triangle">
            <a:avLst>
              <a:gd name="adj" fmla="val 50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7" name="그룹 1106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105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이등변 삼각형 19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28100" y="2103239"/>
            <a:ext cx="189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웹 서버 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35" name="Picture 2" descr="raspberry piì ëí ì´ë¯¸ì§ ê²ìê²°ê³¼">
            <a:extLst>
              <a:ext uri="{FF2B5EF4-FFF2-40B4-BE49-F238E27FC236}">
                <a16:creationId xmlns:a16="http://schemas.microsoft.com/office/drawing/2014/main" id="{C02D4F25-61F2-4325-A9C5-2143457F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32" y="4215218"/>
            <a:ext cx="1695250" cy="112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D3FFA57B-FB30-438C-AC24-012679C9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6" y="4004561"/>
            <a:ext cx="1547664" cy="1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0AF3B50-6A4F-466D-AE7B-B2FBA9056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74" y="4290167"/>
            <a:ext cx="1543530" cy="1194672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99D672-CCAE-43B2-A37E-128AF67D3A34}"/>
              </a:ext>
            </a:extLst>
          </p:cNvPr>
          <p:cNvCxnSpPr/>
          <p:nvPr/>
        </p:nvCxnSpPr>
        <p:spPr>
          <a:xfrm flipH="1">
            <a:off x="2426641" y="4652633"/>
            <a:ext cx="1116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4E30F5-EDF2-443B-91D7-3009FD89BBAC}"/>
              </a:ext>
            </a:extLst>
          </p:cNvPr>
          <p:cNvSpPr txBox="1"/>
          <p:nvPr/>
        </p:nvSpPr>
        <p:spPr>
          <a:xfrm>
            <a:off x="1945588" y="3977142"/>
            <a:ext cx="206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무드등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제어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 제공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B0CA832-DCF4-40E3-9064-CEB7834F5CA8}"/>
              </a:ext>
            </a:extLst>
          </p:cNvPr>
          <p:cNvCxnSpPr/>
          <p:nvPr/>
        </p:nvCxnSpPr>
        <p:spPr>
          <a:xfrm>
            <a:off x="2515813" y="4887503"/>
            <a:ext cx="11406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197163-3C1D-46E9-85D1-80C7463D7A5C}"/>
              </a:ext>
            </a:extLst>
          </p:cNvPr>
          <p:cNvSpPr txBox="1"/>
          <p:nvPr/>
        </p:nvSpPr>
        <p:spPr>
          <a:xfrm>
            <a:off x="2052022" y="4983823"/>
            <a:ext cx="2068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무드등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제어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음악 파일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업로드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4B0947-53AE-4D2B-BE41-BA4D44834233}"/>
              </a:ext>
            </a:extLst>
          </p:cNvPr>
          <p:cNvSpPr txBox="1"/>
          <p:nvPr/>
        </p:nvSpPr>
        <p:spPr>
          <a:xfrm>
            <a:off x="4776235" y="3965059"/>
            <a:ext cx="2329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요청에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따른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아두이노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제어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C71140-7E2C-400F-9ACD-D0EDFF7B460F}"/>
              </a:ext>
            </a:extLst>
          </p:cNvPr>
          <p:cNvSpPr txBox="1"/>
          <p:nvPr/>
        </p:nvSpPr>
        <p:spPr>
          <a:xfrm>
            <a:off x="9745" y="5445487"/>
            <a:ext cx="328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B0D455-17A8-4644-8E8A-F73340931263}"/>
              </a:ext>
            </a:extLst>
          </p:cNvPr>
          <p:cNvSpPr txBox="1"/>
          <p:nvPr/>
        </p:nvSpPr>
        <p:spPr>
          <a:xfrm>
            <a:off x="3013888" y="5452147"/>
            <a:ext cx="328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 및 하드웨어 중계자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473ECF-83B8-4AD2-A513-537DAB11031D}"/>
              </a:ext>
            </a:extLst>
          </p:cNvPr>
          <p:cNvSpPr txBox="1"/>
          <p:nvPr/>
        </p:nvSpPr>
        <p:spPr>
          <a:xfrm>
            <a:off x="5992362" y="5429114"/>
            <a:ext cx="328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NeoPixel</a:t>
            </a:r>
            <a:endParaRPr lang="ko-KR" altLang="en-US" sz="100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B0CA832-DCF4-40E3-9064-CEB7834F5CA8}"/>
              </a:ext>
            </a:extLst>
          </p:cNvPr>
          <p:cNvCxnSpPr/>
          <p:nvPr/>
        </p:nvCxnSpPr>
        <p:spPr>
          <a:xfrm>
            <a:off x="5351682" y="4983823"/>
            <a:ext cx="11406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chemeClr val="bg1"/>
          </a:solidFill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>
            <a:off x="-36004" y="1052737"/>
            <a:ext cx="9144000" cy="5805263"/>
          </a:xfrm>
          <a:prstGeom prst="triangle">
            <a:avLst>
              <a:gd name="adj" fmla="val 50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7" name="그룹 1106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1054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이등변 삼각형 19"/>
          <p:cNvSpPr/>
          <p:nvPr/>
        </p:nvSpPr>
        <p:spPr>
          <a:xfrm>
            <a:off x="2123728" y="1077516"/>
            <a:ext cx="4904772" cy="1759939"/>
          </a:xfrm>
          <a:prstGeom prst="triangle">
            <a:avLst>
              <a:gd name="adj" fmla="val 500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28100" y="2103239"/>
            <a:ext cx="189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웹 서버 구성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79" name="사각형: 둥근 모서리 19">
            <a:extLst>
              <a:ext uri="{FF2B5EF4-FFF2-40B4-BE49-F238E27FC236}">
                <a16:creationId xmlns:a16="http://schemas.microsoft.com/office/drawing/2014/main" id="{E1938503-496E-4482-9443-0FB5743EAF39}"/>
              </a:ext>
            </a:extLst>
          </p:cNvPr>
          <p:cNvSpPr/>
          <p:nvPr/>
        </p:nvSpPr>
        <p:spPr>
          <a:xfrm>
            <a:off x="4780687" y="4922388"/>
            <a:ext cx="2972894" cy="18437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20">
            <a:extLst>
              <a:ext uri="{FF2B5EF4-FFF2-40B4-BE49-F238E27FC236}">
                <a16:creationId xmlns:a16="http://schemas.microsoft.com/office/drawing/2014/main" id="{8EC982BA-22F2-4B00-8D7C-A93908F13238}"/>
              </a:ext>
            </a:extLst>
          </p:cNvPr>
          <p:cNvSpPr/>
          <p:nvPr/>
        </p:nvSpPr>
        <p:spPr>
          <a:xfrm>
            <a:off x="1271969" y="4945644"/>
            <a:ext cx="3419978" cy="18694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9E30F7-0AB3-4143-9F5A-1EC3C27FDF6E}"/>
              </a:ext>
            </a:extLst>
          </p:cNvPr>
          <p:cNvSpPr/>
          <p:nvPr/>
        </p:nvSpPr>
        <p:spPr>
          <a:xfrm>
            <a:off x="4920538" y="4793053"/>
            <a:ext cx="1002741" cy="3704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569886-C049-424E-8CD7-2437B8BCA405}"/>
              </a:ext>
            </a:extLst>
          </p:cNvPr>
          <p:cNvSpPr/>
          <p:nvPr/>
        </p:nvSpPr>
        <p:spPr>
          <a:xfrm>
            <a:off x="1391085" y="4804426"/>
            <a:ext cx="1030488" cy="37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Routes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178057-D38F-4054-B788-4CFA52643532}"/>
              </a:ext>
            </a:extLst>
          </p:cNvPr>
          <p:cNvSpPr/>
          <p:nvPr/>
        </p:nvSpPr>
        <p:spPr>
          <a:xfrm>
            <a:off x="4828625" y="5240351"/>
            <a:ext cx="845746" cy="797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head.html</a:t>
            </a:r>
            <a:endParaRPr lang="ko-KR" altLang="en-US" sz="14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9A7A48D-C335-4BCB-86BD-F66BF7B647B5}"/>
              </a:ext>
            </a:extLst>
          </p:cNvPr>
          <p:cNvSpPr/>
          <p:nvPr/>
        </p:nvSpPr>
        <p:spPr>
          <a:xfrm>
            <a:off x="5781289" y="5222769"/>
            <a:ext cx="893684" cy="797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foot.html</a:t>
            </a:r>
            <a:endParaRPr lang="ko-KR" altLang="en-US" sz="14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8CB8BFF-890D-45EA-B954-8B03784B98C3}"/>
              </a:ext>
            </a:extLst>
          </p:cNvPr>
          <p:cNvSpPr/>
          <p:nvPr/>
        </p:nvSpPr>
        <p:spPr>
          <a:xfrm>
            <a:off x="6767435" y="5289138"/>
            <a:ext cx="893684" cy="6617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main.html</a:t>
            </a:r>
            <a:endParaRPr lang="ko-KR" altLang="en-US" sz="14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0C06CE1-1E93-45CD-BF09-EBF61DFCBC6E}"/>
              </a:ext>
            </a:extLst>
          </p:cNvPr>
          <p:cNvSpPr/>
          <p:nvPr/>
        </p:nvSpPr>
        <p:spPr>
          <a:xfrm>
            <a:off x="5241041" y="6032591"/>
            <a:ext cx="1023697" cy="6196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music.ejs</a:t>
            </a:r>
            <a:endParaRPr lang="ko-KR" altLang="en-US" sz="14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EC66EF-AB4E-4B1A-9192-B627AB2A1399}"/>
              </a:ext>
            </a:extLst>
          </p:cNvPr>
          <p:cNvSpPr/>
          <p:nvPr/>
        </p:nvSpPr>
        <p:spPr>
          <a:xfrm>
            <a:off x="6447481" y="6019274"/>
            <a:ext cx="893684" cy="6330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lamp.ejs</a:t>
            </a:r>
            <a:endParaRPr lang="ko-KR" altLang="en-US" sz="14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2BF0E8-898E-431E-A5F5-87662C344A5F}"/>
              </a:ext>
            </a:extLst>
          </p:cNvPr>
          <p:cNvSpPr/>
          <p:nvPr/>
        </p:nvSpPr>
        <p:spPr>
          <a:xfrm>
            <a:off x="1391084" y="5252281"/>
            <a:ext cx="947804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app.js</a:t>
            </a:r>
            <a:endParaRPr lang="ko-KR" altLang="en-US" sz="14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F3E5854-0AC1-4DEB-98DD-F5F60E1294DE}"/>
              </a:ext>
            </a:extLst>
          </p:cNvPr>
          <p:cNvSpPr/>
          <p:nvPr/>
        </p:nvSpPr>
        <p:spPr>
          <a:xfrm>
            <a:off x="2386826" y="5246033"/>
            <a:ext cx="947804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View_cnt.js</a:t>
            </a:r>
            <a:endParaRPr lang="ko-KR" altLang="en-US" sz="14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1F78FA2-E121-48E0-B5BC-A42FBD63367F}"/>
              </a:ext>
            </a:extLst>
          </p:cNvPr>
          <p:cNvSpPr/>
          <p:nvPr/>
        </p:nvSpPr>
        <p:spPr>
          <a:xfrm>
            <a:off x="1385028" y="6001722"/>
            <a:ext cx="947804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Pi_cnt.js</a:t>
            </a:r>
            <a:endParaRPr lang="ko-KR" altLang="en-US" sz="14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534E9E3-CB07-4FF0-BC75-FC7470398C58}"/>
              </a:ext>
            </a:extLst>
          </p:cNvPr>
          <p:cNvSpPr/>
          <p:nvPr/>
        </p:nvSpPr>
        <p:spPr>
          <a:xfrm>
            <a:off x="2421572" y="5984312"/>
            <a:ext cx="947804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ard</a:t>
            </a:r>
            <a:r>
              <a:rPr lang="en-US" altLang="ko-KR" sz="1400" dirty="0" smtClean="0"/>
              <a:t>_</a:t>
            </a:r>
          </a:p>
          <a:p>
            <a:pPr algn="ctr"/>
            <a:r>
              <a:rPr lang="en-US" altLang="ko-KR" sz="1400" dirty="0" smtClean="0"/>
              <a:t>cnt.js</a:t>
            </a:r>
            <a:endParaRPr lang="ko-KR" altLang="en-US" sz="14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12A9C0A-B909-4298-9D06-2BFB0A4D561B}"/>
              </a:ext>
            </a:extLst>
          </p:cNvPr>
          <p:cNvSpPr/>
          <p:nvPr/>
        </p:nvSpPr>
        <p:spPr>
          <a:xfrm>
            <a:off x="3570310" y="5916580"/>
            <a:ext cx="986181" cy="7685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music_cnt.js</a:t>
            </a:r>
            <a:endParaRPr lang="ko-KR" altLang="en-US" sz="14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7DFBB4C-EFA6-4070-A279-C0C0EB613CEE}"/>
              </a:ext>
            </a:extLst>
          </p:cNvPr>
          <p:cNvSpPr/>
          <p:nvPr/>
        </p:nvSpPr>
        <p:spPr>
          <a:xfrm>
            <a:off x="3387184" y="5246032"/>
            <a:ext cx="1222007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  <a:r>
              <a:rPr lang="en-US" altLang="ko-KR" sz="1200" dirty="0" smtClean="0"/>
              <a:t>_</a:t>
            </a:r>
          </a:p>
          <a:p>
            <a:pPr algn="ctr"/>
            <a:r>
              <a:rPr lang="en-US" altLang="ko-KR" sz="1200" dirty="0" smtClean="0"/>
              <a:t>manager.</a:t>
            </a:r>
          </a:p>
          <a:p>
            <a:pPr algn="ctr"/>
            <a:r>
              <a:rPr lang="en-US" altLang="ko-KR" sz="1200" dirty="0" err="1" smtClean="0"/>
              <a:t>js</a:t>
            </a:r>
            <a:endParaRPr lang="ko-KR" altLang="en-US" sz="1200" dirty="0"/>
          </a:p>
        </p:txBody>
      </p:sp>
      <p:sp>
        <p:nvSpPr>
          <p:cNvPr id="95" name="사각형: 둥근 모서리 35">
            <a:extLst>
              <a:ext uri="{FF2B5EF4-FFF2-40B4-BE49-F238E27FC236}">
                <a16:creationId xmlns:a16="http://schemas.microsoft.com/office/drawing/2014/main" id="{CBC94D4E-49DE-4844-A913-4CAFDDCE595F}"/>
              </a:ext>
            </a:extLst>
          </p:cNvPr>
          <p:cNvSpPr/>
          <p:nvPr/>
        </p:nvSpPr>
        <p:spPr>
          <a:xfrm>
            <a:off x="3574221" y="3326594"/>
            <a:ext cx="1915383" cy="1163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148663-AA94-4964-BF57-4D31C5183F22}"/>
              </a:ext>
            </a:extLst>
          </p:cNvPr>
          <p:cNvSpPr/>
          <p:nvPr/>
        </p:nvSpPr>
        <p:spPr>
          <a:xfrm>
            <a:off x="3834092" y="3135172"/>
            <a:ext cx="1218462" cy="38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MP3 </a:t>
            </a:r>
            <a:r>
              <a:rPr lang="ko-KR" altLang="en-US" dirty="0"/>
              <a:t>파일 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E2E25F5-15F5-4700-A3A9-D16A394BBAD4}"/>
              </a:ext>
            </a:extLst>
          </p:cNvPr>
          <p:cNvSpPr/>
          <p:nvPr/>
        </p:nvSpPr>
        <p:spPr>
          <a:xfrm>
            <a:off x="3834092" y="3625128"/>
            <a:ext cx="1064925" cy="5982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Music.mp3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17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41899984" descr="EMB000012242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3" t="10800" r="11902" b="9993"/>
          <a:stretch>
            <a:fillRect/>
          </a:stretch>
        </p:blipFill>
        <p:spPr bwMode="auto">
          <a:xfrm>
            <a:off x="156180" y="1514451"/>
            <a:ext cx="8805250" cy="50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22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8300" y="61787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웹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UI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–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Main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0399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240371" y="1"/>
            <a:ext cx="658646" cy="1281906"/>
            <a:chOff x="5843588" y="2001838"/>
            <a:chExt cx="915988" cy="1782763"/>
          </a:xfrm>
          <a:solidFill>
            <a:srgbClr val="FFC000"/>
          </a:solidFill>
        </p:grpSpPr>
        <p:sp>
          <p:nvSpPr>
            <p:cNvPr id="22" name="Rectangle 90"/>
            <p:cNvSpPr>
              <a:spLocks noChangeArrowheads="1"/>
            </p:cNvSpPr>
            <p:nvPr/>
          </p:nvSpPr>
          <p:spPr bwMode="auto">
            <a:xfrm>
              <a:off x="6115050" y="2284413"/>
              <a:ext cx="369888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91"/>
            <p:cNvSpPr>
              <a:spLocks noChangeArrowheads="1"/>
            </p:cNvSpPr>
            <p:nvPr/>
          </p:nvSpPr>
          <p:spPr bwMode="auto">
            <a:xfrm>
              <a:off x="6275388" y="2001838"/>
              <a:ext cx="42863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5843588" y="2581276"/>
              <a:ext cx="915988" cy="1203325"/>
            </a:xfrm>
            <a:custGeom>
              <a:avLst/>
              <a:gdLst>
                <a:gd name="T0" fmla="*/ 577 w 577"/>
                <a:gd name="T1" fmla="*/ 456 h 758"/>
                <a:gd name="T2" fmla="*/ 569 w 577"/>
                <a:gd name="T3" fmla="*/ 413 h 758"/>
                <a:gd name="T4" fmla="*/ 547 w 577"/>
                <a:gd name="T5" fmla="*/ 354 h 758"/>
                <a:gd name="T6" fmla="*/ 503 w 577"/>
                <a:gd name="T7" fmla="*/ 284 h 758"/>
                <a:gd name="T8" fmla="*/ 448 w 577"/>
                <a:gd name="T9" fmla="*/ 225 h 758"/>
                <a:gd name="T10" fmla="*/ 409 w 577"/>
                <a:gd name="T11" fmla="*/ 177 h 758"/>
                <a:gd name="T12" fmla="*/ 382 w 577"/>
                <a:gd name="T13" fmla="*/ 124 h 758"/>
                <a:gd name="T14" fmla="*/ 370 w 577"/>
                <a:gd name="T15" fmla="*/ 57 h 758"/>
                <a:gd name="T16" fmla="*/ 370 w 577"/>
                <a:gd name="T17" fmla="*/ 0 h 758"/>
                <a:gd name="T18" fmla="*/ 208 w 577"/>
                <a:gd name="T19" fmla="*/ 16 h 758"/>
                <a:gd name="T20" fmla="*/ 204 w 577"/>
                <a:gd name="T21" fmla="*/ 92 h 758"/>
                <a:gd name="T22" fmla="*/ 184 w 577"/>
                <a:gd name="T23" fmla="*/ 151 h 758"/>
                <a:gd name="T24" fmla="*/ 151 w 577"/>
                <a:gd name="T25" fmla="*/ 202 h 758"/>
                <a:gd name="T26" fmla="*/ 106 w 577"/>
                <a:gd name="T27" fmla="*/ 248 h 758"/>
                <a:gd name="T28" fmla="*/ 48 w 577"/>
                <a:gd name="T29" fmla="*/ 319 h 758"/>
                <a:gd name="T30" fmla="*/ 17 w 577"/>
                <a:gd name="T31" fmla="*/ 385 h 758"/>
                <a:gd name="T32" fmla="*/ 2 w 577"/>
                <a:gd name="T33" fmla="*/ 437 h 758"/>
                <a:gd name="T34" fmla="*/ 0 w 577"/>
                <a:gd name="T35" fmla="*/ 470 h 758"/>
                <a:gd name="T36" fmla="*/ 5 w 577"/>
                <a:gd name="T37" fmla="*/ 527 h 758"/>
                <a:gd name="T38" fmla="*/ 22 w 577"/>
                <a:gd name="T39" fmla="*/ 580 h 758"/>
                <a:gd name="T40" fmla="*/ 49 w 577"/>
                <a:gd name="T41" fmla="*/ 629 h 758"/>
                <a:gd name="T42" fmla="*/ 85 w 577"/>
                <a:gd name="T43" fmla="*/ 673 h 758"/>
                <a:gd name="T44" fmla="*/ 129 w 577"/>
                <a:gd name="T45" fmla="*/ 709 h 758"/>
                <a:gd name="T46" fmla="*/ 178 w 577"/>
                <a:gd name="T47" fmla="*/ 735 h 758"/>
                <a:gd name="T48" fmla="*/ 232 w 577"/>
                <a:gd name="T49" fmla="*/ 752 h 758"/>
                <a:gd name="T50" fmla="*/ 290 w 577"/>
                <a:gd name="T51" fmla="*/ 758 h 758"/>
                <a:gd name="T52" fmla="*/ 290 w 577"/>
                <a:gd name="T53" fmla="*/ 758 h 758"/>
                <a:gd name="T54" fmla="*/ 290 w 577"/>
                <a:gd name="T55" fmla="*/ 758 h 758"/>
                <a:gd name="T56" fmla="*/ 292 w 577"/>
                <a:gd name="T57" fmla="*/ 758 h 758"/>
                <a:gd name="T58" fmla="*/ 292 w 577"/>
                <a:gd name="T59" fmla="*/ 758 h 758"/>
                <a:gd name="T60" fmla="*/ 292 w 577"/>
                <a:gd name="T61" fmla="*/ 758 h 758"/>
                <a:gd name="T62" fmla="*/ 347 w 577"/>
                <a:gd name="T63" fmla="*/ 752 h 758"/>
                <a:gd name="T64" fmla="*/ 400 w 577"/>
                <a:gd name="T65" fmla="*/ 735 h 758"/>
                <a:gd name="T66" fmla="*/ 449 w 577"/>
                <a:gd name="T67" fmla="*/ 709 h 758"/>
                <a:gd name="T68" fmla="*/ 492 w 577"/>
                <a:gd name="T69" fmla="*/ 673 h 758"/>
                <a:gd name="T70" fmla="*/ 528 w 577"/>
                <a:gd name="T71" fmla="*/ 629 h 758"/>
                <a:gd name="T72" fmla="*/ 555 w 577"/>
                <a:gd name="T73" fmla="*/ 580 h 758"/>
                <a:gd name="T74" fmla="*/ 572 w 577"/>
                <a:gd name="T75" fmla="*/ 527 h 758"/>
                <a:gd name="T76" fmla="*/ 577 w 577"/>
                <a:gd name="T77" fmla="*/ 47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758">
                  <a:moveTo>
                    <a:pt x="577" y="470"/>
                  </a:moveTo>
                  <a:lnTo>
                    <a:pt x="577" y="456"/>
                  </a:lnTo>
                  <a:lnTo>
                    <a:pt x="574" y="437"/>
                  </a:lnTo>
                  <a:lnTo>
                    <a:pt x="569" y="413"/>
                  </a:lnTo>
                  <a:lnTo>
                    <a:pt x="561" y="385"/>
                  </a:lnTo>
                  <a:lnTo>
                    <a:pt x="547" y="354"/>
                  </a:lnTo>
                  <a:lnTo>
                    <a:pt x="529" y="319"/>
                  </a:lnTo>
                  <a:lnTo>
                    <a:pt x="503" y="284"/>
                  </a:lnTo>
                  <a:lnTo>
                    <a:pt x="471" y="248"/>
                  </a:lnTo>
                  <a:lnTo>
                    <a:pt x="448" y="225"/>
                  </a:lnTo>
                  <a:lnTo>
                    <a:pt x="427" y="202"/>
                  </a:lnTo>
                  <a:lnTo>
                    <a:pt x="409" y="177"/>
                  </a:lnTo>
                  <a:lnTo>
                    <a:pt x="393" y="151"/>
                  </a:lnTo>
                  <a:lnTo>
                    <a:pt x="382" y="124"/>
                  </a:lnTo>
                  <a:lnTo>
                    <a:pt x="374" y="92"/>
                  </a:lnTo>
                  <a:lnTo>
                    <a:pt x="370" y="57"/>
                  </a:lnTo>
                  <a:lnTo>
                    <a:pt x="370" y="16"/>
                  </a:lnTo>
                  <a:lnTo>
                    <a:pt x="370" y="0"/>
                  </a:lnTo>
                  <a:lnTo>
                    <a:pt x="208" y="0"/>
                  </a:lnTo>
                  <a:lnTo>
                    <a:pt x="208" y="16"/>
                  </a:lnTo>
                  <a:lnTo>
                    <a:pt x="208" y="57"/>
                  </a:lnTo>
                  <a:lnTo>
                    <a:pt x="204" y="92"/>
                  </a:lnTo>
                  <a:lnTo>
                    <a:pt x="196" y="124"/>
                  </a:lnTo>
                  <a:lnTo>
                    <a:pt x="184" y="151"/>
                  </a:lnTo>
                  <a:lnTo>
                    <a:pt x="169" y="177"/>
                  </a:lnTo>
                  <a:lnTo>
                    <a:pt x="151" y="202"/>
                  </a:lnTo>
                  <a:lnTo>
                    <a:pt x="129" y="225"/>
                  </a:lnTo>
                  <a:lnTo>
                    <a:pt x="106" y="248"/>
                  </a:lnTo>
                  <a:lnTo>
                    <a:pt x="73" y="284"/>
                  </a:lnTo>
                  <a:lnTo>
                    <a:pt x="48" y="319"/>
                  </a:lnTo>
                  <a:lnTo>
                    <a:pt x="30" y="354"/>
                  </a:lnTo>
                  <a:lnTo>
                    <a:pt x="17" y="385"/>
                  </a:lnTo>
                  <a:lnTo>
                    <a:pt x="8" y="413"/>
                  </a:lnTo>
                  <a:lnTo>
                    <a:pt x="2" y="437"/>
                  </a:lnTo>
                  <a:lnTo>
                    <a:pt x="0" y="456"/>
                  </a:lnTo>
                  <a:lnTo>
                    <a:pt x="0" y="470"/>
                  </a:lnTo>
                  <a:lnTo>
                    <a:pt x="1" y="499"/>
                  </a:lnTo>
                  <a:lnTo>
                    <a:pt x="5" y="527"/>
                  </a:lnTo>
                  <a:lnTo>
                    <a:pt x="13" y="554"/>
                  </a:lnTo>
                  <a:lnTo>
                    <a:pt x="22" y="580"/>
                  </a:lnTo>
                  <a:lnTo>
                    <a:pt x="35" y="604"/>
                  </a:lnTo>
                  <a:lnTo>
                    <a:pt x="49" y="629"/>
                  </a:lnTo>
                  <a:lnTo>
                    <a:pt x="66" y="652"/>
                  </a:lnTo>
                  <a:lnTo>
                    <a:pt x="85" y="673"/>
                  </a:lnTo>
                  <a:lnTo>
                    <a:pt x="106" y="692"/>
                  </a:lnTo>
                  <a:lnTo>
                    <a:pt x="129" y="709"/>
                  </a:lnTo>
                  <a:lnTo>
                    <a:pt x="152" y="723"/>
                  </a:lnTo>
                  <a:lnTo>
                    <a:pt x="178" y="735"/>
                  </a:lnTo>
                  <a:lnTo>
                    <a:pt x="205" y="745"/>
                  </a:lnTo>
                  <a:lnTo>
                    <a:pt x="232" y="752"/>
                  </a:lnTo>
                  <a:lnTo>
                    <a:pt x="261" y="757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0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292" y="758"/>
                  </a:lnTo>
                  <a:lnTo>
                    <a:pt x="320" y="757"/>
                  </a:lnTo>
                  <a:lnTo>
                    <a:pt x="347" y="752"/>
                  </a:lnTo>
                  <a:lnTo>
                    <a:pt x="374" y="745"/>
                  </a:lnTo>
                  <a:lnTo>
                    <a:pt x="400" y="735"/>
                  </a:lnTo>
                  <a:lnTo>
                    <a:pt x="424" y="723"/>
                  </a:lnTo>
                  <a:lnTo>
                    <a:pt x="449" y="709"/>
                  </a:lnTo>
                  <a:lnTo>
                    <a:pt x="471" y="692"/>
                  </a:lnTo>
                  <a:lnTo>
                    <a:pt x="492" y="673"/>
                  </a:lnTo>
                  <a:lnTo>
                    <a:pt x="511" y="652"/>
                  </a:lnTo>
                  <a:lnTo>
                    <a:pt x="528" y="629"/>
                  </a:lnTo>
                  <a:lnTo>
                    <a:pt x="542" y="604"/>
                  </a:lnTo>
                  <a:lnTo>
                    <a:pt x="555" y="580"/>
                  </a:lnTo>
                  <a:lnTo>
                    <a:pt x="564" y="554"/>
                  </a:lnTo>
                  <a:lnTo>
                    <a:pt x="572" y="527"/>
                  </a:lnTo>
                  <a:lnTo>
                    <a:pt x="575" y="499"/>
                  </a:lnTo>
                  <a:lnTo>
                    <a:pt x="577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5892800" y="2628901"/>
              <a:ext cx="817563" cy="1106488"/>
            </a:xfrm>
            <a:custGeom>
              <a:avLst/>
              <a:gdLst>
                <a:gd name="T0" fmla="*/ 233 w 515"/>
                <a:gd name="T1" fmla="*/ 696 h 697"/>
                <a:gd name="T2" fmla="*/ 183 w 515"/>
                <a:gd name="T3" fmla="*/ 685 h 697"/>
                <a:gd name="T4" fmla="*/ 135 w 515"/>
                <a:gd name="T5" fmla="*/ 667 h 697"/>
                <a:gd name="T6" fmla="*/ 94 w 515"/>
                <a:gd name="T7" fmla="*/ 639 h 697"/>
                <a:gd name="T8" fmla="*/ 58 w 515"/>
                <a:gd name="T9" fmla="*/ 603 h 697"/>
                <a:gd name="T10" fmla="*/ 30 w 515"/>
                <a:gd name="T11" fmla="*/ 561 h 697"/>
                <a:gd name="T12" fmla="*/ 11 w 515"/>
                <a:gd name="T13" fmla="*/ 515 h 697"/>
                <a:gd name="T14" fmla="*/ 1 w 515"/>
                <a:gd name="T15" fmla="*/ 466 h 697"/>
                <a:gd name="T16" fmla="*/ 0 w 515"/>
                <a:gd name="T17" fmla="*/ 427 h 697"/>
                <a:gd name="T18" fmla="*/ 6 w 515"/>
                <a:gd name="T19" fmla="*/ 388 h 697"/>
                <a:gd name="T20" fmla="*/ 27 w 515"/>
                <a:gd name="T21" fmla="*/ 336 h 697"/>
                <a:gd name="T22" fmla="*/ 67 w 515"/>
                <a:gd name="T23" fmla="*/ 272 h 697"/>
                <a:gd name="T24" fmla="*/ 120 w 515"/>
                <a:gd name="T25" fmla="*/ 216 h 697"/>
                <a:gd name="T26" fmla="*/ 161 w 515"/>
                <a:gd name="T27" fmla="*/ 166 h 697"/>
                <a:gd name="T28" fmla="*/ 191 w 515"/>
                <a:gd name="T29" fmla="*/ 111 h 697"/>
                <a:gd name="T30" fmla="*/ 206 w 515"/>
                <a:gd name="T31" fmla="*/ 41 h 697"/>
                <a:gd name="T32" fmla="*/ 308 w 515"/>
                <a:gd name="T33" fmla="*/ 0 h 697"/>
                <a:gd name="T34" fmla="*/ 315 w 515"/>
                <a:gd name="T35" fmla="*/ 79 h 697"/>
                <a:gd name="T36" fmla="*/ 338 w 515"/>
                <a:gd name="T37" fmla="*/ 139 h 697"/>
                <a:gd name="T38" fmla="*/ 373 w 515"/>
                <a:gd name="T39" fmla="*/ 191 h 697"/>
                <a:gd name="T40" fmla="*/ 418 w 515"/>
                <a:gd name="T41" fmla="*/ 240 h 697"/>
                <a:gd name="T42" fmla="*/ 471 w 515"/>
                <a:gd name="T43" fmla="*/ 305 h 697"/>
                <a:gd name="T44" fmla="*/ 501 w 515"/>
                <a:gd name="T45" fmla="*/ 363 h 697"/>
                <a:gd name="T46" fmla="*/ 512 w 515"/>
                <a:gd name="T47" fmla="*/ 410 h 697"/>
                <a:gd name="T48" fmla="*/ 515 w 515"/>
                <a:gd name="T49" fmla="*/ 440 h 697"/>
                <a:gd name="T50" fmla="*/ 510 w 515"/>
                <a:gd name="T51" fmla="*/ 492 h 697"/>
                <a:gd name="T52" fmla="*/ 495 w 515"/>
                <a:gd name="T53" fmla="*/ 540 h 697"/>
                <a:gd name="T54" fmla="*/ 471 w 515"/>
                <a:gd name="T55" fmla="*/ 583 h 697"/>
                <a:gd name="T56" fmla="*/ 440 w 515"/>
                <a:gd name="T57" fmla="*/ 621 h 697"/>
                <a:gd name="T58" fmla="*/ 402 w 515"/>
                <a:gd name="T59" fmla="*/ 653 h 697"/>
                <a:gd name="T60" fmla="*/ 359 w 515"/>
                <a:gd name="T61" fmla="*/ 676 h 697"/>
                <a:gd name="T62" fmla="*/ 311 w 515"/>
                <a:gd name="T63" fmla="*/ 692 h 697"/>
                <a:gd name="T64" fmla="*/ 259 w 515"/>
                <a:gd name="T6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697">
                  <a:moveTo>
                    <a:pt x="259" y="697"/>
                  </a:moveTo>
                  <a:lnTo>
                    <a:pt x="233" y="696"/>
                  </a:lnTo>
                  <a:lnTo>
                    <a:pt x="208" y="692"/>
                  </a:lnTo>
                  <a:lnTo>
                    <a:pt x="183" y="685"/>
                  </a:lnTo>
                  <a:lnTo>
                    <a:pt x="159" y="678"/>
                  </a:lnTo>
                  <a:lnTo>
                    <a:pt x="135" y="667"/>
                  </a:lnTo>
                  <a:lnTo>
                    <a:pt x="115" y="654"/>
                  </a:lnTo>
                  <a:lnTo>
                    <a:pt x="94" y="639"/>
                  </a:lnTo>
                  <a:lnTo>
                    <a:pt x="75" y="622"/>
                  </a:lnTo>
                  <a:lnTo>
                    <a:pt x="58" y="603"/>
                  </a:lnTo>
                  <a:lnTo>
                    <a:pt x="42" y="582"/>
                  </a:lnTo>
                  <a:lnTo>
                    <a:pt x="30" y="561"/>
                  </a:lnTo>
                  <a:lnTo>
                    <a:pt x="19" y="538"/>
                  </a:lnTo>
                  <a:lnTo>
                    <a:pt x="11" y="515"/>
                  </a:lnTo>
                  <a:lnTo>
                    <a:pt x="5" y="490"/>
                  </a:lnTo>
                  <a:lnTo>
                    <a:pt x="1" y="466"/>
                  </a:lnTo>
                  <a:lnTo>
                    <a:pt x="0" y="440"/>
                  </a:lnTo>
                  <a:lnTo>
                    <a:pt x="0" y="427"/>
                  </a:lnTo>
                  <a:lnTo>
                    <a:pt x="2" y="410"/>
                  </a:lnTo>
                  <a:lnTo>
                    <a:pt x="6" y="388"/>
                  </a:lnTo>
                  <a:lnTo>
                    <a:pt x="14" y="363"/>
                  </a:lnTo>
                  <a:lnTo>
                    <a:pt x="27" y="336"/>
                  </a:lnTo>
                  <a:lnTo>
                    <a:pt x="44" y="305"/>
                  </a:lnTo>
                  <a:lnTo>
                    <a:pt x="67" y="272"/>
                  </a:lnTo>
                  <a:lnTo>
                    <a:pt x="97" y="240"/>
                  </a:lnTo>
                  <a:lnTo>
                    <a:pt x="120" y="216"/>
                  </a:lnTo>
                  <a:lnTo>
                    <a:pt x="142" y="191"/>
                  </a:lnTo>
                  <a:lnTo>
                    <a:pt x="161" y="166"/>
                  </a:lnTo>
                  <a:lnTo>
                    <a:pt x="178" y="139"/>
                  </a:lnTo>
                  <a:lnTo>
                    <a:pt x="191" y="111"/>
                  </a:lnTo>
                  <a:lnTo>
                    <a:pt x="201" y="79"/>
                  </a:lnTo>
                  <a:lnTo>
                    <a:pt x="206" y="41"/>
                  </a:lnTo>
                  <a:lnTo>
                    <a:pt x="208" y="0"/>
                  </a:lnTo>
                  <a:lnTo>
                    <a:pt x="308" y="0"/>
                  </a:lnTo>
                  <a:lnTo>
                    <a:pt x="310" y="41"/>
                  </a:lnTo>
                  <a:lnTo>
                    <a:pt x="315" y="79"/>
                  </a:lnTo>
                  <a:lnTo>
                    <a:pt x="325" y="111"/>
                  </a:lnTo>
                  <a:lnTo>
                    <a:pt x="338" y="139"/>
                  </a:lnTo>
                  <a:lnTo>
                    <a:pt x="355" y="166"/>
                  </a:lnTo>
                  <a:lnTo>
                    <a:pt x="373" y="191"/>
                  </a:lnTo>
                  <a:lnTo>
                    <a:pt x="395" y="216"/>
                  </a:lnTo>
                  <a:lnTo>
                    <a:pt x="418" y="240"/>
                  </a:lnTo>
                  <a:lnTo>
                    <a:pt x="448" y="272"/>
                  </a:lnTo>
                  <a:lnTo>
                    <a:pt x="471" y="305"/>
                  </a:lnTo>
                  <a:lnTo>
                    <a:pt x="488" y="336"/>
                  </a:lnTo>
                  <a:lnTo>
                    <a:pt x="501" y="363"/>
                  </a:lnTo>
                  <a:lnTo>
                    <a:pt x="508" y="388"/>
                  </a:lnTo>
                  <a:lnTo>
                    <a:pt x="512" y="410"/>
                  </a:lnTo>
                  <a:lnTo>
                    <a:pt x="515" y="427"/>
                  </a:lnTo>
                  <a:lnTo>
                    <a:pt x="515" y="440"/>
                  </a:lnTo>
                  <a:lnTo>
                    <a:pt x="513" y="466"/>
                  </a:lnTo>
                  <a:lnTo>
                    <a:pt x="510" y="492"/>
                  </a:lnTo>
                  <a:lnTo>
                    <a:pt x="503" y="516"/>
                  </a:lnTo>
                  <a:lnTo>
                    <a:pt x="495" y="540"/>
                  </a:lnTo>
                  <a:lnTo>
                    <a:pt x="484" y="561"/>
                  </a:lnTo>
                  <a:lnTo>
                    <a:pt x="471" y="583"/>
                  </a:lnTo>
                  <a:lnTo>
                    <a:pt x="457" y="603"/>
                  </a:lnTo>
                  <a:lnTo>
                    <a:pt x="440" y="621"/>
                  </a:lnTo>
                  <a:lnTo>
                    <a:pt x="422" y="638"/>
                  </a:lnTo>
                  <a:lnTo>
                    <a:pt x="402" y="653"/>
                  </a:lnTo>
                  <a:lnTo>
                    <a:pt x="382" y="666"/>
                  </a:lnTo>
                  <a:lnTo>
                    <a:pt x="359" y="676"/>
                  </a:lnTo>
                  <a:lnTo>
                    <a:pt x="335" y="685"/>
                  </a:lnTo>
                  <a:lnTo>
                    <a:pt x="311" y="692"/>
                  </a:lnTo>
                  <a:lnTo>
                    <a:pt x="285" y="696"/>
                  </a:lnTo>
                  <a:lnTo>
                    <a:pt x="259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auto">
            <a:xfrm>
              <a:off x="6210300" y="3233738"/>
              <a:ext cx="98425" cy="100013"/>
            </a:xfrm>
            <a:custGeom>
              <a:avLst/>
              <a:gdLst>
                <a:gd name="T0" fmla="*/ 4 w 62"/>
                <a:gd name="T1" fmla="*/ 20 h 63"/>
                <a:gd name="T2" fmla="*/ 6 w 62"/>
                <a:gd name="T3" fmla="*/ 15 h 63"/>
                <a:gd name="T4" fmla="*/ 10 w 62"/>
                <a:gd name="T5" fmla="*/ 10 h 63"/>
                <a:gd name="T6" fmla="*/ 17 w 62"/>
                <a:gd name="T7" fmla="*/ 5 h 63"/>
                <a:gd name="T8" fmla="*/ 24 w 62"/>
                <a:gd name="T9" fmla="*/ 1 h 63"/>
                <a:gd name="T10" fmla="*/ 31 w 62"/>
                <a:gd name="T11" fmla="*/ 0 h 63"/>
                <a:gd name="T12" fmla="*/ 37 w 62"/>
                <a:gd name="T13" fmla="*/ 0 h 63"/>
                <a:gd name="T14" fmla="*/ 42 w 62"/>
                <a:gd name="T15" fmla="*/ 1 h 63"/>
                <a:gd name="T16" fmla="*/ 49 w 62"/>
                <a:gd name="T17" fmla="*/ 4 h 63"/>
                <a:gd name="T18" fmla="*/ 54 w 62"/>
                <a:gd name="T19" fmla="*/ 7 h 63"/>
                <a:gd name="T20" fmla="*/ 58 w 62"/>
                <a:gd name="T21" fmla="*/ 13 h 63"/>
                <a:gd name="T22" fmla="*/ 61 w 62"/>
                <a:gd name="T23" fmla="*/ 17 h 63"/>
                <a:gd name="T24" fmla="*/ 62 w 62"/>
                <a:gd name="T25" fmla="*/ 22 h 63"/>
                <a:gd name="T26" fmla="*/ 62 w 62"/>
                <a:gd name="T27" fmla="*/ 29 h 63"/>
                <a:gd name="T28" fmla="*/ 61 w 62"/>
                <a:gd name="T29" fmla="*/ 36 h 63"/>
                <a:gd name="T30" fmla="*/ 58 w 62"/>
                <a:gd name="T31" fmla="*/ 42 h 63"/>
                <a:gd name="T32" fmla="*/ 53 w 62"/>
                <a:gd name="T33" fmla="*/ 49 h 63"/>
                <a:gd name="T34" fmla="*/ 48 w 62"/>
                <a:gd name="T35" fmla="*/ 54 h 63"/>
                <a:gd name="T36" fmla="*/ 41 w 62"/>
                <a:gd name="T37" fmla="*/ 58 h 63"/>
                <a:gd name="T38" fmla="*/ 35 w 62"/>
                <a:gd name="T39" fmla="*/ 60 h 63"/>
                <a:gd name="T40" fmla="*/ 27 w 62"/>
                <a:gd name="T41" fmla="*/ 63 h 63"/>
                <a:gd name="T42" fmla="*/ 22 w 62"/>
                <a:gd name="T43" fmla="*/ 63 h 63"/>
                <a:gd name="T44" fmla="*/ 15 w 62"/>
                <a:gd name="T45" fmla="*/ 63 h 63"/>
                <a:gd name="T46" fmla="*/ 9 w 62"/>
                <a:gd name="T47" fmla="*/ 62 h 63"/>
                <a:gd name="T48" fmla="*/ 1 w 62"/>
                <a:gd name="T49" fmla="*/ 60 h 63"/>
                <a:gd name="T50" fmla="*/ 0 w 62"/>
                <a:gd name="T51" fmla="*/ 50 h 63"/>
                <a:gd name="T52" fmla="*/ 0 w 62"/>
                <a:gd name="T53" fmla="*/ 40 h 63"/>
                <a:gd name="T54" fmla="*/ 1 w 62"/>
                <a:gd name="T55" fmla="*/ 29 h 63"/>
                <a:gd name="T56" fmla="*/ 4 w 62"/>
                <a:gd name="T57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4" y="20"/>
                  </a:moveTo>
                  <a:lnTo>
                    <a:pt x="6" y="15"/>
                  </a:lnTo>
                  <a:lnTo>
                    <a:pt x="10" y="10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2" y="22"/>
                  </a:lnTo>
                  <a:lnTo>
                    <a:pt x="62" y="29"/>
                  </a:lnTo>
                  <a:lnTo>
                    <a:pt x="61" y="36"/>
                  </a:lnTo>
                  <a:lnTo>
                    <a:pt x="58" y="42"/>
                  </a:lnTo>
                  <a:lnTo>
                    <a:pt x="53" y="49"/>
                  </a:lnTo>
                  <a:lnTo>
                    <a:pt x="48" y="54"/>
                  </a:lnTo>
                  <a:lnTo>
                    <a:pt x="41" y="58"/>
                  </a:lnTo>
                  <a:lnTo>
                    <a:pt x="35" y="60"/>
                  </a:lnTo>
                  <a:lnTo>
                    <a:pt x="27" y="63"/>
                  </a:lnTo>
                  <a:lnTo>
                    <a:pt x="22" y="63"/>
                  </a:lnTo>
                  <a:lnTo>
                    <a:pt x="15" y="63"/>
                  </a:lnTo>
                  <a:lnTo>
                    <a:pt x="9" y="62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>
              <a:off x="6210300" y="2212976"/>
              <a:ext cx="176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4981" y="6178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웹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UI </a:t>
            </a:r>
            <a:r>
              <a:rPr lang="ko-KR" altLang="en-US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구성 </a:t>
            </a:r>
            <a:r>
              <a:rPr lang="en-US" altLang="ko-KR" sz="2400" b="1" dirty="0" smtClean="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- Lamp</a:t>
            </a:r>
            <a:endParaRPr lang="ko-KR" altLang="en-US" sz="2400" b="1" dirty="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2053" name="_x123216960" descr="EMB000012242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3" r="33133" b="8835"/>
          <a:stretch>
            <a:fillRect/>
          </a:stretch>
        </p:blipFill>
        <p:spPr bwMode="auto">
          <a:xfrm>
            <a:off x="156180" y="1514451"/>
            <a:ext cx="8808307" cy="52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3145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179</Words>
  <Application>Microsoft Office PowerPoint</Application>
  <PresentationFormat>화면 슬라이드 쇼(4:3)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HY그래픽</vt:lpstr>
      <vt:lpstr>나눔명조</vt:lpstr>
      <vt:lpstr>맑은 고딕</vt:lpstr>
      <vt:lpstr>Arial</vt:lpstr>
      <vt:lpstr>Office 테마</vt:lpstr>
      <vt:lpstr>드라이 플라워  무드등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Windows 사용자</cp:lastModifiedBy>
  <cp:revision>22</cp:revision>
  <dcterms:created xsi:type="dcterms:W3CDTF">2013-12-16T08:17:26Z</dcterms:created>
  <dcterms:modified xsi:type="dcterms:W3CDTF">2018-06-11T05:12:26Z</dcterms:modified>
</cp:coreProperties>
</file>