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6" r:id="rId14"/>
    <p:sldId id="265" r:id="rId15"/>
    <p:sldId id="267" r:id="rId16"/>
    <p:sldId id="268" r:id="rId17"/>
    <p:sldId id="269" r:id="rId18"/>
    <p:sldId id="270" r:id="rId19"/>
    <p:sldId id="271" r:id="rId20"/>
    <p:sldId id="272" r:id="rId21"/>
    <p:sldId id="274" r:id="rId22"/>
    <p:sldId id="273" r:id="rId23"/>
    <p:sldId id="275" r:id="rId24"/>
    <p:sldId id="276" r:id="rId25"/>
    <p:sldId id="277" r:id="rId26"/>
    <p:sldId id="279" r:id="rId27"/>
    <p:sldId id="278"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D7416-05AC-4D6A-BF81-7C09D5CD7783}" v="23" dt="2022-02-07T10:52:04.196"/>
    <p1510:client id="{0C9557C2-5BB1-51B0-4BE9-473D9F1A48CE}" v="3" dt="2022-04-29T14:03:48.089"/>
    <p1510:client id="{BF3CD213-E40F-4968-98BE-CC0849F63D62}" v="3" dt="2022-05-05T06:17:00.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yman, M. (Mike)" userId="f183adb6-a69c-4eb9-99f7-08f69a96cd4f" providerId="ADAL" clId="{09ED7416-05AC-4D6A-BF81-7C09D5CD7783}"/>
    <pc:docChg chg="undo custSel addSld delSld modSld sldOrd">
      <pc:chgData name="Snyman, M. (Mike)" userId="f183adb6-a69c-4eb9-99f7-08f69a96cd4f" providerId="ADAL" clId="{09ED7416-05AC-4D6A-BF81-7C09D5CD7783}" dt="2022-02-08T12:30:45.835" v="9385" actId="20577"/>
      <pc:docMkLst>
        <pc:docMk/>
      </pc:docMkLst>
      <pc:sldChg chg="modSp mod">
        <pc:chgData name="Snyman, M. (Mike)" userId="f183adb6-a69c-4eb9-99f7-08f69a96cd4f" providerId="ADAL" clId="{09ED7416-05AC-4D6A-BF81-7C09D5CD7783}" dt="2022-02-08T09:45:45.005" v="8979" actId="20577"/>
        <pc:sldMkLst>
          <pc:docMk/>
          <pc:sldMk cId="426743077" sldId="256"/>
        </pc:sldMkLst>
        <pc:spChg chg="mod">
          <ac:chgData name="Snyman, M. (Mike)" userId="f183adb6-a69c-4eb9-99f7-08f69a96cd4f" providerId="ADAL" clId="{09ED7416-05AC-4D6A-BF81-7C09D5CD7783}" dt="2022-02-07T10:58:12.488" v="8932" actId="20577"/>
          <ac:spMkLst>
            <pc:docMk/>
            <pc:sldMk cId="426743077" sldId="256"/>
            <ac:spMk id="2" creationId="{464748B5-2D28-4DE5-8758-7386CF703B63}"/>
          </ac:spMkLst>
        </pc:spChg>
        <pc:spChg chg="mod">
          <ac:chgData name="Snyman, M. (Mike)" userId="f183adb6-a69c-4eb9-99f7-08f69a96cd4f" providerId="ADAL" clId="{09ED7416-05AC-4D6A-BF81-7C09D5CD7783}" dt="2022-02-08T09:45:45.005" v="8979" actId="20577"/>
          <ac:spMkLst>
            <pc:docMk/>
            <pc:sldMk cId="426743077" sldId="256"/>
            <ac:spMk id="3" creationId="{9856E4C1-3F41-4677-B398-1FB7B0DAD8AF}"/>
          </ac:spMkLst>
        </pc:spChg>
      </pc:sldChg>
      <pc:sldChg chg="modSp mod">
        <pc:chgData name="Snyman, M. (Mike)" userId="f183adb6-a69c-4eb9-99f7-08f69a96cd4f" providerId="ADAL" clId="{09ED7416-05AC-4D6A-BF81-7C09D5CD7783}" dt="2022-02-07T10:49:43.040" v="8456" actId="27636"/>
        <pc:sldMkLst>
          <pc:docMk/>
          <pc:sldMk cId="3115768415" sldId="257"/>
        </pc:sldMkLst>
        <pc:spChg chg="mod">
          <ac:chgData name="Snyman, M. (Mike)" userId="f183adb6-a69c-4eb9-99f7-08f69a96cd4f" providerId="ADAL" clId="{09ED7416-05AC-4D6A-BF81-7C09D5CD7783}" dt="2022-02-07T10:43:43.813" v="8215" actId="20577"/>
          <ac:spMkLst>
            <pc:docMk/>
            <pc:sldMk cId="3115768415" sldId="257"/>
            <ac:spMk id="2" creationId="{73C92BC7-A009-415A-A0CE-74D3ABCE4C2E}"/>
          </ac:spMkLst>
        </pc:spChg>
        <pc:spChg chg="mod">
          <ac:chgData name="Snyman, M. (Mike)" userId="f183adb6-a69c-4eb9-99f7-08f69a96cd4f" providerId="ADAL" clId="{09ED7416-05AC-4D6A-BF81-7C09D5CD7783}" dt="2022-02-07T10:49:43.040" v="8456" actId="27636"/>
          <ac:spMkLst>
            <pc:docMk/>
            <pc:sldMk cId="3115768415" sldId="257"/>
            <ac:spMk id="3" creationId="{5B70ACD5-AD1E-4E29-B649-0879D5339281}"/>
          </ac:spMkLst>
        </pc:spChg>
      </pc:sldChg>
      <pc:sldChg chg="modSp mod">
        <pc:chgData name="Snyman, M. (Mike)" userId="f183adb6-a69c-4eb9-99f7-08f69a96cd4f" providerId="ADAL" clId="{09ED7416-05AC-4D6A-BF81-7C09D5CD7783}" dt="2022-02-08T12:18:14.237" v="9107" actId="20577"/>
        <pc:sldMkLst>
          <pc:docMk/>
          <pc:sldMk cId="3589080428" sldId="258"/>
        </pc:sldMkLst>
        <pc:spChg chg="mod">
          <ac:chgData name="Snyman, M. (Mike)" userId="f183adb6-a69c-4eb9-99f7-08f69a96cd4f" providerId="ADAL" clId="{09ED7416-05AC-4D6A-BF81-7C09D5CD7783}" dt="2022-02-08T12:18:14.237" v="9107" actId="20577"/>
          <ac:spMkLst>
            <pc:docMk/>
            <pc:sldMk cId="3589080428" sldId="258"/>
            <ac:spMk id="3" creationId="{C868242E-8EF7-46AD-8720-562177995AE5}"/>
          </ac:spMkLst>
        </pc:spChg>
      </pc:sldChg>
      <pc:sldChg chg="addSp delSp new mod">
        <pc:chgData name="Snyman, M. (Mike)" userId="f183adb6-a69c-4eb9-99f7-08f69a96cd4f" providerId="ADAL" clId="{09ED7416-05AC-4D6A-BF81-7C09D5CD7783}" dt="2022-02-02T07:54:32.584" v="213" actId="478"/>
        <pc:sldMkLst>
          <pc:docMk/>
          <pc:sldMk cId="1603453523" sldId="259"/>
        </pc:sldMkLst>
        <pc:spChg chg="del">
          <ac:chgData name="Snyman, M. (Mike)" userId="f183adb6-a69c-4eb9-99f7-08f69a96cd4f" providerId="ADAL" clId="{09ED7416-05AC-4D6A-BF81-7C09D5CD7783}" dt="2022-02-02T07:54:29.100" v="212" actId="478"/>
          <ac:spMkLst>
            <pc:docMk/>
            <pc:sldMk cId="1603453523" sldId="259"/>
            <ac:spMk id="2" creationId="{17FE07A2-BA60-4408-B96D-95F1B1D14481}"/>
          </ac:spMkLst>
        </pc:spChg>
        <pc:spChg chg="del">
          <ac:chgData name="Snyman, M. (Mike)" userId="f183adb6-a69c-4eb9-99f7-08f69a96cd4f" providerId="ADAL" clId="{09ED7416-05AC-4D6A-BF81-7C09D5CD7783}" dt="2022-02-02T07:54:32.584" v="213" actId="478"/>
          <ac:spMkLst>
            <pc:docMk/>
            <pc:sldMk cId="1603453523" sldId="259"/>
            <ac:spMk id="3" creationId="{B9C87E73-F158-43BD-8523-4194703F3DCF}"/>
          </ac:spMkLst>
        </pc:spChg>
        <pc:picChg chg="add">
          <ac:chgData name="Snyman, M. (Mike)" userId="f183adb6-a69c-4eb9-99f7-08f69a96cd4f" providerId="ADAL" clId="{09ED7416-05AC-4D6A-BF81-7C09D5CD7783}" dt="2022-02-02T07:54:22.304" v="211" actId="22"/>
          <ac:picMkLst>
            <pc:docMk/>
            <pc:sldMk cId="1603453523" sldId="259"/>
            <ac:picMk id="5" creationId="{5A21D641-F948-48C1-8820-C207E21FAD42}"/>
          </ac:picMkLst>
        </pc:picChg>
      </pc:sldChg>
      <pc:sldChg chg="modSp new mod">
        <pc:chgData name="Snyman, M. (Mike)" userId="f183adb6-a69c-4eb9-99f7-08f69a96cd4f" providerId="ADAL" clId="{09ED7416-05AC-4D6A-BF81-7C09D5CD7783}" dt="2022-02-02T08:43:20.988" v="1312" actId="122"/>
        <pc:sldMkLst>
          <pc:docMk/>
          <pc:sldMk cId="1749972795" sldId="260"/>
        </pc:sldMkLst>
        <pc:spChg chg="mod">
          <ac:chgData name="Snyman, M. (Mike)" userId="f183adb6-a69c-4eb9-99f7-08f69a96cd4f" providerId="ADAL" clId="{09ED7416-05AC-4D6A-BF81-7C09D5CD7783}" dt="2022-02-02T07:59:57.444" v="233" actId="20577"/>
          <ac:spMkLst>
            <pc:docMk/>
            <pc:sldMk cId="1749972795" sldId="260"/>
            <ac:spMk id="2" creationId="{074170EE-BF62-4C53-9290-5BF960EB727F}"/>
          </ac:spMkLst>
        </pc:spChg>
        <pc:spChg chg="mod">
          <ac:chgData name="Snyman, M. (Mike)" userId="f183adb6-a69c-4eb9-99f7-08f69a96cd4f" providerId="ADAL" clId="{09ED7416-05AC-4D6A-BF81-7C09D5CD7783}" dt="2022-02-02T08:43:20.988" v="1312" actId="122"/>
          <ac:spMkLst>
            <pc:docMk/>
            <pc:sldMk cId="1749972795" sldId="260"/>
            <ac:spMk id="3" creationId="{86281FE4-DB6C-4262-A30D-BE4AE91BA2FC}"/>
          </ac:spMkLst>
        </pc:spChg>
      </pc:sldChg>
      <pc:sldChg chg="modSp new mod">
        <pc:chgData name="Snyman, M. (Mike)" userId="f183adb6-a69c-4eb9-99f7-08f69a96cd4f" providerId="ADAL" clId="{09ED7416-05AC-4D6A-BF81-7C09D5CD7783}" dt="2022-02-02T08:43:25.942" v="1313" actId="122"/>
        <pc:sldMkLst>
          <pc:docMk/>
          <pc:sldMk cId="1479648355" sldId="261"/>
        </pc:sldMkLst>
        <pc:spChg chg="mod">
          <ac:chgData name="Snyman, M. (Mike)" userId="f183adb6-a69c-4eb9-99f7-08f69a96cd4f" providerId="ADAL" clId="{09ED7416-05AC-4D6A-BF81-7C09D5CD7783}" dt="2022-02-02T08:13:57.870" v="784" actId="20577"/>
          <ac:spMkLst>
            <pc:docMk/>
            <pc:sldMk cId="1479648355" sldId="261"/>
            <ac:spMk id="2" creationId="{43AF1BB6-15C8-42CF-8370-7ED35E630B10}"/>
          </ac:spMkLst>
        </pc:spChg>
        <pc:spChg chg="mod">
          <ac:chgData name="Snyman, M. (Mike)" userId="f183adb6-a69c-4eb9-99f7-08f69a96cd4f" providerId="ADAL" clId="{09ED7416-05AC-4D6A-BF81-7C09D5CD7783}" dt="2022-02-02T08:43:25.942" v="1313" actId="122"/>
          <ac:spMkLst>
            <pc:docMk/>
            <pc:sldMk cId="1479648355" sldId="261"/>
            <ac:spMk id="3" creationId="{A9FB0D76-3C68-482F-90DA-B41B0CF1E20F}"/>
          </ac:spMkLst>
        </pc:spChg>
      </pc:sldChg>
      <pc:sldChg chg="modSp new mod">
        <pc:chgData name="Snyman, M. (Mike)" userId="f183adb6-a69c-4eb9-99f7-08f69a96cd4f" providerId="ADAL" clId="{09ED7416-05AC-4D6A-BF81-7C09D5CD7783}" dt="2022-02-02T08:43:37.219" v="1315" actId="5793"/>
        <pc:sldMkLst>
          <pc:docMk/>
          <pc:sldMk cId="4029881607" sldId="262"/>
        </pc:sldMkLst>
        <pc:spChg chg="mod">
          <ac:chgData name="Snyman, M. (Mike)" userId="f183adb6-a69c-4eb9-99f7-08f69a96cd4f" providerId="ADAL" clId="{09ED7416-05AC-4D6A-BF81-7C09D5CD7783}" dt="2022-02-02T08:28:41.926" v="1117" actId="20577"/>
          <ac:spMkLst>
            <pc:docMk/>
            <pc:sldMk cId="4029881607" sldId="262"/>
            <ac:spMk id="2" creationId="{8CE5FF0A-A95B-4470-820B-E4BB473D7307}"/>
          </ac:spMkLst>
        </pc:spChg>
        <pc:spChg chg="mod">
          <ac:chgData name="Snyman, M. (Mike)" userId="f183adb6-a69c-4eb9-99f7-08f69a96cd4f" providerId="ADAL" clId="{09ED7416-05AC-4D6A-BF81-7C09D5CD7783}" dt="2022-02-02T08:43:37.219" v="1315" actId="5793"/>
          <ac:spMkLst>
            <pc:docMk/>
            <pc:sldMk cId="4029881607" sldId="262"/>
            <ac:spMk id="3" creationId="{4FC1015C-5D2A-4A6C-BED7-1491DDF81DD5}"/>
          </ac:spMkLst>
        </pc:spChg>
      </pc:sldChg>
      <pc:sldChg chg="addSp delSp modSp new mod">
        <pc:chgData name="Snyman, M. (Mike)" userId="f183adb6-a69c-4eb9-99f7-08f69a96cd4f" providerId="ADAL" clId="{09ED7416-05AC-4D6A-BF81-7C09D5CD7783}" dt="2022-02-02T10:18:14.980" v="1940" actId="404"/>
        <pc:sldMkLst>
          <pc:docMk/>
          <pc:sldMk cId="1017375646" sldId="263"/>
        </pc:sldMkLst>
        <pc:spChg chg="mod">
          <ac:chgData name="Snyman, M. (Mike)" userId="f183adb6-a69c-4eb9-99f7-08f69a96cd4f" providerId="ADAL" clId="{09ED7416-05AC-4D6A-BF81-7C09D5CD7783}" dt="2022-02-02T10:16:43.033" v="1905" actId="20577"/>
          <ac:spMkLst>
            <pc:docMk/>
            <pc:sldMk cId="1017375646" sldId="263"/>
            <ac:spMk id="2" creationId="{B62A56C9-3C40-48AE-8390-D10870A64226}"/>
          </ac:spMkLst>
        </pc:spChg>
        <pc:spChg chg="mod">
          <ac:chgData name="Snyman, M. (Mike)" userId="f183adb6-a69c-4eb9-99f7-08f69a96cd4f" providerId="ADAL" clId="{09ED7416-05AC-4D6A-BF81-7C09D5CD7783}" dt="2022-02-02T09:41:30.496" v="1873" actId="6549"/>
          <ac:spMkLst>
            <pc:docMk/>
            <pc:sldMk cId="1017375646" sldId="263"/>
            <ac:spMk id="3" creationId="{6125B198-41D1-4D70-AD20-DB283DF64937}"/>
          </ac:spMkLst>
        </pc:spChg>
        <pc:spChg chg="add mod">
          <ac:chgData name="Snyman, M. (Mike)" userId="f183adb6-a69c-4eb9-99f7-08f69a96cd4f" providerId="ADAL" clId="{09ED7416-05AC-4D6A-BF81-7C09D5CD7783}" dt="2022-02-02T10:16:21.267" v="1898" actId="1076"/>
          <ac:spMkLst>
            <pc:docMk/>
            <pc:sldMk cId="1017375646" sldId="263"/>
            <ac:spMk id="9" creationId="{C6C35B46-BA8D-4B02-966F-92C92875630E}"/>
          </ac:spMkLst>
        </pc:spChg>
        <pc:spChg chg="add del mod">
          <ac:chgData name="Snyman, M. (Mike)" userId="f183adb6-a69c-4eb9-99f7-08f69a96cd4f" providerId="ADAL" clId="{09ED7416-05AC-4D6A-BF81-7C09D5CD7783}" dt="2022-02-02T10:16:16.157" v="1897" actId="478"/>
          <ac:spMkLst>
            <pc:docMk/>
            <pc:sldMk cId="1017375646" sldId="263"/>
            <ac:spMk id="10" creationId="{97E616D1-A267-4852-9DA8-200AFD6927C5}"/>
          </ac:spMkLst>
        </pc:spChg>
        <pc:spChg chg="add mod">
          <ac:chgData name="Snyman, M. (Mike)" userId="f183adb6-a69c-4eb9-99f7-08f69a96cd4f" providerId="ADAL" clId="{09ED7416-05AC-4D6A-BF81-7C09D5CD7783}" dt="2022-02-02T10:16:13.821" v="1896" actId="1076"/>
          <ac:spMkLst>
            <pc:docMk/>
            <pc:sldMk cId="1017375646" sldId="263"/>
            <ac:spMk id="11" creationId="{574E755F-6835-4812-AE6E-0376F3A49B75}"/>
          </ac:spMkLst>
        </pc:spChg>
        <pc:spChg chg="add mod">
          <ac:chgData name="Snyman, M. (Mike)" userId="f183adb6-a69c-4eb9-99f7-08f69a96cd4f" providerId="ADAL" clId="{09ED7416-05AC-4D6A-BF81-7C09D5CD7783}" dt="2022-02-02T10:18:14.980" v="1940" actId="404"/>
          <ac:spMkLst>
            <pc:docMk/>
            <pc:sldMk cId="1017375646" sldId="263"/>
            <ac:spMk id="12" creationId="{6C5B2AF2-693C-41D2-93FF-7925E1C8D165}"/>
          </ac:spMkLst>
        </pc:spChg>
        <pc:picChg chg="add mod">
          <ac:chgData name="Snyman, M. (Mike)" userId="f183adb6-a69c-4eb9-99f7-08f69a96cd4f" providerId="ADAL" clId="{09ED7416-05AC-4D6A-BF81-7C09D5CD7783}" dt="2022-02-02T10:13:21.386" v="1882" actId="1076"/>
          <ac:picMkLst>
            <pc:docMk/>
            <pc:sldMk cId="1017375646" sldId="263"/>
            <ac:picMk id="4" creationId="{6A659E7C-93CD-4DE2-A52B-003A5D38F6F4}"/>
          </ac:picMkLst>
        </pc:picChg>
        <pc:picChg chg="add mod">
          <ac:chgData name="Snyman, M. (Mike)" userId="f183adb6-a69c-4eb9-99f7-08f69a96cd4f" providerId="ADAL" clId="{09ED7416-05AC-4D6A-BF81-7C09D5CD7783}" dt="2022-02-02T10:15:51.585" v="1892" actId="1076"/>
          <ac:picMkLst>
            <pc:docMk/>
            <pc:sldMk cId="1017375646" sldId="263"/>
            <ac:picMk id="6" creationId="{566C4215-393D-4582-95A4-1F565FD32B62}"/>
          </ac:picMkLst>
        </pc:picChg>
        <pc:picChg chg="add mod">
          <ac:chgData name="Snyman, M. (Mike)" userId="f183adb6-a69c-4eb9-99f7-08f69a96cd4f" providerId="ADAL" clId="{09ED7416-05AC-4D6A-BF81-7C09D5CD7783}" dt="2022-02-02T10:15:46.917" v="1891" actId="14100"/>
          <ac:picMkLst>
            <pc:docMk/>
            <pc:sldMk cId="1017375646" sldId="263"/>
            <ac:picMk id="8" creationId="{29945FC9-17EC-44D7-B1DB-D7A92A75AAA5}"/>
          </ac:picMkLst>
        </pc:picChg>
      </pc:sldChg>
      <pc:sldChg chg="addSp delSp modSp new mod">
        <pc:chgData name="Snyman, M. (Mike)" userId="f183adb6-a69c-4eb9-99f7-08f69a96cd4f" providerId="ADAL" clId="{09ED7416-05AC-4D6A-BF81-7C09D5CD7783}" dt="2022-02-02T10:30:55.645" v="2292" actId="1076"/>
        <pc:sldMkLst>
          <pc:docMk/>
          <pc:sldMk cId="1543476672" sldId="264"/>
        </pc:sldMkLst>
        <pc:spChg chg="mod">
          <ac:chgData name="Snyman, M. (Mike)" userId="f183adb6-a69c-4eb9-99f7-08f69a96cd4f" providerId="ADAL" clId="{09ED7416-05AC-4D6A-BF81-7C09D5CD7783}" dt="2022-02-02T10:29:46.153" v="2260" actId="20577"/>
          <ac:spMkLst>
            <pc:docMk/>
            <pc:sldMk cId="1543476672" sldId="264"/>
            <ac:spMk id="2" creationId="{13623396-10BD-4B77-9B47-791E587441EA}"/>
          </ac:spMkLst>
        </pc:spChg>
        <pc:spChg chg="mod">
          <ac:chgData name="Snyman, M. (Mike)" userId="f183adb6-a69c-4eb9-99f7-08f69a96cd4f" providerId="ADAL" clId="{09ED7416-05AC-4D6A-BF81-7C09D5CD7783}" dt="2022-02-02T10:30:13.695" v="2289" actId="20577"/>
          <ac:spMkLst>
            <pc:docMk/>
            <pc:sldMk cId="1543476672" sldId="264"/>
            <ac:spMk id="3" creationId="{9C9B013E-BD2A-4152-9B8F-EA596247C9DB}"/>
          </ac:spMkLst>
        </pc:spChg>
        <pc:spChg chg="add mod">
          <ac:chgData name="Snyman, M. (Mike)" userId="f183adb6-a69c-4eb9-99f7-08f69a96cd4f" providerId="ADAL" clId="{09ED7416-05AC-4D6A-BF81-7C09D5CD7783}" dt="2022-02-02T10:24:48.789" v="2179" actId="692"/>
          <ac:spMkLst>
            <pc:docMk/>
            <pc:sldMk cId="1543476672" sldId="264"/>
            <ac:spMk id="6" creationId="{F6C918C7-EC72-43ED-B11B-E069B077DEC0}"/>
          </ac:spMkLst>
        </pc:spChg>
        <pc:spChg chg="add mod">
          <ac:chgData name="Snyman, M. (Mike)" userId="f183adb6-a69c-4eb9-99f7-08f69a96cd4f" providerId="ADAL" clId="{09ED7416-05AC-4D6A-BF81-7C09D5CD7783}" dt="2022-02-02T10:26:18.007" v="2183" actId="1076"/>
          <ac:spMkLst>
            <pc:docMk/>
            <pc:sldMk cId="1543476672" sldId="264"/>
            <ac:spMk id="9" creationId="{8081630D-91FA-4E40-98A9-284257440068}"/>
          </ac:spMkLst>
        </pc:spChg>
        <pc:picChg chg="add mod">
          <ac:chgData name="Snyman, M. (Mike)" userId="f183adb6-a69c-4eb9-99f7-08f69a96cd4f" providerId="ADAL" clId="{09ED7416-05AC-4D6A-BF81-7C09D5CD7783}" dt="2022-02-02T10:24:05.311" v="2175" actId="1076"/>
          <ac:picMkLst>
            <pc:docMk/>
            <pc:sldMk cId="1543476672" sldId="264"/>
            <ac:picMk id="5" creationId="{0CE2329C-F8C3-4704-B8B7-3563DEEF12BA}"/>
          </ac:picMkLst>
        </pc:picChg>
        <pc:picChg chg="add del mod">
          <ac:chgData name="Snyman, M. (Mike)" userId="f183adb6-a69c-4eb9-99f7-08f69a96cd4f" providerId="ADAL" clId="{09ED7416-05AC-4D6A-BF81-7C09D5CD7783}" dt="2022-02-02T10:27:31.736" v="2240" actId="478"/>
          <ac:picMkLst>
            <pc:docMk/>
            <pc:sldMk cId="1543476672" sldId="264"/>
            <ac:picMk id="8" creationId="{752F3B24-7B6C-4B4D-A1AF-FE4C04D92CDE}"/>
          </ac:picMkLst>
        </pc:picChg>
        <pc:picChg chg="add del mod">
          <ac:chgData name="Snyman, M. (Mike)" userId="f183adb6-a69c-4eb9-99f7-08f69a96cd4f" providerId="ADAL" clId="{09ED7416-05AC-4D6A-BF81-7C09D5CD7783}" dt="2022-02-02T10:30:20.350" v="2290" actId="478"/>
          <ac:picMkLst>
            <pc:docMk/>
            <pc:sldMk cId="1543476672" sldId="264"/>
            <ac:picMk id="11" creationId="{86A5FE5C-0DCA-4786-A1B8-24334B50D6A0}"/>
          </ac:picMkLst>
        </pc:picChg>
        <pc:picChg chg="add mod">
          <ac:chgData name="Snyman, M. (Mike)" userId="f183adb6-a69c-4eb9-99f7-08f69a96cd4f" providerId="ADAL" clId="{09ED7416-05AC-4D6A-BF81-7C09D5CD7783}" dt="2022-02-02T10:30:55.645" v="2292" actId="1076"/>
          <ac:picMkLst>
            <pc:docMk/>
            <pc:sldMk cId="1543476672" sldId="264"/>
            <ac:picMk id="13" creationId="{077FB2BA-A7D0-4A4C-B481-EF83BD361262}"/>
          </ac:picMkLst>
        </pc:picChg>
      </pc:sldChg>
      <pc:sldChg chg="addSp delSp modSp new mod ord">
        <pc:chgData name="Snyman, M. (Mike)" userId="f183adb6-a69c-4eb9-99f7-08f69a96cd4f" providerId="ADAL" clId="{09ED7416-05AC-4D6A-BF81-7C09D5CD7783}" dt="2022-02-02T10:58:00.375" v="2591" actId="1076"/>
        <pc:sldMkLst>
          <pc:docMk/>
          <pc:sldMk cId="1189150048" sldId="265"/>
        </pc:sldMkLst>
        <pc:spChg chg="mod">
          <ac:chgData name="Snyman, M. (Mike)" userId="f183adb6-a69c-4eb9-99f7-08f69a96cd4f" providerId="ADAL" clId="{09ED7416-05AC-4D6A-BF81-7C09D5CD7783}" dt="2022-02-02T10:57:05.314" v="2567" actId="20577"/>
          <ac:spMkLst>
            <pc:docMk/>
            <pc:sldMk cId="1189150048" sldId="265"/>
            <ac:spMk id="2" creationId="{5B1A6B4D-67EE-453E-87E4-DEC28E76B01E}"/>
          </ac:spMkLst>
        </pc:spChg>
        <pc:spChg chg="mod">
          <ac:chgData name="Snyman, M. (Mike)" userId="f183adb6-a69c-4eb9-99f7-08f69a96cd4f" providerId="ADAL" clId="{09ED7416-05AC-4D6A-BF81-7C09D5CD7783}" dt="2022-02-02T10:57:26.261" v="2578" actId="20577"/>
          <ac:spMkLst>
            <pc:docMk/>
            <pc:sldMk cId="1189150048" sldId="265"/>
            <ac:spMk id="3" creationId="{F97D5F88-9E23-4393-B4F4-5B40563BC698}"/>
          </ac:spMkLst>
        </pc:spChg>
        <pc:spChg chg="add mod">
          <ac:chgData name="Snyman, M. (Mike)" userId="f183adb6-a69c-4eb9-99f7-08f69a96cd4f" providerId="ADAL" clId="{09ED7416-05AC-4D6A-BF81-7C09D5CD7783}" dt="2022-02-02T10:49:14.940" v="2485" actId="1076"/>
          <ac:spMkLst>
            <pc:docMk/>
            <pc:sldMk cId="1189150048" sldId="265"/>
            <ac:spMk id="8" creationId="{4DE6FDD3-F699-410F-9886-DD5B834645EB}"/>
          </ac:spMkLst>
        </pc:spChg>
        <pc:spChg chg="add mod">
          <ac:chgData name="Snyman, M. (Mike)" userId="f183adb6-a69c-4eb9-99f7-08f69a96cd4f" providerId="ADAL" clId="{09ED7416-05AC-4D6A-BF81-7C09D5CD7783}" dt="2022-02-02T10:56:40.626" v="2554" actId="1076"/>
          <ac:spMkLst>
            <pc:docMk/>
            <pc:sldMk cId="1189150048" sldId="265"/>
            <ac:spMk id="9" creationId="{240D85FF-CDBE-4F14-BD44-89928067617E}"/>
          </ac:spMkLst>
        </pc:spChg>
        <pc:spChg chg="add mod">
          <ac:chgData name="Snyman, M. (Mike)" userId="f183adb6-a69c-4eb9-99f7-08f69a96cd4f" providerId="ADAL" clId="{09ED7416-05AC-4D6A-BF81-7C09D5CD7783}" dt="2022-02-02T10:56:55.976" v="2558" actId="14100"/>
          <ac:spMkLst>
            <pc:docMk/>
            <pc:sldMk cId="1189150048" sldId="265"/>
            <ac:spMk id="14" creationId="{B1146DEC-1586-4EC5-92B8-53F6CA638603}"/>
          </ac:spMkLst>
        </pc:spChg>
        <pc:spChg chg="add mod">
          <ac:chgData name="Snyman, M. (Mike)" userId="f183adb6-a69c-4eb9-99f7-08f69a96cd4f" providerId="ADAL" clId="{09ED7416-05AC-4D6A-BF81-7C09D5CD7783}" dt="2022-02-02T10:57:52.879" v="2589" actId="1076"/>
          <ac:spMkLst>
            <pc:docMk/>
            <pc:sldMk cId="1189150048" sldId="265"/>
            <ac:spMk id="15" creationId="{C9AF1BD6-AD81-4636-BEFD-5EE85BEF5BCF}"/>
          </ac:spMkLst>
        </pc:spChg>
        <pc:spChg chg="add mod">
          <ac:chgData name="Snyman, M. (Mike)" userId="f183adb6-a69c-4eb9-99f7-08f69a96cd4f" providerId="ADAL" clId="{09ED7416-05AC-4D6A-BF81-7C09D5CD7783}" dt="2022-02-02T10:58:00.375" v="2591" actId="1076"/>
          <ac:spMkLst>
            <pc:docMk/>
            <pc:sldMk cId="1189150048" sldId="265"/>
            <ac:spMk id="16" creationId="{E9BACFD7-2DD0-4D95-9AE9-1B734883AA03}"/>
          </ac:spMkLst>
        </pc:spChg>
        <pc:picChg chg="add mod">
          <ac:chgData name="Snyman, M. (Mike)" userId="f183adb6-a69c-4eb9-99f7-08f69a96cd4f" providerId="ADAL" clId="{09ED7416-05AC-4D6A-BF81-7C09D5CD7783}" dt="2022-02-02T10:49:23.808" v="2487" actId="1076"/>
          <ac:picMkLst>
            <pc:docMk/>
            <pc:sldMk cId="1189150048" sldId="265"/>
            <ac:picMk id="5" creationId="{AFF414AD-7C98-4216-ABC4-A7593651033A}"/>
          </ac:picMkLst>
        </pc:picChg>
        <pc:picChg chg="add mod">
          <ac:chgData name="Snyman, M. (Mike)" userId="f183adb6-a69c-4eb9-99f7-08f69a96cd4f" providerId="ADAL" clId="{09ED7416-05AC-4D6A-BF81-7C09D5CD7783}" dt="2022-02-02T10:56:33.212" v="2553" actId="1076"/>
          <ac:picMkLst>
            <pc:docMk/>
            <pc:sldMk cId="1189150048" sldId="265"/>
            <ac:picMk id="7" creationId="{C67380E4-BC0F-439A-B9BC-566B7FD8EFE5}"/>
          </ac:picMkLst>
        </pc:picChg>
        <pc:picChg chg="add mod">
          <ac:chgData name="Snyman, M. (Mike)" userId="f183adb6-a69c-4eb9-99f7-08f69a96cd4f" providerId="ADAL" clId="{09ED7416-05AC-4D6A-BF81-7C09D5CD7783}" dt="2022-02-02T10:56:26.229" v="2532" actId="14100"/>
          <ac:picMkLst>
            <pc:docMk/>
            <pc:sldMk cId="1189150048" sldId="265"/>
            <ac:picMk id="11" creationId="{2E0D9A5A-653D-4DDC-BC33-7E7A8F1EB685}"/>
          </ac:picMkLst>
        </pc:picChg>
        <pc:picChg chg="add del mod">
          <ac:chgData name="Snyman, M. (Mike)" userId="f183adb6-a69c-4eb9-99f7-08f69a96cd4f" providerId="ADAL" clId="{09ED7416-05AC-4D6A-BF81-7C09D5CD7783}" dt="2022-02-02T10:56:11.720" v="2526" actId="478"/>
          <ac:picMkLst>
            <pc:docMk/>
            <pc:sldMk cId="1189150048" sldId="265"/>
            <ac:picMk id="13" creationId="{6BA4B24E-AB04-4E71-B34F-60FD70B3E96E}"/>
          </ac:picMkLst>
        </pc:picChg>
      </pc:sldChg>
      <pc:sldChg chg="addSp delSp modSp mod">
        <pc:chgData name="Snyman, M. (Mike)" userId="f183adb6-a69c-4eb9-99f7-08f69a96cd4f" providerId="ADAL" clId="{09ED7416-05AC-4D6A-BF81-7C09D5CD7783}" dt="2022-02-02T10:57:32.467" v="2587" actId="20577"/>
        <pc:sldMkLst>
          <pc:docMk/>
          <pc:sldMk cId="810947270" sldId="267"/>
        </pc:sldMkLst>
        <pc:spChg chg="mod">
          <ac:chgData name="Snyman, M. (Mike)" userId="f183adb6-a69c-4eb9-99f7-08f69a96cd4f" providerId="ADAL" clId="{09ED7416-05AC-4D6A-BF81-7C09D5CD7783}" dt="2022-02-02T10:57:32.467" v="2587" actId="20577"/>
          <ac:spMkLst>
            <pc:docMk/>
            <pc:sldMk cId="810947270" sldId="267"/>
            <ac:spMk id="3" creationId="{F97D5F88-9E23-4393-B4F4-5B40563BC698}"/>
          </ac:spMkLst>
        </pc:spChg>
        <pc:spChg chg="add mod">
          <ac:chgData name="Snyman, M. (Mike)" userId="f183adb6-a69c-4eb9-99f7-08f69a96cd4f" providerId="ADAL" clId="{09ED7416-05AC-4D6A-BF81-7C09D5CD7783}" dt="2022-02-02T10:54:06.660" v="2521" actId="14100"/>
          <ac:spMkLst>
            <pc:docMk/>
            <pc:sldMk cId="810947270" sldId="267"/>
            <ac:spMk id="10" creationId="{0CAC9384-9E6E-49D7-8163-B5482E3AE55C}"/>
          </ac:spMkLst>
        </pc:spChg>
        <pc:spChg chg="add mod">
          <ac:chgData name="Snyman, M. (Mike)" userId="f183adb6-a69c-4eb9-99f7-08f69a96cd4f" providerId="ADAL" clId="{09ED7416-05AC-4D6A-BF81-7C09D5CD7783}" dt="2022-02-02T10:55:24.222" v="2523" actId="1076"/>
          <ac:spMkLst>
            <pc:docMk/>
            <pc:sldMk cId="810947270" sldId="267"/>
            <ac:spMk id="12" creationId="{E554701F-DB40-4B1A-AD94-52F354E9E532}"/>
          </ac:spMkLst>
        </pc:spChg>
        <pc:spChg chg="add mod">
          <ac:chgData name="Snyman, M. (Mike)" userId="f183adb6-a69c-4eb9-99f7-08f69a96cd4f" providerId="ADAL" clId="{09ED7416-05AC-4D6A-BF81-7C09D5CD7783}" dt="2022-02-02T10:55:30.819" v="2525" actId="1076"/>
          <ac:spMkLst>
            <pc:docMk/>
            <pc:sldMk cId="810947270" sldId="267"/>
            <ac:spMk id="14" creationId="{566487EB-3586-4A4C-AB06-65797AB0E186}"/>
          </ac:spMkLst>
        </pc:spChg>
        <pc:picChg chg="del">
          <ac:chgData name="Snyman, M. (Mike)" userId="f183adb6-a69c-4eb9-99f7-08f69a96cd4f" providerId="ADAL" clId="{09ED7416-05AC-4D6A-BF81-7C09D5CD7783}" dt="2022-02-02T10:53:45.581" v="2518" actId="478"/>
          <ac:picMkLst>
            <pc:docMk/>
            <pc:sldMk cId="810947270" sldId="267"/>
            <ac:picMk id="11" creationId="{2E0D9A5A-653D-4DDC-BC33-7E7A8F1EB685}"/>
          </ac:picMkLst>
        </pc:picChg>
      </pc:sldChg>
      <pc:sldChg chg="addSp modSp new mod">
        <pc:chgData name="Snyman, M. (Mike)" userId="f183adb6-a69c-4eb9-99f7-08f69a96cd4f" providerId="ADAL" clId="{09ED7416-05AC-4D6A-BF81-7C09D5CD7783}" dt="2022-02-03T09:11:26.994" v="2960" actId="1076"/>
        <pc:sldMkLst>
          <pc:docMk/>
          <pc:sldMk cId="528944919" sldId="268"/>
        </pc:sldMkLst>
        <pc:spChg chg="mod">
          <ac:chgData name="Snyman, M. (Mike)" userId="f183adb6-a69c-4eb9-99f7-08f69a96cd4f" providerId="ADAL" clId="{09ED7416-05AC-4D6A-BF81-7C09D5CD7783}" dt="2022-02-02T11:57:27.071" v="2632" actId="20577"/>
          <ac:spMkLst>
            <pc:docMk/>
            <pc:sldMk cId="528944919" sldId="268"/>
            <ac:spMk id="2" creationId="{BF08265C-10DC-43B5-9B68-BF999B7BA117}"/>
          </ac:spMkLst>
        </pc:spChg>
        <pc:spChg chg="mod">
          <ac:chgData name="Snyman, M. (Mike)" userId="f183adb6-a69c-4eb9-99f7-08f69a96cd4f" providerId="ADAL" clId="{09ED7416-05AC-4D6A-BF81-7C09D5CD7783}" dt="2022-02-03T09:09:17.045" v="2848" actId="6549"/>
          <ac:spMkLst>
            <pc:docMk/>
            <pc:sldMk cId="528944919" sldId="268"/>
            <ac:spMk id="3" creationId="{DD02D8BC-1E20-4420-AA4D-ECD933F69FB2}"/>
          </ac:spMkLst>
        </pc:spChg>
        <pc:spChg chg="add mod">
          <ac:chgData name="Snyman, M. (Mike)" userId="f183adb6-a69c-4eb9-99f7-08f69a96cd4f" providerId="ADAL" clId="{09ED7416-05AC-4D6A-BF81-7C09D5CD7783}" dt="2022-02-03T09:11:26.994" v="2960" actId="1076"/>
          <ac:spMkLst>
            <pc:docMk/>
            <pc:sldMk cId="528944919" sldId="268"/>
            <ac:spMk id="6" creationId="{373C5126-3B5D-476D-9F8F-A2A063D92082}"/>
          </ac:spMkLst>
        </pc:spChg>
        <pc:picChg chg="add mod">
          <ac:chgData name="Snyman, M. (Mike)" userId="f183adb6-a69c-4eb9-99f7-08f69a96cd4f" providerId="ADAL" clId="{09ED7416-05AC-4D6A-BF81-7C09D5CD7783}" dt="2022-02-03T09:09:47.031" v="2850" actId="1076"/>
          <ac:picMkLst>
            <pc:docMk/>
            <pc:sldMk cId="528944919" sldId="268"/>
            <ac:picMk id="5" creationId="{F4A541F0-6A85-4307-AC69-1FDBED4FAC82}"/>
          </ac:picMkLst>
        </pc:picChg>
      </pc:sldChg>
      <pc:sldChg chg="modSp new mod">
        <pc:chgData name="Snyman, M. (Mike)" userId="f183adb6-a69c-4eb9-99f7-08f69a96cd4f" providerId="ADAL" clId="{09ED7416-05AC-4D6A-BF81-7C09D5CD7783}" dt="2022-02-08T12:22:59.141" v="9256" actId="6549"/>
        <pc:sldMkLst>
          <pc:docMk/>
          <pc:sldMk cId="2107330928" sldId="269"/>
        </pc:sldMkLst>
        <pc:spChg chg="mod">
          <ac:chgData name="Snyman, M. (Mike)" userId="f183adb6-a69c-4eb9-99f7-08f69a96cd4f" providerId="ADAL" clId="{09ED7416-05AC-4D6A-BF81-7C09D5CD7783}" dt="2022-02-03T09:18:22.388" v="2980" actId="20577"/>
          <ac:spMkLst>
            <pc:docMk/>
            <pc:sldMk cId="2107330928" sldId="269"/>
            <ac:spMk id="2" creationId="{6398BB63-DDA0-49A3-A34C-287B9E28FE96}"/>
          </ac:spMkLst>
        </pc:spChg>
        <pc:spChg chg="mod">
          <ac:chgData name="Snyman, M. (Mike)" userId="f183adb6-a69c-4eb9-99f7-08f69a96cd4f" providerId="ADAL" clId="{09ED7416-05AC-4D6A-BF81-7C09D5CD7783}" dt="2022-02-08T12:22:59.141" v="9256" actId="6549"/>
          <ac:spMkLst>
            <pc:docMk/>
            <pc:sldMk cId="2107330928" sldId="269"/>
            <ac:spMk id="3" creationId="{F2E1DD73-6538-450A-AA8E-F616BB0BA11E}"/>
          </ac:spMkLst>
        </pc:spChg>
      </pc:sldChg>
      <pc:sldChg chg="addSp delSp modSp new mod">
        <pc:chgData name="Snyman, M. (Mike)" userId="f183adb6-a69c-4eb9-99f7-08f69a96cd4f" providerId="ADAL" clId="{09ED7416-05AC-4D6A-BF81-7C09D5CD7783}" dt="2022-02-03T09:31:02.408" v="3228" actId="1076"/>
        <pc:sldMkLst>
          <pc:docMk/>
          <pc:sldMk cId="3968550687" sldId="270"/>
        </pc:sldMkLst>
        <pc:spChg chg="mod">
          <ac:chgData name="Snyman, M. (Mike)" userId="f183adb6-a69c-4eb9-99f7-08f69a96cd4f" providerId="ADAL" clId="{09ED7416-05AC-4D6A-BF81-7C09D5CD7783}" dt="2022-02-03T09:26:15.027" v="3069" actId="20577"/>
          <ac:spMkLst>
            <pc:docMk/>
            <pc:sldMk cId="3968550687" sldId="270"/>
            <ac:spMk id="2" creationId="{E5800B85-B565-4C8E-9FAE-0EEB66235323}"/>
          </ac:spMkLst>
        </pc:spChg>
        <pc:spChg chg="del">
          <ac:chgData name="Snyman, M. (Mike)" userId="f183adb6-a69c-4eb9-99f7-08f69a96cd4f" providerId="ADAL" clId="{09ED7416-05AC-4D6A-BF81-7C09D5CD7783}" dt="2022-02-03T09:28:39.907" v="3070" actId="22"/>
          <ac:spMkLst>
            <pc:docMk/>
            <pc:sldMk cId="3968550687" sldId="270"/>
            <ac:spMk id="3" creationId="{D5C46E24-E59C-4153-BBBD-883CD80FDB17}"/>
          </ac:spMkLst>
        </pc:spChg>
        <pc:spChg chg="add mod">
          <ac:chgData name="Snyman, M. (Mike)" userId="f183adb6-a69c-4eb9-99f7-08f69a96cd4f" providerId="ADAL" clId="{09ED7416-05AC-4D6A-BF81-7C09D5CD7783}" dt="2022-02-03T09:30:33.586" v="3222" actId="313"/>
          <ac:spMkLst>
            <pc:docMk/>
            <pc:sldMk cId="3968550687" sldId="270"/>
            <ac:spMk id="7" creationId="{38A65459-AA5C-43BD-A096-42893D3836DA}"/>
          </ac:spMkLst>
        </pc:spChg>
        <pc:spChg chg="add mod">
          <ac:chgData name="Snyman, M. (Mike)" userId="f183adb6-a69c-4eb9-99f7-08f69a96cd4f" providerId="ADAL" clId="{09ED7416-05AC-4D6A-BF81-7C09D5CD7783}" dt="2022-02-03T09:31:02.408" v="3228" actId="1076"/>
          <ac:spMkLst>
            <pc:docMk/>
            <pc:sldMk cId="3968550687" sldId="270"/>
            <ac:spMk id="10" creationId="{D73F2CED-A3F1-4E01-B6D8-187F9A90FF08}"/>
          </ac:spMkLst>
        </pc:spChg>
        <pc:picChg chg="add del mod ord">
          <ac:chgData name="Snyman, M. (Mike)" userId="f183adb6-a69c-4eb9-99f7-08f69a96cd4f" providerId="ADAL" clId="{09ED7416-05AC-4D6A-BF81-7C09D5CD7783}" dt="2022-02-03T09:29:19.161" v="3073" actId="478"/>
          <ac:picMkLst>
            <pc:docMk/>
            <pc:sldMk cId="3968550687" sldId="270"/>
            <ac:picMk id="5" creationId="{1173B9BD-A091-4644-9816-61300128AF82}"/>
          </ac:picMkLst>
        </pc:picChg>
        <pc:picChg chg="add mod">
          <ac:chgData name="Snyman, M. (Mike)" userId="f183adb6-a69c-4eb9-99f7-08f69a96cd4f" providerId="ADAL" clId="{09ED7416-05AC-4D6A-BF81-7C09D5CD7783}" dt="2022-02-03T09:30:43.248" v="3226" actId="1076"/>
          <ac:picMkLst>
            <pc:docMk/>
            <pc:sldMk cId="3968550687" sldId="270"/>
            <ac:picMk id="9" creationId="{B23C948A-61FD-4850-A13B-192B1B989187}"/>
          </ac:picMkLst>
        </pc:picChg>
      </pc:sldChg>
      <pc:sldChg chg="addSp delSp modSp new mod">
        <pc:chgData name="Snyman, M. (Mike)" userId="f183adb6-a69c-4eb9-99f7-08f69a96cd4f" providerId="ADAL" clId="{09ED7416-05AC-4D6A-BF81-7C09D5CD7783}" dt="2022-02-03T10:27:45.978" v="3491" actId="1076"/>
        <pc:sldMkLst>
          <pc:docMk/>
          <pc:sldMk cId="1424597146" sldId="271"/>
        </pc:sldMkLst>
        <pc:spChg chg="mod">
          <ac:chgData name="Snyman, M. (Mike)" userId="f183adb6-a69c-4eb9-99f7-08f69a96cd4f" providerId="ADAL" clId="{09ED7416-05AC-4D6A-BF81-7C09D5CD7783}" dt="2022-02-03T10:17:28.954" v="3279" actId="20577"/>
          <ac:spMkLst>
            <pc:docMk/>
            <pc:sldMk cId="1424597146" sldId="271"/>
            <ac:spMk id="2" creationId="{37C6ACD5-7C63-4673-AF57-CF7A4270EA68}"/>
          </ac:spMkLst>
        </pc:spChg>
        <pc:spChg chg="add del mod">
          <ac:chgData name="Snyman, M. (Mike)" userId="f183adb6-a69c-4eb9-99f7-08f69a96cd4f" providerId="ADAL" clId="{09ED7416-05AC-4D6A-BF81-7C09D5CD7783}" dt="2022-02-03T10:24:18.164" v="3482" actId="20577"/>
          <ac:spMkLst>
            <pc:docMk/>
            <pc:sldMk cId="1424597146" sldId="271"/>
            <ac:spMk id="3" creationId="{1D19624D-F528-41DB-AD17-96C7D5E572ED}"/>
          </ac:spMkLst>
        </pc:spChg>
        <pc:spChg chg="add mod">
          <ac:chgData name="Snyman, M. (Mike)" userId="f183adb6-a69c-4eb9-99f7-08f69a96cd4f" providerId="ADAL" clId="{09ED7416-05AC-4D6A-BF81-7C09D5CD7783}" dt="2022-02-03T10:26:56.952" v="3486" actId="14100"/>
          <ac:spMkLst>
            <pc:docMk/>
            <pc:sldMk cId="1424597146" sldId="271"/>
            <ac:spMk id="10" creationId="{953CCE9A-4ABB-4EB4-B867-F4AACE8835DF}"/>
          </ac:spMkLst>
        </pc:spChg>
        <pc:spChg chg="add mod">
          <ac:chgData name="Snyman, M. (Mike)" userId="f183adb6-a69c-4eb9-99f7-08f69a96cd4f" providerId="ADAL" clId="{09ED7416-05AC-4D6A-BF81-7C09D5CD7783}" dt="2022-02-03T10:27:45.978" v="3491" actId="1076"/>
          <ac:spMkLst>
            <pc:docMk/>
            <pc:sldMk cId="1424597146" sldId="271"/>
            <ac:spMk id="11" creationId="{AF679085-209D-4428-BA3B-B0DB7055340D}"/>
          </ac:spMkLst>
        </pc:spChg>
        <pc:picChg chg="add del mod ord">
          <ac:chgData name="Snyman, M. (Mike)" userId="f183adb6-a69c-4eb9-99f7-08f69a96cd4f" providerId="ADAL" clId="{09ED7416-05AC-4D6A-BF81-7C09D5CD7783}" dt="2022-02-03T10:19:26.491" v="3281" actId="22"/>
          <ac:picMkLst>
            <pc:docMk/>
            <pc:sldMk cId="1424597146" sldId="271"/>
            <ac:picMk id="5" creationId="{48F4230F-B8A4-4A0F-A168-B7BDB5D01187}"/>
          </ac:picMkLst>
        </pc:picChg>
        <pc:picChg chg="add mod">
          <ac:chgData name="Snyman, M. (Mike)" userId="f183adb6-a69c-4eb9-99f7-08f69a96cd4f" providerId="ADAL" clId="{09ED7416-05AC-4D6A-BF81-7C09D5CD7783}" dt="2022-02-03T10:22:53.101" v="3424" actId="1076"/>
          <ac:picMkLst>
            <pc:docMk/>
            <pc:sldMk cId="1424597146" sldId="271"/>
            <ac:picMk id="7" creationId="{44700F39-316B-4E75-B312-72D53823B1CB}"/>
          </ac:picMkLst>
        </pc:picChg>
        <pc:picChg chg="add mod">
          <ac:chgData name="Snyman, M. (Mike)" userId="f183adb6-a69c-4eb9-99f7-08f69a96cd4f" providerId="ADAL" clId="{09ED7416-05AC-4D6A-BF81-7C09D5CD7783}" dt="2022-02-03T10:22:59.096" v="3426" actId="1076"/>
          <ac:picMkLst>
            <pc:docMk/>
            <pc:sldMk cId="1424597146" sldId="271"/>
            <ac:picMk id="9" creationId="{B3C42222-2843-4431-A077-7C552932BECF}"/>
          </ac:picMkLst>
        </pc:picChg>
      </pc:sldChg>
      <pc:sldChg chg="addSp modSp new mod">
        <pc:chgData name="Snyman, M. (Mike)" userId="f183adb6-a69c-4eb9-99f7-08f69a96cd4f" providerId="ADAL" clId="{09ED7416-05AC-4D6A-BF81-7C09D5CD7783}" dt="2022-02-03T10:39:37.063" v="3867" actId="20577"/>
        <pc:sldMkLst>
          <pc:docMk/>
          <pc:sldMk cId="2835159979" sldId="272"/>
        </pc:sldMkLst>
        <pc:spChg chg="mod">
          <ac:chgData name="Snyman, M. (Mike)" userId="f183adb6-a69c-4eb9-99f7-08f69a96cd4f" providerId="ADAL" clId="{09ED7416-05AC-4D6A-BF81-7C09D5CD7783}" dt="2022-02-03T10:36:05.714" v="3853" actId="20577"/>
          <ac:spMkLst>
            <pc:docMk/>
            <pc:sldMk cId="2835159979" sldId="272"/>
            <ac:spMk id="2" creationId="{8F29D90D-55D9-454D-AFBD-633469081FC4}"/>
          </ac:spMkLst>
        </pc:spChg>
        <pc:spChg chg="mod">
          <ac:chgData name="Snyman, M. (Mike)" userId="f183adb6-a69c-4eb9-99f7-08f69a96cd4f" providerId="ADAL" clId="{09ED7416-05AC-4D6A-BF81-7C09D5CD7783}" dt="2022-02-03T10:39:37.063" v="3867" actId="20577"/>
          <ac:spMkLst>
            <pc:docMk/>
            <pc:sldMk cId="2835159979" sldId="272"/>
            <ac:spMk id="3" creationId="{DF266322-B1D2-4D47-9A8F-BF80696B9AED}"/>
          </ac:spMkLst>
        </pc:spChg>
        <pc:spChg chg="add mod">
          <ac:chgData name="Snyman, M. (Mike)" userId="f183adb6-a69c-4eb9-99f7-08f69a96cd4f" providerId="ADAL" clId="{09ED7416-05AC-4D6A-BF81-7C09D5CD7783}" dt="2022-02-03T10:34:27.851" v="3725" actId="1076"/>
          <ac:spMkLst>
            <pc:docMk/>
            <pc:sldMk cId="2835159979" sldId="272"/>
            <ac:spMk id="6" creationId="{53DD9C61-5CF9-4916-9779-ACD72C8879EB}"/>
          </ac:spMkLst>
        </pc:spChg>
        <pc:picChg chg="add mod">
          <ac:chgData name="Snyman, M. (Mike)" userId="f183adb6-a69c-4eb9-99f7-08f69a96cd4f" providerId="ADAL" clId="{09ED7416-05AC-4D6A-BF81-7C09D5CD7783}" dt="2022-02-03T10:33:16.395" v="3722" actId="1076"/>
          <ac:picMkLst>
            <pc:docMk/>
            <pc:sldMk cId="2835159979" sldId="272"/>
            <ac:picMk id="5" creationId="{B44A76EC-0170-4A35-823B-AD421E968DD0}"/>
          </ac:picMkLst>
        </pc:picChg>
      </pc:sldChg>
      <pc:sldChg chg="modSp new mod">
        <pc:chgData name="Snyman, M. (Mike)" userId="f183adb6-a69c-4eb9-99f7-08f69a96cd4f" providerId="ADAL" clId="{09ED7416-05AC-4D6A-BF81-7C09D5CD7783}" dt="2022-02-08T12:24:56.762" v="9266" actId="20577"/>
        <pc:sldMkLst>
          <pc:docMk/>
          <pc:sldMk cId="3215055406" sldId="273"/>
        </pc:sldMkLst>
        <pc:spChg chg="mod">
          <ac:chgData name="Snyman, M. (Mike)" userId="f183adb6-a69c-4eb9-99f7-08f69a96cd4f" providerId="ADAL" clId="{09ED7416-05AC-4D6A-BF81-7C09D5CD7783}" dt="2022-02-03T11:22:27.552" v="4956" actId="20577"/>
          <ac:spMkLst>
            <pc:docMk/>
            <pc:sldMk cId="3215055406" sldId="273"/>
            <ac:spMk id="2" creationId="{DF2CF428-52F7-4B0F-92D0-D51605FB6A6D}"/>
          </ac:spMkLst>
        </pc:spChg>
        <pc:spChg chg="mod">
          <ac:chgData name="Snyman, M. (Mike)" userId="f183adb6-a69c-4eb9-99f7-08f69a96cd4f" providerId="ADAL" clId="{09ED7416-05AC-4D6A-BF81-7C09D5CD7783}" dt="2022-02-08T12:24:56.762" v="9266" actId="20577"/>
          <ac:spMkLst>
            <pc:docMk/>
            <pc:sldMk cId="3215055406" sldId="273"/>
            <ac:spMk id="3" creationId="{EA7993BE-F629-4630-BE53-F30E27B84C15}"/>
          </ac:spMkLst>
        </pc:spChg>
      </pc:sldChg>
      <pc:sldChg chg="modSp new mod">
        <pc:chgData name="Snyman, M. (Mike)" userId="f183adb6-a69c-4eb9-99f7-08f69a96cd4f" providerId="ADAL" clId="{09ED7416-05AC-4D6A-BF81-7C09D5CD7783}" dt="2022-02-03T11:22:10.865" v="4940" actId="20577"/>
        <pc:sldMkLst>
          <pc:docMk/>
          <pc:sldMk cId="1739281820" sldId="274"/>
        </pc:sldMkLst>
        <pc:spChg chg="mod">
          <ac:chgData name="Snyman, M. (Mike)" userId="f183adb6-a69c-4eb9-99f7-08f69a96cd4f" providerId="ADAL" clId="{09ED7416-05AC-4D6A-BF81-7C09D5CD7783}" dt="2022-02-03T11:22:10.865" v="4940" actId="20577"/>
          <ac:spMkLst>
            <pc:docMk/>
            <pc:sldMk cId="1739281820" sldId="274"/>
            <ac:spMk id="2" creationId="{467E8760-7F10-47EE-B4E7-96E7C7931991}"/>
          </ac:spMkLst>
        </pc:spChg>
        <pc:spChg chg="mod">
          <ac:chgData name="Snyman, M. (Mike)" userId="f183adb6-a69c-4eb9-99f7-08f69a96cd4f" providerId="ADAL" clId="{09ED7416-05AC-4D6A-BF81-7C09D5CD7783}" dt="2022-02-03T11:17:51.277" v="4811" actId="20577"/>
          <ac:spMkLst>
            <pc:docMk/>
            <pc:sldMk cId="1739281820" sldId="274"/>
            <ac:spMk id="3" creationId="{CB82455F-A996-4DF4-9C6E-91001B3202E8}"/>
          </ac:spMkLst>
        </pc:spChg>
      </pc:sldChg>
      <pc:sldChg chg="addSp delSp modSp new mod">
        <pc:chgData name="Snyman, M. (Mike)" userId="f183adb6-a69c-4eb9-99f7-08f69a96cd4f" providerId="ADAL" clId="{09ED7416-05AC-4D6A-BF81-7C09D5CD7783}" dt="2022-02-08T12:26:40.213" v="9381" actId="1036"/>
        <pc:sldMkLst>
          <pc:docMk/>
          <pc:sldMk cId="263823400" sldId="275"/>
        </pc:sldMkLst>
        <pc:spChg chg="mod">
          <ac:chgData name="Snyman, M. (Mike)" userId="f183adb6-a69c-4eb9-99f7-08f69a96cd4f" providerId="ADAL" clId="{09ED7416-05AC-4D6A-BF81-7C09D5CD7783}" dt="2022-02-03T11:36:32.010" v="5680" actId="20577"/>
          <ac:spMkLst>
            <pc:docMk/>
            <pc:sldMk cId="263823400" sldId="275"/>
            <ac:spMk id="2" creationId="{3E1EB3A0-F143-41FE-BD98-3BFDB86A3DC3}"/>
          </ac:spMkLst>
        </pc:spChg>
        <pc:spChg chg="mod">
          <ac:chgData name="Snyman, M. (Mike)" userId="f183adb6-a69c-4eb9-99f7-08f69a96cd4f" providerId="ADAL" clId="{09ED7416-05AC-4D6A-BF81-7C09D5CD7783}" dt="2022-02-08T12:26:30.762" v="9353" actId="20577"/>
          <ac:spMkLst>
            <pc:docMk/>
            <pc:sldMk cId="263823400" sldId="275"/>
            <ac:spMk id="3" creationId="{88E33F37-EFF5-443D-8690-94673A348357}"/>
          </ac:spMkLst>
        </pc:spChg>
        <pc:spChg chg="add del">
          <ac:chgData name="Snyman, M. (Mike)" userId="f183adb6-a69c-4eb9-99f7-08f69a96cd4f" providerId="ADAL" clId="{09ED7416-05AC-4D6A-BF81-7C09D5CD7783}" dt="2022-02-03T11:33:35.159" v="5490" actId="478"/>
          <ac:spMkLst>
            <pc:docMk/>
            <pc:sldMk cId="263823400" sldId="275"/>
            <ac:spMk id="4" creationId="{33B5EF2B-D9B7-4DE6-A4ED-7F04D72FB61C}"/>
          </ac:spMkLst>
        </pc:spChg>
        <pc:spChg chg="add mod">
          <ac:chgData name="Snyman, M. (Mike)" userId="f183adb6-a69c-4eb9-99f7-08f69a96cd4f" providerId="ADAL" clId="{09ED7416-05AC-4D6A-BF81-7C09D5CD7783}" dt="2022-02-08T12:26:40.213" v="9381" actId="1036"/>
          <ac:spMkLst>
            <pc:docMk/>
            <pc:sldMk cId="263823400" sldId="275"/>
            <ac:spMk id="5" creationId="{8B19BA91-F669-4316-9FE0-5E8C27B75249}"/>
          </ac:spMkLst>
        </pc:spChg>
        <pc:picChg chg="add mod">
          <ac:chgData name="Snyman, M. (Mike)" userId="f183adb6-a69c-4eb9-99f7-08f69a96cd4f" providerId="ADAL" clId="{09ED7416-05AC-4D6A-BF81-7C09D5CD7783}" dt="2022-02-03T11:38:39.967" v="5777" actId="1076"/>
          <ac:picMkLst>
            <pc:docMk/>
            <pc:sldMk cId="263823400" sldId="275"/>
            <ac:picMk id="7" creationId="{36790607-1880-409D-AB3C-F7BCE1DDE7FC}"/>
          </ac:picMkLst>
        </pc:picChg>
      </pc:sldChg>
      <pc:sldChg chg="modSp new mod">
        <pc:chgData name="Snyman, M. (Mike)" userId="f183adb6-a69c-4eb9-99f7-08f69a96cd4f" providerId="ADAL" clId="{09ED7416-05AC-4D6A-BF81-7C09D5CD7783}" dt="2022-02-03T11:51:06.696" v="6250" actId="313"/>
        <pc:sldMkLst>
          <pc:docMk/>
          <pc:sldMk cId="3549190404" sldId="276"/>
        </pc:sldMkLst>
        <pc:spChg chg="mod">
          <ac:chgData name="Snyman, M. (Mike)" userId="f183adb6-a69c-4eb9-99f7-08f69a96cd4f" providerId="ADAL" clId="{09ED7416-05AC-4D6A-BF81-7C09D5CD7783}" dt="2022-02-03T11:37:47.406" v="5773" actId="20577"/>
          <ac:spMkLst>
            <pc:docMk/>
            <pc:sldMk cId="3549190404" sldId="276"/>
            <ac:spMk id="2" creationId="{A93A4FFD-70C6-4ADB-81D4-AA225DB9E4F6}"/>
          </ac:spMkLst>
        </pc:spChg>
        <pc:spChg chg="mod">
          <ac:chgData name="Snyman, M. (Mike)" userId="f183adb6-a69c-4eb9-99f7-08f69a96cd4f" providerId="ADAL" clId="{09ED7416-05AC-4D6A-BF81-7C09D5CD7783}" dt="2022-02-03T11:51:06.696" v="6250" actId="313"/>
          <ac:spMkLst>
            <pc:docMk/>
            <pc:sldMk cId="3549190404" sldId="276"/>
            <ac:spMk id="3" creationId="{C83ABF4D-01AB-468A-B583-3B9DCD7796AD}"/>
          </ac:spMkLst>
        </pc:spChg>
      </pc:sldChg>
      <pc:sldChg chg="modSp new mod">
        <pc:chgData name="Snyman, M. (Mike)" userId="f183adb6-a69c-4eb9-99f7-08f69a96cd4f" providerId="ADAL" clId="{09ED7416-05AC-4D6A-BF81-7C09D5CD7783}" dt="2022-02-03T11:58:39.351" v="6693" actId="20577"/>
        <pc:sldMkLst>
          <pc:docMk/>
          <pc:sldMk cId="2710225331" sldId="277"/>
        </pc:sldMkLst>
        <pc:spChg chg="mod">
          <ac:chgData name="Snyman, M. (Mike)" userId="f183adb6-a69c-4eb9-99f7-08f69a96cd4f" providerId="ADAL" clId="{09ED7416-05AC-4D6A-BF81-7C09D5CD7783}" dt="2022-02-03T11:51:30.891" v="6294" actId="20577"/>
          <ac:spMkLst>
            <pc:docMk/>
            <pc:sldMk cId="2710225331" sldId="277"/>
            <ac:spMk id="2" creationId="{F132E70C-49D0-467F-A9E1-00E934D0159F}"/>
          </ac:spMkLst>
        </pc:spChg>
        <pc:spChg chg="mod">
          <ac:chgData name="Snyman, M. (Mike)" userId="f183adb6-a69c-4eb9-99f7-08f69a96cd4f" providerId="ADAL" clId="{09ED7416-05AC-4D6A-BF81-7C09D5CD7783}" dt="2022-02-03T11:58:39.351" v="6693" actId="20577"/>
          <ac:spMkLst>
            <pc:docMk/>
            <pc:sldMk cId="2710225331" sldId="277"/>
            <ac:spMk id="3" creationId="{FC1D29BA-E54C-4C55-A43B-7D9281198F85}"/>
          </ac:spMkLst>
        </pc:spChg>
      </pc:sldChg>
      <pc:sldChg chg="modSp new mod">
        <pc:chgData name="Snyman, M. (Mike)" userId="f183adb6-a69c-4eb9-99f7-08f69a96cd4f" providerId="ADAL" clId="{09ED7416-05AC-4D6A-BF81-7C09D5CD7783}" dt="2022-02-08T12:30:45.835" v="9385" actId="20577"/>
        <pc:sldMkLst>
          <pc:docMk/>
          <pc:sldMk cId="2439866441" sldId="278"/>
        </pc:sldMkLst>
        <pc:spChg chg="mod">
          <ac:chgData name="Snyman, M. (Mike)" userId="f183adb6-a69c-4eb9-99f7-08f69a96cd4f" providerId="ADAL" clId="{09ED7416-05AC-4D6A-BF81-7C09D5CD7783}" dt="2022-02-03T12:38:06.478" v="7384" actId="20577"/>
          <ac:spMkLst>
            <pc:docMk/>
            <pc:sldMk cId="2439866441" sldId="278"/>
            <ac:spMk id="2" creationId="{010313F5-77D9-4230-ACA2-F5219A1B7173}"/>
          </ac:spMkLst>
        </pc:spChg>
        <pc:spChg chg="mod">
          <ac:chgData name="Snyman, M. (Mike)" userId="f183adb6-a69c-4eb9-99f7-08f69a96cd4f" providerId="ADAL" clId="{09ED7416-05AC-4D6A-BF81-7C09D5CD7783}" dt="2022-02-08T12:30:45.835" v="9385" actId="20577"/>
          <ac:spMkLst>
            <pc:docMk/>
            <pc:sldMk cId="2439866441" sldId="278"/>
            <ac:spMk id="3" creationId="{95534D87-4478-4F0A-AC6D-894BE48C3330}"/>
          </ac:spMkLst>
        </pc:spChg>
      </pc:sldChg>
      <pc:sldChg chg="modSp new mod">
        <pc:chgData name="Snyman, M. (Mike)" userId="f183adb6-a69c-4eb9-99f7-08f69a96cd4f" providerId="ADAL" clId="{09ED7416-05AC-4D6A-BF81-7C09D5CD7783}" dt="2022-02-03T12:44:44.858" v="7783" actId="13926"/>
        <pc:sldMkLst>
          <pc:docMk/>
          <pc:sldMk cId="2411844186" sldId="279"/>
        </pc:sldMkLst>
        <pc:spChg chg="mod">
          <ac:chgData name="Snyman, M. (Mike)" userId="f183adb6-a69c-4eb9-99f7-08f69a96cd4f" providerId="ADAL" clId="{09ED7416-05AC-4D6A-BF81-7C09D5CD7783}" dt="2022-02-03T12:38:32.589" v="7403" actId="20577"/>
          <ac:spMkLst>
            <pc:docMk/>
            <pc:sldMk cId="2411844186" sldId="279"/>
            <ac:spMk id="2" creationId="{41AC808F-DA57-4200-99BF-4DA169D25921}"/>
          </ac:spMkLst>
        </pc:spChg>
        <pc:spChg chg="mod">
          <ac:chgData name="Snyman, M. (Mike)" userId="f183adb6-a69c-4eb9-99f7-08f69a96cd4f" providerId="ADAL" clId="{09ED7416-05AC-4D6A-BF81-7C09D5CD7783}" dt="2022-02-03T12:44:44.858" v="7783" actId="13926"/>
          <ac:spMkLst>
            <pc:docMk/>
            <pc:sldMk cId="2411844186" sldId="279"/>
            <ac:spMk id="3" creationId="{EAC7754D-A436-46FE-9C21-B4A74C76934F}"/>
          </ac:spMkLst>
        </pc:spChg>
      </pc:sldChg>
      <pc:sldChg chg="addSp modSp new mod">
        <pc:chgData name="Snyman, M. (Mike)" userId="f183adb6-a69c-4eb9-99f7-08f69a96cd4f" providerId="ADAL" clId="{09ED7416-05AC-4D6A-BF81-7C09D5CD7783}" dt="2022-02-07T10:56:04.297" v="8916" actId="1076"/>
        <pc:sldMkLst>
          <pc:docMk/>
          <pc:sldMk cId="1287433935" sldId="280"/>
        </pc:sldMkLst>
        <pc:spChg chg="mod">
          <ac:chgData name="Snyman, M. (Mike)" userId="f183adb6-a69c-4eb9-99f7-08f69a96cd4f" providerId="ADAL" clId="{09ED7416-05AC-4D6A-BF81-7C09D5CD7783}" dt="2022-02-03T12:47:33.308" v="7842" actId="20577"/>
          <ac:spMkLst>
            <pc:docMk/>
            <pc:sldMk cId="1287433935" sldId="280"/>
            <ac:spMk id="2" creationId="{115F6AAB-0847-4F6C-A860-CC06B1DA0181}"/>
          </ac:spMkLst>
        </pc:spChg>
        <pc:spChg chg="mod">
          <ac:chgData name="Snyman, M. (Mike)" userId="f183adb6-a69c-4eb9-99f7-08f69a96cd4f" providerId="ADAL" clId="{09ED7416-05AC-4D6A-BF81-7C09D5CD7783}" dt="2022-02-07T10:55:57.379" v="8914" actId="6549"/>
          <ac:spMkLst>
            <pc:docMk/>
            <pc:sldMk cId="1287433935" sldId="280"/>
            <ac:spMk id="3" creationId="{69FBD8D0-9429-4080-B60E-49B579FFAA4F}"/>
          </ac:spMkLst>
        </pc:spChg>
        <pc:spChg chg="add mod">
          <ac:chgData name="Snyman, M. (Mike)" userId="f183adb6-a69c-4eb9-99f7-08f69a96cd4f" providerId="ADAL" clId="{09ED7416-05AC-4D6A-BF81-7C09D5CD7783}" dt="2022-02-07T10:56:04.297" v="8916" actId="1076"/>
          <ac:spMkLst>
            <pc:docMk/>
            <pc:sldMk cId="1287433935" sldId="280"/>
            <ac:spMk id="6" creationId="{3F3E6C91-42A2-44F0-BB0D-B55A233FB6F5}"/>
          </ac:spMkLst>
        </pc:spChg>
        <pc:picChg chg="add mod">
          <ac:chgData name="Snyman, M. (Mike)" userId="f183adb6-a69c-4eb9-99f7-08f69a96cd4f" providerId="ADAL" clId="{09ED7416-05AC-4D6A-BF81-7C09D5CD7783}" dt="2022-02-07T10:56:01.359" v="8915" actId="1076"/>
          <ac:picMkLst>
            <pc:docMk/>
            <pc:sldMk cId="1287433935" sldId="280"/>
            <ac:picMk id="5" creationId="{381F44F5-5937-488C-861C-9A3567F71BBE}"/>
          </ac:picMkLst>
        </pc:picChg>
      </pc:sldChg>
      <pc:sldChg chg="addSp modSp new mod">
        <pc:chgData name="Snyman, M. (Mike)" userId="f183adb6-a69c-4eb9-99f7-08f69a96cd4f" providerId="ADAL" clId="{09ED7416-05AC-4D6A-BF81-7C09D5CD7783}" dt="2022-02-07T10:55:02.204" v="8913" actId="20577"/>
        <pc:sldMkLst>
          <pc:docMk/>
          <pc:sldMk cId="1362671741" sldId="281"/>
        </pc:sldMkLst>
        <pc:spChg chg="mod">
          <ac:chgData name="Snyman, M. (Mike)" userId="f183adb6-a69c-4eb9-99f7-08f69a96cd4f" providerId="ADAL" clId="{09ED7416-05AC-4D6A-BF81-7C09D5CD7783}" dt="2022-02-07T10:55:02.204" v="8913" actId="20577"/>
          <ac:spMkLst>
            <pc:docMk/>
            <pc:sldMk cId="1362671741" sldId="281"/>
            <ac:spMk id="2" creationId="{94F000E7-F49D-4DF0-B416-F2AC6CE64EFA}"/>
          </ac:spMkLst>
        </pc:spChg>
        <pc:spChg chg="mod">
          <ac:chgData name="Snyman, M. (Mike)" userId="f183adb6-a69c-4eb9-99f7-08f69a96cd4f" providerId="ADAL" clId="{09ED7416-05AC-4D6A-BF81-7C09D5CD7783}" dt="2022-02-07T10:54:48.425" v="8899" actId="20577"/>
          <ac:spMkLst>
            <pc:docMk/>
            <pc:sldMk cId="1362671741" sldId="281"/>
            <ac:spMk id="3" creationId="{E79186D3-F367-43A5-A032-E67AF4420609}"/>
          </ac:spMkLst>
        </pc:spChg>
        <pc:picChg chg="add mod">
          <ac:chgData name="Snyman, M. (Mike)" userId="f183adb6-a69c-4eb9-99f7-08f69a96cd4f" providerId="ADAL" clId="{09ED7416-05AC-4D6A-BF81-7C09D5CD7783}" dt="2022-02-07T10:54:24.628" v="8847" actId="1035"/>
          <ac:picMkLst>
            <pc:docMk/>
            <pc:sldMk cId="1362671741" sldId="281"/>
            <ac:picMk id="4" creationId="{92EBF3C5-7957-4BC6-8755-3EFC905A1828}"/>
          </ac:picMkLst>
        </pc:picChg>
      </pc:sldChg>
      <pc:sldChg chg="modSp new del mod">
        <pc:chgData name="Snyman, M. (Mike)" userId="f183adb6-a69c-4eb9-99f7-08f69a96cd4f" providerId="ADAL" clId="{09ED7416-05AC-4D6A-BF81-7C09D5CD7783}" dt="2022-02-07T10:49:33.207" v="8454" actId="47"/>
        <pc:sldMkLst>
          <pc:docMk/>
          <pc:sldMk cId="3468990476" sldId="281"/>
        </pc:sldMkLst>
        <pc:spChg chg="mod">
          <ac:chgData name="Snyman, M. (Mike)" userId="f183adb6-a69c-4eb9-99f7-08f69a96cd4f" providerId="ADAL" clId="{09ED7416-05AC-4D6A-BF81-7C09D5CD7783}" dt="2022-02-03T12:53:30.932" v="8064" actId="313"/>
          <ac:spMkLst>
            <pc:docMk/>
            <pc:sldMk cId="3468990476" sldId="281"/>
            <ac:spMk id="2" creationId="{10A867AC-FEFF-4F23-A6C0-D2038EBDC23D}"/>
          </ac:spMkLst>
        </pc:spChg>
        <pc:spChg chg="mod">
          <ac:chgData name="Snyman, M. (Mike)" userId="f183adb6-a69c-4eb9-99f7-08f69a96cd4f" providerId="ADAL" clId="{09ED7416-05AC-4D6A-BF81-7C09D5CD7783}" dt="2022-02-03T13:02:52.301" v="8159" actId="20577"/>
          <ac:spMkLst>
            <pc:docMk/>
            <pc:sldMk cId="3468990476" sldId="281"/>
            <ac:spMk id="3" creationId="{1C0E2146-9245-4F06-ABF2-6DA575280FF5}"/>
          </ac:spMkLst>
        </pc:spChg>
      </pc:sldChg>
    </pc:docChg>
  </pc:docChgLst>
  <pc:docChgLst>
    <pc:chgData name="Kondra, P. (Prasad)" userId="S::prasadk@nedbank.co.za::12414a4f-ee6f-45d2-b567-1c6ece66669f" providerId="AD" clId="Web-{0C9557C2-5BB1-51B0-4BE9-473D9F1A48CE}"/>
    <pc:docChg chg="modSld">
      <pc:chgData name="Kondra, P. (Prasad)" userId="S::prasadk@nedbank.co.za::12414a4f-ee6f-45d2-b567-1c6ece66669f" providerId="AD" clId="Web-{0C9557C2-5BB1-51B0-4BE9-473D9F1A48CE}" dt="2022-04-29T14:03:48.089" v="2"/>
      <pc:docMkLst>
        <pc:docMk/>
      </pc:docMkLst>
      <pc:sldChg chg="addSp">
        <pc:chgData name="Kondra, P. (Prasad)" userId="S::prasadk@nedbank.co.za::12414a4f-ee6f-45d2-b567-1c6ece66669f" providerId="AD" clId="Web-{0C9557C2-5BB1-51B0-4BE9-473D9F1A48CE}" dt="2022-04-29T14:03:48.089" v="2"/>
        <pc:sldMkLst>
          <pc:docMk/>
          <pc:sldMk cId="2411844186" sldId="279"/>
        </pc:sldMkLst>
        <pc:spChg chg="add">
          <ac:chgData name="Kondra, P. (Prasad)" userId="S::prasadk@nedbank.co.za::12414a4f-ee6f-45d2-b567-1c6ece66669f" providerId="AD" clId="Web-{0C9557C2-5BB1-51B0-4BE9-473D9F1A48CE}" dt="2022-04-29T13:41:11.302" v="0"/>
          <ac:spMkLst>
            <pc:docMk/>
            <pc:sldMk cId="2411844186" sldId="279"/>
            <ac:spMk id="4" creationId="{518056A6-B0DD-8800-8F03-38056FCBEE95}"/>
          </ac:spMkLst>
        </pc:spChg>
        <pc:spChg chg="add">
          <ac:chgData name="Kondra, P. (Prasad)" userId="S::prasadk@nedbank.co.za::12414a4f-ee6f-45d2-b567-1c6ece66669f" providerId="AD" clId="Web-{0C9557C2-5BB1-51B0-4BE9-473D9F1A48CE}" dt="2022-04-29T14:01:38.962" v="1"/>
          <ac:spMkLst>
            <pc:docMk/>
            <pc:sldMk cId="2411844186" sldId="279"/>
            <ac:spMk id="5" creationId="{1785789B-8B0E-F7E4-193A-D01DC1C2396C}"/>
          </ac:spMkLst>
        </pc:spChg>
        <pc:spChg chg="add">
          <ac:chgData name="Kondra, P. (Prasad)" userId="S::prasadk@nedbank.co.za::12414a4f-ee6f-45d2-b567-1c6ece66669f" providerId="AD" clId="Web-{0C9557C2-5BB1-51B0-4BE9-473D9F1A48CE}" dt="2022-04-29T14:03:48.089" v="2"/>
          <ac:spMkLst>
            <pc:docMk/>
            <pc:sldMk cId="2411844186" sldId="279"/>
            <ac:spMk id="6" creationId="{2CE36E2F-A3A6-8F9D-FC97-7D86DB6A5C10}"/>
          </ac:spMkLst>
        </pc:spChg>
      </pc:sldChg>
    </pc:docChg>
  </pc:docChgLst>
  <pc:docChgLst>
    <pc:chgData name="Sharma, R. (Ritika)" userId="S::ritikas@nedbank.co.za::e0108278-c38f-4910-86af-bcbe2afb64b1" providerId="AD" clId="Web-{BF3CD213-E40F-4968-98BE-CC0849F63D62}"/>
    <pc:docChg chg="modSld">
      <pc:chgData name="Sharma, R. (Ritika)" userId="S::ritikas@nedbank.co.za::e0108278-c38f-4910-86af-bcbe2afb64b1" providerId="AD" clId="Web-{BF3CD213-E40F-4968-98BE-CC0849F63D62}" dt="2022-05-05T06:17:00.623" v="2" actId="14100"/>
      <pc:docMkLst>
        <pc:docMk/>
      </pc:docMkLst>
      <pc:sldChg chg="modSp">
        <pc:chgData name="Sharma, R. (Ritika)" userId="S::ritikas@nedbank.co.za::e0108278-c38f-4910-86af-bcbe2afb64b1" providerId="AD" clId="Web-{BF3CD213-E40F-4968-98BE-CC0849F63D62}" dt="2022-05-05T06:17:00.623" v="2" actId="14100"/>
        <pc:sldMkLst>
          <pc:docMk/>
          <pc:sldMk cId="1287433935" sldId="280"/>
        </pc:sldMkLst>
        <pc:picChg chg="mod">
          <ac:chgData name="Sharma, R. (Ritika)" userId="S::ritikas@nedbank.co.za::e0108278-c38f-4910-86af-bcbe2afb64b1" providerId="AD" clId="Web-{BF3CD213-E40F-4968-98BE-CC0849F63D62}" dt="2022-05-05T06:17:00.623" v="2" actId="14100"/>
          <ac:picMkLst>
            <pc:docMk/>
            <pc:sldMk cId="1287433935" sldId="280"/>
            <ac:picMk id="5" creationId="{381F44F5-5937-488C-861C-9A3567F71B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A04E9-ADEC-4CE8-B35D-B2CC03E05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xmlns="" id="{FD79A080-E03C-4B60-8D39-6042E2059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xmlns="" id="{BCC92A8E-2713-4538-BCD5-83BE2B9C9482}"/>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5" name="Footer Placeholder 4">
            <a:extLst>
              <a:ext uri="{FF2B5EF4-FFF2-40B4-BE49-F238E27FC236}">
                <a16:creationId xmlns:a16="http://schemas.microsoft.com/office/drawing/2014/main" xmlns="" id="{25E6E5BB-2D67-4096-B595-B7DAAA80EF2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xmlns="" id="{4AB388FE-5D29-450C-85E8-0258B402EF13}"/>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390897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66616-A4FD-4032-BD88-AE0C0B93EF40}"/>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xmlns="" id="{B319DD7E-9305-4140-97DC-057566D30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3D075C8D-11D9-4862-84A7-587C549D001F}"/>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5" name="Footer Placeholder 4">
            <a:extLst>
              <a:ext uri="{FF2B5EF4-FFF2-40B4-BE49-F238E27FC236}">
                <a16:creationId xmlns:a16="http://schemas.microsoft.com/office/drawing/2014/main" xmlns="" id="{D83EF7D1-569A-4499-9E94-7A99A5166F8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xmlns="" id="{7B314694-1397-49B6-8C95-2490D0D9F3A3}"/>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117777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1C02119-49A5-46C5-9519-28EBF315B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xmlns="" id="{B459A948-5E6F-41AB-991A-7BC2EE163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432EF3F5-26C1-4E6C-8C35-5FE863856564}"/>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5" name="Footer Placeholder 4">
            <a:extLst>
              <a:ext uri="{FF2B5EF4-FFF2-40B4-BE49-F238E27FC236}">
                <a16:creationId xmlns:a16="http://schemas.microsoft.com/office/drawing/2014/main" xmlns="" id="{254574DE-100C-4D18-8C69-F7EB19A01C2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xmlns="" id="{66027156-5387-4D62-8C11-BFA828BF86CA}"/>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8761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5D3F7-EF31-42C1-AB23-7BD83C51A6A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xmlns="" id="{2F43B56F-61CD-4A05-AC8C-00BD20656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546AA7FC-AD70-46F1-83A1-5ED9960EAAF0}"/>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5" name="Footer Placeholder 4">
            <a:extLst>
              <a:ext uri="{FF2B5EF4-FFF2-40B4-BE49-F238E27FC236}">
                <a16:creationId xmlns:a16="http://schemas.microsoft.com/office/drawing/2014/main" xmlns="" id="{41367806-19AF-4173-833B-BB2535B69C2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xmlns="" id="{972EE4B1-01EC-4642-96AA-BC5BBA796734}"/>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109902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430E6-F1A3-4D01-9DE8-C1E06941A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xmlns="" id="{33FA4328-68D8-416E-95FF-4B3D4BB6E7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70359C2-C2E8-4E29-B617-0DD69B3FF29F}"/>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5" name="Footer Placeholder 4">
            <a:extLst>
              <a:ext uri="{FF2B5EF4-FFF2-40B4-BE49-F238E27FC236}">
                <a16:creationId xmlns:a16="http://schemas.microsoft.com/office/drawing/2014/main" xmlns="" id="{3453D5F3-8693-4884-8BAC-AAF0671FF67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xmlns="" id="{8ADA533E-5AF9-4CAC-9C03-DA509C04DD4C}"/>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374608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DEF1C-F64F-4162-AF64-90D607084989}"/>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xmlns="" id="{A06AC1AC-412D-4C6F-A207-4127BF159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xmlns="" id="{1F4BB78C-EAC6-42D9-94F7-4839110FE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xmlns="" id="{07C16C28-BB03-45A6-A07F-68DF2732C88C}"/>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6" name="Footer Placeholder 5">
            <a:extLst>
              <a:ext uri="{FF2B5EF4-FFF2-40B4-BE49-F238E27FC236}">
                <a16:creationId xmlns:a16="http://schemas.microsoft.com/office/drawing/2014/main" xmlns="" id="{F5C3DE6E-22DB-4A8F-9181-5E9DCD620A2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xmlns="" id="{12E9A075-BE92-4B93-8C1D-ED6652EE7595}"/>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407980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D7AAF-EBF8-4198-A67A-C9405F23827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xmlns="" id="{B4A37B99-FC60-4AA4-A61F-A5DFCBC24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93C66C3-852E-40D9-8EEB-B95F5ED7A4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xmlns="" id="{8AD75B10-8625-43C9-A83C-C7F49EE67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C01C42A-7E7A-4F4B-97C6-81B77BF303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xmlns="" id="{7C48ED39-DB2D-4CAD-8D37-59D4C977A1E8}"/>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8" name="Footer Placeholder 7">
            <a:extLst>
              <a:ext uri="{FF2B5EF4-FFF2-40B4-BE49-F238E27FC236}">
                <a16:creationId xmlns:a16="http://schemas.microsoft.com/office/drawing/2014/main" xmlns="" id="{B494154D-D7B4-4574-990E-84324B0F54FA}"/>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xmlns="" id="{CDE46333-4D59-4309-9D63-8D71AD016E06}"/>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290211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22130-9A46-440D-8709-160A5036A16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xmlns="" id="{40B34485-240C-48ED-87CF-86A02F68ADDC}"/>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4" name="Footer Placeholder 3">
            <a:extLst>
              <a:ext uri="{FF2B5EF4-FFF2-40B4-BE49-F238E27FC236}">
                <a16:creationId xmlns:a16="http://schemas.microsoft.com/office/drawing/2014/main" xmlns="" id="{C9BB7234-6B0D-46F1-B774-0E9CEA962FF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xmlns="" id="{6C3562A1-1479-4D1C-8060-F0EA22FB290F}"/>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271207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B333FE-CB56-41FB-94FC-174660CD6EE3}"/>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3" name="Footer Placeholder 2">
            <a:extLst>
              <a:ext uri="{FF2B5EF4-FFF2-40B4-BE49-F238E27FC236}">
                <a16:creationId xmlns:a16="http://schemas.microsoft.com/office/drawing/2014/main" xmlns="" id="{C781C446-A8AD-4106-8AD8-CD703EA83E12}"/>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xmlns="" id="{16A936AE-045A-4354-8113-99DF99D8DA3B}"/>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208117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6A659-A304-4CF1-9DA0-2DFDD2F3C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xmlns="" id="{65019503-5FCF-4D0D-80FF-17CB5D507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xmlns="" id="{40A9AC21-38A6-459D-BB17-6B3624A9E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1F33B4-0EDE-4350-B5F1-8E9F7832BF73}"/>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6" name="Footer Placeholder 5">
            <a:extLst>
              <a:ext uri="{FF2B5EF4-FFF2-40B4-BE49-F238E27FC236}">
                <a16:creationId xmlns:a16="http://schemas.microsoft.com/office/drawing/2014/main" xmlns="" id="{2EBAE759-CD78-4C6B-A2F0-18891751155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xmlns="" id="{75B3448A-7483-4D30-B076-DFFA1C93C1A2}"/>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212209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2C935-EA98-49DA-ACBD-1963B35D4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xmlns="" id="{5744AFAF-BEDE-411B-BB31-AB199E903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xmlns="" id="{ACBB9B2C-2C3E-4CEF-A4C2-C9F5D8D8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468434F-D340-4E3F-8BB8-D0C48B757920}"/>
              </a:ext>
            </a:extLst>
          </p:cNvPr>
          <p:cNvSpPr>
            <a:spLocks noGrp="1"/>
          </p:cNvSpPr>
          <p:nvPr>
            <p:ph type="dt" sz="half" idx="10"/>
          </p:nvPr>
        </p:nvSpPr>
        <p:spPr/>
        <p:txBody>
          <a:bodyPr/>
          <a:lstStyle/>
          <a:p>
            <a:fld id="{A4DD31F4-EAF8-4CE0-9134-4D0F8720409C}" type="datetimeFigureOut">
              <a:rPr lang="en-ZA" smtClean="0"/>
              <a:t>2022/07/10</a:t>
            </a:fld>
            <a:endParaRPr lang="en-ZA"/>
          </a:p>
        </p:txBody>
      </p:sp>
      <p:sp>
        <p:nvSpPr>
          <p:cNvPr id="6" name="Footer Placeholder 5">
            <a:extLst>
              <a:ext uri="{FF2B5EF4-FFF2-40B4-BE49-F238E27FC236}">
                <a16:creationId xmlns:a16="http://schemas.microsoft.com/office/drawing/2014/main" xmlns="" id="{64C11337-6F25-43AD-B21A-7F2279AE9C0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xmlns="" id="{DBE87B53-E8F4-48A4-8206-0B42787687D6}"/>
              </a:ext>
            </a:extLst>
          </p:cNvPr>
          <p:cNvSpPr>
            <a:spLocks noGrp="1"/>
          </p:cNvSpPr>
          <p:nvPr>
            <p:ph type="sldNum" sz="quarter" idx="12"/>
          </p:nvPr>
        </p:nvSpPr>
        <p:spPr/>
        <p:txBody>
          <a:bodyPr/>
          <a:lstStyle/>
          <a:p>
            <a:fld id="{8894AA3D-05AF-426D-B122-328F2DF5B839}" type="slidenum">
              <a:rPr lang="en-ZA" smtClean="0"/>
              <a:t>‹#›</a:t>
            </a:fld>
            <a:endParaRPr lang="en-ZA"/>
          </a:p>
        </p:txBody>
      </p:sp>
    </p:spTree>
    <p:extLst>
      <p:ext uri="{BB962C8B-B14F-4D97-AF65-F5344CB8AC3E}">
        <p14:creationId xmlns:p14="http://schemas.microsoft.com/office/powerpoint/2010/main" val="422899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C05F336-E663-4EF2-B1B7-39AFE4DEA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xmlns="" id="{B58195A6-1922-4F4A-947F-6C303DFF6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xmlns="" id="{05750D03-0954-4154-AF21-37324B8CE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D31F4-EAF8-4CE0-9134-4D0F8720409C}" type="datetimeFigureOut">
              <a:rPr lang="en-ZA" smtClean="0"/>
              <a:t>2022/07/10</a:t>
            </a:fld>
            <a:endParaRPr lang="en-ZA"/>
          </a:p>
        </p:txBody>
      </p:sp>
      <p:sp>
        <p:nvSpPr>
          <p:cNvPr id="5" name="Footer Placeholder 4">
            <a:extLst>
              <a:ext uri="{FF2B5EF4-FFF2-40B4-BE49-F238E27FC236}">
                <a16:creationId xmlns:a16="http://schemas.microsoft.com/office/drawing/2014/main" xmlns="" id="{E7340A87-E2E8-4834-9BEF-808D3E62D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xmlns="" id="{803998D5-1CD3-479C-8F80-13EEF042E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4AA3D-05AF-426D-B122-328F2DF5B839}" type="slidenum">
              <a:rPr lang="en-ZA" smtClean="0"/>
              <a:t>‹#›</a:t>
            </a:fld>
            <a:endParaRPr lang="en-ZA"/>
          </a:p>
        </p:txBody>
      </p:sp>
    </p:spTree>
    <p:extLst>
      <p:ext uri="{BB962C8B-B14F-4D97-AF65-F5344CB8AC3E}">
        <p14:creationId xmlns:p14="http://schemas.microsoft.com/office/powerpoint/2010/main" val="16937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nfluence.nednet.co.za/display/IOEQATAU/Java+and+IDE+Machine+Setu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nfluence.nednet.co.za/display/IOEQATAU/Working+with+Mave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onfluence.nednet.co.za/display/IOEQATAU/Adding+Nexus+Certificate+to+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nfluence.nednet.co.za/display/IOEQATAU/Getting+Started+Nedbank+Test+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fluence.nednet.co.za/display/IOEQATAU/Java+and+IDE+Machine+Setup" TargetMode="External"/><Relationship Id="rId2" Type="http://schemas.openxmlformats.org/officeDocument/2006/relationships/hyperlink" Target="file:///\\alleycat\TQAAutomation\Automation\Test%20Tool%20Software\Java\8\u29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nfluence.nednet.co.za/display/IOEQATAU/Java+and+IDE+Machine+Set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nfluence.nednet.co.za/display/IOEQATAU/Java+and+IDE+Machine+Setu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748B5-2D28-4DE5-8758-7386CF703B63}"/>
              </a:ext>
            </a:extLst>
          </p:cNvPr>
          <p:cNvSpPr>
            <a:spLocks noGrp="1"/>
          </p:cNvSpPr>
          <p:nvPr>
            <p:ph type="ctrTitle"/>
          </p:nvPr>
        </p:nvSpPr>
        <p:spPr/>
        <p:txBody>
          <a:bodyPr/>
          <a:lstStyle/>
          <a:p>
            <a:r>
              <a:rPr lang="en-ZA" dirty="0" smtClean="0"/>
              <a:t>Platform </a:t>
            </a:r>
            <a:r>
              <a:rPr lang="en-ZA" dirty="0"/>
              <a:t>Setup</a:t>
            </a:r>
          </a:p>
        </p:txBody>
      </p:sp>
      <p:sp>
        <p:nvSpPr>
          <p:cNvPr id="3" name="Subtitle 2">
            <a:extLst>
              <a:ext uri="{FF2B5EF4-FFF2-40B4-BE49-F238E27FC236}">
                <a16:creationId xmlns:a16="http://schemas.microsoft.com/office/drawing/2014/main" xmlns="" id="{9856E4C1-3F41-4677-B398-1FB7B0DAD8AF}"/>
              </a:ext>
            </a:extLst>
          </p:cNvPr>
          <p:cNvSpPr>
            <a:spLocks noGrp="1"/>
          </p:cNvSpPr>
          <p:nvPr>
            <p:ph type="subTitle" idx="1"/>
          </p:nvPr>
        </p:nvSpPr>
        <p:spPr/>
        <p:txBody>
          <a:bodyPr/>
          <a:lstStyle/>
          <a:p>
            <a:r>
              <a:rPr lang="en-ZA" dirty="0"/>
              <a:t>EQA Framework 2.0</a:t>
            </a:r>
          </a:p>
          <a:p>
            <a:r>
              <a:rPr lang="en-ZA" dirty="0"/>
              <a:t>Draft document version: 0.1</a:t>
            </a:r>
          </a:p>
        </p:txBody>
      </p:sp>
    </p:spTree>
    <p:extLst>
      <p:ext uri="{BB962C8B-B14F-4D97-AF65-F5344CB8AC3E}">
        <p14:creationId xmlns:p14="http://schemas.microsoft.com/office/powerpoint/2010/main" val="42674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23396-10BD-4B77-9B47-791E587441EA}"/>
              </a:ext>
            </a:extLst>
          </p:cNvPr>
          <p:cNvSpPr>
            <a:spLocks noGrp="1"/>
          </p:cNvSpPr>
          <p:nvPr>
            <p:ph type="title"/>
          </p:nvPr>
        </p:nvSpPr>
        <p:spPr/>
        <p:txBody>
          <a:bodyPr/>
          <a:lstStyle/>
          <a:p>
            <a:r>
              <a:rPr lang="en-ZA" dirty="0"/>
              <a:t>Adding M2_HOME environment variable</a:t>
            </a:r>
          </a:p>
        </p:txBody>
      </p:sp>
      <p:sp>
        <p:nvSpPr>
          <p:cNvPr id="3" name="Content Placeholder 2">
            <a:extLst>
              <a:ext uri="{FF2B5EF4-FFF2-40B4-BE49-F238E27FC236}">
                <a16:creationId xmlns:a16="http://schemas.microsoft.com/office/drawing/2014/main" xmlns="" id="{9C9B013E-BD2A-4152-9B8F-EA596247C9DB}"/>
              </a:ext>
            </a:extLst>
          </p:cNvPr>
          <p:cNvSpPr>
            <a:spLocks noGrp="1"/>
          </p:cNvSpPr>
          <p:nvPr>
            <p:ph idx="1"/>
          </p:nvPr>
        </p:nvSpPr>
        <p:spPr/>
        <p:txBody>
          <a:bodyPr/>
          <a:lstStyle/>
          <a:p>
            <a:pPr marL="514350" indent="-514350">
              <a:buFont typeface="+mj-lt"/>
              <a:buAutoNum type="arabicPeriod"/>
            </a:pPr>
            <a:r>
              <a:rPr lang="en-ZA" dirty="0"/>
              <a:t>In “System variables” select New.</a:t>
            </a:r>
          </a:p>
          <a:p>
            <a:pPr marL="514350" indent="-514350">
              <a:buFont typeface="+mj-lt"/>
              <a:buAutoNum type="arabicPeriod"/>
            </a:pPr>
            <a:r>
              <a:rPr lang="en-ZA" dirty="0"/>
              <a:t>In the variable name box type M2_HOME.</a:t>
            </a:r>
          </a:p>
          <a:p>
            <a:pPr marL="514350" indent="-514350">
              <a:buFont typeface="+mj-lt"/>
              <a:buAutoNum type="arabicPeriod"/>
            </a:pPr>
            <a:r>
              <a:rPr lang="en-ZA" dirty="0"/>
              <a:t>In the Variable value: box enter the path to your Maven installation.</a:t>
            </a:r>
          </a:p>
          <a:p>
            <a:pPr marL="514350" indent="-514350">
              <a:buFont typeface="+mj-lt"/>
              <a:buAutoNum type="arabicPeriod"/>
            </a:pPr>
            <a:r>
              <a:rPr lang="en-ZA" dirty="0"/>
              <a:t>Click OK.</a:t>
            </a:r>
          </a:p>
        </p:txBody>
      </p:sp>
      <p:sp>
        <p:nvSpPr>
          <p:cNvPr id="6" name="Oval 5">
            <a:extLst>
              <a:ext uri="{FF2B5EF4-FFF2-40B4-BE49-F238E27FC236}">
                <a16:creationId xmlns:a16="http://schemas.microsoft.com/office/drawing/2014/main" xmlns="" id="{F6C918C7-EC72-43ED-B11B-E069B077DEC0}"/>
              </a:ext>
            </a:extLst>
          </p:cNvPr>
          <p:cNvSpPr/>
          <p:nvPr/>
        </p:nvSpPr>
        <p:spPr>
          <a:xfrm>
            <a:off x="3013788" y="6176963"/>
            <a:ext cx="513183" cy="31591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Arrow: Right 8">
            <a:extLst>
              <a:ext uri="{FF2B5EF4-FFF2-40B4-BE49-F238E27FC236}">
                <a16:creationId xmlns:a16="http://schemas.microsoft.com/office/drawing/2014/main" xmlns="" id="{8081630D-91FA-4E40-98A9-284257440068}"/>
              </a:ext>
            </a:extLst>
          </p:cNvPr>
          <p:cNvSpPr/>
          <p:nvPr/>
        </p:nvSpPr>
        <p:spPr>
          <a:xfrm>
            <a:off x="4480953" y="5260714"/>
            <a:ext cx="553569"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920" y="3885626"/>
            <a:ext cx="3425780" cy="275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712" y="4742087"/>
            <a:ext cx="61531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253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A6B4D-67EE-453E-87E4-DEC28E76B01E}"/>
              </a:ext>
            </a:extLst>
          </p:cNvPr>
          <p:cNvSpPr>
            <a:spLocks noGrp="1"/>
          </p:cNvSpPr>
          <p:nvPr>
            <p:ph type="title"/>
          </p:nvPr>
        </p:nvSpPr>
        <p:spPr/>
        <p:txBody>
          <a:bodyPr/>
          <a:lstStyle/>
          <a:p>
            <a:r>
              <a:rPr lang="en-ZA" dirty="0"/>
              <a:t>Edit the Path variable Java.</a:t>
            </a:r>
          </a:p>
        </p:txBody>
      </p:sp>
      <p:sp>
        <p:nvSpPr>
          <p:cNvPr id="3" name="Content Placeholder 2">
            <a:extLst>
              <a:ext uri="{FF2B5EF4-FFF2-40B4-BE49-F238E27FC236}">
                <a16:creationId xmlns:a16="http://schemas.microsoft.com/office/drawing/2014/main" xmlns="" id="{F97D5F88-9E23-4393-B4F4-5B40563BC698}"/>
              </a:ext>
            </a:extLst>
          </p:cNvPr>
          <p:cNvSpPr>
            <a:spLocks noGrp="1"/>
          </p:cNvSpPr>
          <p:nvPr>
            <p:ph idx="1"/>
          </p:nvPr>
        </p:nvSpPr>
        <p:spPr>
          <a:xfrm>
            <a:off x="838200" y="1825624"/>
            <a:ext cx="11177790" cy="5032375"/>
          </a:xfrm>
        </p:spPr>
        <p:txBody>
          <a:bodyPr/>
          <a:lstStyle/>
          <a:p>
            <a:pPr marL="514350" indent="-514350">
              <a:buFont typeface="+mj-lt"/>
              <a:buAutoNum type="arabicPeriod"/>
            </a:pPr>
            <a:r>
              <a:rPr lang="en-ZA" dirty="0"/>
              <a:t>In “System variables” select the “Path” variable.</a:t>
            </a:r>
          </a:p>
          <a:p>
            <a:pPr marL="514350" indent="-514350">
              <a:buFont typeface="+mj-lt"/>
              <a:buAutoNum type="arabicPeriod"/>
            </a:pPr>
            <a:r>
              <a:rPr lang="en-ZA" dirty="0"/>
              <a:t>Click on Edit.</a:t>
            </a:r>
          </a:p>
          <a:p>
            <a:pPr marL="514350" indent="-514350">
              <a:buFont typeface="+mj-lt"/>
              <a:buAutoNum type="arabicPeriod"/>
            </a:pPr>
            <a:r>
              <a:rPr lang="en-ZA" dirty="0"/>
              <a:t>Click on New</a:t>
            </a:r>
          </a:p>
          <a:p>
            <a:pPr marL="514350" indent="-514350">
              <a:buFont typeface="+mj-lt"/>
              <a:buAutoNum type="arabicPeriod"/>
            </a:pPr>
            <a:r>
              <a:rPr lang="en-ZA" dirty="0"/>
              <a:t>Enter the path to the maven and include \bin at the end of the path</a:t>
            </a:r>
          </a:p>
          <a:p>
            <a:pPr marL="514350" indent="-514350">
              <a:buFont typeface="+mj-lt"/>
              <a:buAutoNum type="arabicPeriod"/>
            </a:pPr>
            <a:r>
              <a:rPr lang="en-ZA" dirty="0"/>
              <a:t>Click OK.</a:t>
            </a:r>
          </a:p>
          <a:p>
            <a:pPr marL="0" indent="0">
              <a:buNone/>
            </a:pPr>
            <a:endParaRPr lang="en-ZA" dirty="0"/>
          </a:p>
        </p:txBody>
      </p:sp>
      <p:sp>
        <p:nvSpPr>
          <p:cNvPr id="9" name="Oval 8">
            <a:extLst>
              <a:ext uri="{FF2B5EF4-FFF2-40B4-BE49-F238E27FC236}">
                <a16:creationId xmlns:a16="http://schemas.microsoft.com/office/drawing/2014/main" xmlns="" id="{240D85FF-CDBE-4F14-BD44-89928067617E}"/>
              </a:ext>
            </a:extLst>
          </p:cNvPr>
          <p:cNvSpPr/>
          <p:nvPr/>
        </p:nvSpPr>
        <p:spPr>
          <a:xfrm>
            <a:off x="7084467" y="4482959"/>
            <a:ext cx="513183" cy="31591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Arrow: Right 14">
            <a:extLst>
              <a:ext uri="{FF2B5EF4-FFF2-40B4-BE49-F238E27FC236}">
                <a16:creationId xmlns:a16="http://schemas.microsoft.com/office/drawing/2014/main" xmlns="" id="{C9AF1BD6-AD81-4636-BEFD-5EE85BEF5BCF}"/>
              </a:ext>
            </a:extLst>
          </p:cNvPr>
          <p:cNvSpPr/>
          <p:nvPr/>
        </p:nvSpPr>
        <p:spPr>
          <a:xfrm>
            <a:off x="3597623" y="5300228"/>
            <a:ext cx="553569"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Arrow: Right 15">
            <a:extLst>
              <a:ext uri="{FF2B5EF4-FFF2-40B4-BE49-F238E27FC236}">
                <a16:creationId xmlns:a16="http://schemas.microsoft.com/office/drawing/2014/main" xmlns="" id="{E9BACFD7-2DD0-4D95-9AE9-1B734883AA03}"/>
              </a:ext>
            </a:extLst>
          </p:cNvPr>
          <p:cNvSpPr/>
          <p:nvPr/>
        </p:nvSpPr>
        <p:spPr>
          <a:xfrm>
            <a:off x="7756044" y="5297292"/>
            <a:ext cx="553569"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a:extLst>
              <a:ext uri="{FF2B5EF4-FFF2-40B4-BE49-F238E27FC236}">
                <a16:creationId xmlns:a16="http://schemas.microsoft.com/office/drawing/2014/main" xmlns="" id="{AFF414AD-7C98-4216-ABC4-A7593651033A}"/>
              </a:ext>
            </a:extLst>
          </p:cNvPr>
          <p:cNvPicPr>
            <a:picLocks noChangeAspect="1"/>
          </p:cNvPicPr>
          <p:nvPr/>
        </p:nvPicPr>
        <p:blipFill>
          <a:blip r:embed="rId2"/>
          <a:stretch>
            <a:fillRect/>
          </a:stretch>
        </p:blipFill>
        <p:spPr>
          <a:xfrm>
            <a:off x="1034539" y="4324125"/>
            <a:ext cx="2492432" cy="2370850"/>
          </a:xfrm>
          <a:prstGeom prst="rect">
            <a:avLst/>
          </a:prstGeom>
        </p:spPr>
      </p:pic>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869" y="4297759"/>
            <a:ext cx="3427781" cy="254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72" y="3786389"/>
            <a:ext cx="3680618" cy="2947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150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A6B4D-67EE-453E-87E4-DEC28E76B01E}"/>
              </a:ext>
            </a:extLst>
          </p:cNvPr>
          <p:cNvSpPr>
            <a:spLocks noGrp="1"/>
          </p:cNvSpPr>
          <p:nvPr>
            <p:ph type="title"/>
          </p:nvPr>
        </p:nvSpPr>
        <p:spPr/>
        <p:txBody>
          <a:bodyPr/>
          <a:lstStyle/>
          <a:p>
            <a:r>
              <a:rPr lang="en-ZA" dirty="0"/>
              <a:t>Edit the Path variable Maven.</a:t>
            </a:r>
          </a:p>
        </p:txBody>
      </p:sp>
      <p:sp>
        <p:nvSpPr>
          <p:cNvPr id="3" name="Content Placeholder 2">
            <a:extLst>
              <a:ext uri="{FF2B5EF4-FFF2-40B4-BE49-F238E27FC236}">
                <a16:creationId xmlns:a16="http://schemas.microsoft.com/office/drawing/2014/main" xmlns="" id="{F97D5F88-9E23-4393-B4F4-5B40563BC698}"/>
              </a:ext>
            </a:extLst>
          </p:cNvPr>
          <p:cNvSpPr>
            <a:spLocks noGrp="1"/>
          </p:cNvSpPr>
          <p:nvPr>
            <p:ph idx="1"/>
          </p:nvPr>
        </p:nvSpPr>
        <p:spPr/>
        <p:txBody>
          <a:bodyPr/>
          <a:lstStyle/>
          <a:p>
            <a:pPr marL="514350" indent="-514350">
              <a:buFont typeface="+mj-lt"/>
              <a:buAutoNum type="arabicPeriod"/>
            </a:pPr>
            <a:r>
              <a:rPr lang="en-ZA" dirty="0"/>
              <a:t>In “System variables” select the “Path” variable.</a:t>
            </a:r>
          </a:p>
          <a:p>
            <a:pPr marL="514350" indent="-514350">
              <a:buFont typeface="+mj-lt"/>
              <a:buAutoNum type="arabicPeriod"/>
            </a:pPr>
            <a:r>
              <a:rPr lang="en-ZA" dirty="0"/>
              <a:t>Click on Edit.</a:t>
            </a:r>
          </a:p>
          <a:p>
            <a:pPr marL="514350" indent="-514350">
              <a:buFont typeface="+mj-lt"/>
              <a:buAutoNum type="arabicPeriod"/>
            </a:pPr>
            <a:r>
              <a:rPr lang="en-ZA" dirty="0"/>
              <a:t>Click on New</a:t>
            </a:r>
          </a:p>
          <a:p>
            <a:pPr marL="514350" indent="-514350">
              <a:buFont typeface="+mj-lt"/>
              <a:buAutoNum type="arabicPeriod"/>
            </a:pPr>
            <a:r>
              <a:rPr lang="en-ZA" dirty="0"/>
              <a:t>Enter the path to the maven and include \bin at the end of the path</a:t>
            </a:r>
          </a:p>
          <a:p>
            <a:pPr marL="514350" indent="-514350">
              <a:buFont typeface="+mj-lt"/>
              <a:buAutoNum type="arabicPeriod"/>
            </a:pPr>
            <a:r>
              <a:rPr lang="en-ZA" dirty="0"/>
              <a:t>Click OK.</a:t>
            </a:r>
          </a:p>
          <a:p>
            <a:pPr marL="0" indent="0">
              <a:buNone/>
            </a:pPr>
            <a:endParaRPr lang="en-ZA" dirty="0"/>
          </a:p>
        </p:txBody>
      </p:sp>
      <p:pic>
        <p:nvPicPr>
          <p:cNvPr id="5" name="Picture 4">
            <a:extLst>
              <a:ext uri="{FF2B5EF4-FFF2-40B4-BE49-F238E27FC236}">
                <a16:creationId xmlns:a16="http://schemas.microsoft.com/office/drawing/2014/main" xmlns="" id="{AFF414AD-7C98-4216-ABC4-A7593651033A}"/>
              </a:ext>
            </a:extLst>
          </p:cNvPr>
          <p:cNvPicPr>
            <a:picLocks noChangeAspect="1"/>
          </p:cNvPicPr>
          <p:nvPr/>
        </p:nvPicPr>
        <p:blipFill>
          <a:blip r:embed="rId2"/>
          <a:stretch>
            <a:fillRect/>
          </a:stretch>
        </p:blipFill>
        <p:spPr>
          <a:xfrm>
            <a:off x="1034539" y="4317141"/>
            <a:ext cx="2492432" cy="2370850"/>
          </a:xfrm>
          <a:prstGeom prst="rect">
            <a:avLst/>
          </a:prstGeom>
        </p:spPr>
      </p:pic>
      <p:sp>
        <p:nvSpPr>
          <p:cNvPr id="8" name="Oval 7">
            <a:extLst>
              <a:ext uri="{FF2B5EF4-FFF2-40B4-BE49-F238E27FC236}">
                <a16:creationId xmlns:a16="http://schemas.microsoft.com/office/drawing/2014/main" xmlns="" id="{4DE6FDD3-F699-410F-9886-DD5B834645EB}"/>
              </a:ext>
            </a:extLst>
          </p:cNvPr>
          <p:cNvSpPr/>
          <p:nvPr/>
        </p:nvSpPr>
        <p:spPr>
          <a:xfrm>
            <a:off x="2621903" y="6176963"/>
            <a:ext cx="513183" cy="31591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Arrow: Right 11">
            <a:extLst>
              <a:ext uri="{FF2B5EF4-FFF2-40B4-BE49-F238E27FC236}">
                <a16:creationId xmlns:a16="http://schemas.microsoft.com/office/drawing/2014/main" xmlns="" id="{E554701F-DB40-4B1A-AD94-52F354E9E532}"/>
              </a:ext>
            </a:extLst>
          </p:cNvPr>
          <p:cNvSpPr/>
          <p:nvPr/>
        </p:nvSpPr>
        <p:spPr>
          <a:xfrm>
            <a:off x="3571998" y="5421001"/>
            <a:ext cx="276784"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Arrow: Right 13">
            <a:extLst>
              <a:ext uri="{FF2B5EF4-FFF2-40B4-BE49-F238E27FC236}">
                <a16:creationId xmlns:a16="http://schemas.microsoft.com/office/drawing/2014/main" xmlns="" id="{566487EB-3586-4A4C-AB06-65797AB0E186}"/>
              </a:ext>
            </a:extLst>
          </p:cNvPr>
          <p:cNvSpPr/>
          <p:nvPr/>
        </p:nvSpPr>
        <p:spPr>
          <a:xfrm>
            <a:off x="7312361" y="5291201"/>
            <a:ext cx="276784"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782" y="4317140"/>
            <a:ext cx="3427781" cy="254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7325" y="3899419"/>
            <a:ext cx="3965753" cy="278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0947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8265C-10DC-43B5-9B68-BF999B7BA117}"/>
              </a:ext>
            </a:extLst>
          </p:cNvPr>
          <p:cNvSpPr>
            <a:spLocks noGrp="1"/>
          </p:cNvSpPr>
          <p:nvPr>
            <p:ph type="title"/>
          </p:nvPr>
        </p:nvSpPr>
        <p:spPr/>
        <p:txBody>
          <a:bodyPr/>
          <a:lstStyle/>
          <a:p>
            <a:r>
              <a:rPr lang="en-ZA" dirty="0"/>
              <a:t>Verify that Path variables are correct</a:t>
            </a:r>
          </a:p>
        </p:txBody>
      </p:sp>
      <p:sp>
        <p:nvSpPr>
          <p:cNvPr id="3" name="Content Placeholder 2">
            <a:extLst>
              <a:ext uri="{FF2B5EF4-FFF2-40B4-BE49-F238E27FC236}">
                <a16:creationId xmlns:a16="http://schemas.microsoft.com/office/drawing/2014/main" xmlns="" id="{DD02D8BC-1E20-4420-AA4D-ECD933F69FB2}"/>
              </a:ext>
            </a:extLst>
          </p:cNvPr>
          <p:cNvSpPr>
            <a:spLocks noGrp="1"/>
          </p:cNvSpPr>
          <p:nvPr>
            <p:ph idx="1"/>
          </p:nvPr>
        </p:nvSpPr>
        <p:spPr>
          <a:xfrm>
            <a:off x="838199" y="1825624"/>
            <a:ext cx="10598239" cy="4987327"/>
          </a:xfrm>
        </p:spPr>
        <p:txBody>
          <a:bodyPr/>
          <a:lstStyle/>
          <a:p>
            <a:pPr marL="514350" indent="-514350">
              <a:buFont typeface="+mj-lt"/>
              <a:buAutoNum type="arabicPeriod"/>
            </a:pPr>
            <a:r>
              <a:rPr lang="en-ZA" dirty="0"/>
              <a:t>Open a new terminal window.</a:t>
            </a:r>
          </a:p>
          <a:p>
            <a:pPr marL="514350" indent="-514350">
              <a:buFont typeface="+mj-lt"/>
              <a:buAutoNum type="arabicPeriod"/>
            </a:pPr>
            <a:r>
              <a:rPr lang="en-ZA" dirty="0"/>
              <a:t>Type the following commands:</a:t>
            </a:r>
          </a:p>
          <a:p>
            <a:pPr lvl="1"/>
            <a:r>
              <a:rPr lang="en-ZA" dirty="0"/>
              <a:t>java -version</a:t>
            </a:r>
          </a:p>
          <a:p>
            <a:pPr lvl="1"/>
            <a:r>
              <a:rPr lang="en-ZA" dirty="0" err="1"/>
              <a:t>mvn</a:t>
            </a:r>
            <a:r>
              <a:rPr lang="en-ZA" dirty="0"/>
              <a:t> –version</a:t>
            </a:r>
          </a:p>
          <a:p>
            <a:pPr marL="514350" indent="-514350">
              <a:buFont typeface="+mj-lt"/>
              <a:buAutoNum type="arabicPeriod"/>
            </a:pPr>
            <a:r>
              <a:rPr lang="en-ZA" dirty="0"/>
              <a:t>If the path variables are setup correctly, you should see the version of maven and java displayed. </a:t>
            </a:r>
          </a:p>
        </p:txBody>
      </p:sp>
      <p:sp>
        <p:nvSpPr>
          <p:cNvPr id="6" name="Rectangle: Rounded Corners 5">
            <a:extLst>
              <a:ext uri="{FF2B5EF4-FFF2-40B4-BE49-F238E27FC236}">
                <a16:creationId xmlns:a16="http://schemas.microsoft.com/office/drawing/2014/main" xmlns="" id="{373C5126-3B5D-476D-9F8F-A2A063D92082}"/>
              </a:ext>
            </a:extLst>
          </p:cNvPr>
          <p:cNvSpPr/>
          <p:nvPr/>
        </p:nvSpPr>
        <p:spPr>
          <a:xfrm>
            <a:off x="8100811" y="4647889"/>
            <a:ext cx="1203649" cy="690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100" dirty="0"/>
              <a:t>Please note! Your version could be different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398029"/>
            <a:ext cx="6624436" cy="2414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944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8BB63-DDA0-49A3-A34C-287B9E28FE96}"/>
              </a:ext>
            </a:extLst>
          </p:cNvPr>
          <p:cNvSpPr>
            <a:spLocks noGrp="1"/>
          </p:cNvSpPr>
          <p:nvPr>
            <p:ph type="title"/>
          </p:nvPr>
        </p:nvSpPr>
        <p:spPr/>
        <p:txBody>
          <a:bodyPr/>
          <a:lstStyle/>
          <a:p>
            <a:r>
              <a:rPr lang="en-ZA" dirty="0"/>
              <a:t>Installing IntelliJ</a:t>
            </a:r>
          </a:p>
        </p:txBody>
      </p:sp>
      <p:sp>
        <p:nvSpPr>
          <p:cNvPr id="3" name="Content Placeholder 2">
            <a:extLst>
              <a:ext uri="{FF2B5EF4-FFF2-40B4-BE49-F238E27FC236}">
                <a16:creationId xmlns:a16="http://schemas.microsoft.com/office/drawing/2014/main" xmlns="" id="{F2E1DD73-6538-450A-AA8E-F616BB0BA11E}"/>
              </a:ext>
            </a:extLst>
          </p:cNvPr>
          <p:cNvSpPr>
            <a:spLocks noGrp="1"/>
          </p:cNvSpPr>
          <p:nvPr>
            <p:ph idx="1"/>
          </p:nvPr>
        </p:nvSpPr>
        <p:spPr/>
        <p:txBody>
          <a:bodyPr>
            <a:normAutofit fontScale="92500" lnSpcReduction="20000"/>
          </a:bodyPr>
          <a:lstStyle/>
          <a:p>
            <a:pPr marL="0" indent="0" algn="ctr">
              <a:buNone/>
            </a:pPr>
            <a:r>
              <a:rPr lang="en-ZA" b="1" dirty="0"/>
              <a:t>IntelliJ is a opensource Integrated Development Environment (IDE)</a:t>
            </a:r>
            <a:r>
              <a:rPr lang="en-ZA" sz="2800" b="1" dirty="0"/>
              <a:t>.</a:t>
            </a:r>
          </a:p>
          <a:p>
            <a:pPr marL="514350" indent="-514350">
              <a:buFont typeface="+mj-lt"/>
              <a:buAutoNum type="arabicPeriod"/>
            </a:pPr>
            <a:r>
              <a:rPr lang="en-ZA" sz="2800" dirty="0"/>
              <a:t>The </a:t>
            </a:r>
            <a:r>
              <a:rPr lang="en-ZA" dirty="0"/>
              <a:t>installation</a:t>
            </a:r>
            <a:r>
              <a:rPr lang="en-ZA" sz="2800" dirty="0"/>
              <a:t> file can be found at:</a:t>
            </a:r>
          </a:p>
          <a:p>
            <a:pPr marL="0" indent="0" algn="ctr">
              <a:buNone/>
            </a:pPr>
            <a:r>
              <a:rPr lang="en-ZA" sz="2800" dirty="0"/>
              <a:t>\\alleycat\TQAAutomation\Automation\Test Tool Software\IntelliJ</a:t>
            </a:r>
          </a:p>
          <a:p>
            <a:pPr marL="457200" indent="-457200">
              <a:buFont typeface="+mj-lt"/>
              <a:buAutoNum type="arabicPeriod" startAt="2"/>
            </a:pPr>
            <a:r>
              <a:rPr lang="en-ZA" sz="2800" dirty="0"/>
              <a:t>Select: ideaIC-2021.1.exe</a:t>
            </a:r>
          </a:p>
          <a:p>
            <a:pPr marL="457200" indent="-457200">
              <a:buFont typeface="+mj-lt"/>
              <a:buAutoNum type="arabicPeriod" startAt="2"/>
            </a:pPr>
            <a:r>
              <a:rPr lang="en-ZA" sz="2800" dirty="0"/>
              <a:t>Either run the .exe file from the server, or copy the file to your local machine and run locally.</a:t>
            </a:r>
          </a:p>
          <a:p>
            <a:pPr marL="457200" indent="-457200">
              <a:buFont typeface="+mj-lt"/>
              <a:buAutoNum type="arabicPeriod" startAt="3"/>
            </a:pPr>
            <a:r>
              <a:rPr lang="en-ZA" sz="2800" dirty="0"/>
              <a:t>The IntelliJ will be installed to you local machine in the programs files folder under JetBrains.</a:t>
            </a:r>
          </a:p>
          <a:p>
            <a:pPr marL="457200" indent="-457200">
              <a:buFont typeface="+mj-lt"/>
              <a:buAutoNum type="arabicPeriod" startAt="3"/>
            </a:pPr>
            <a:r>
              <a:rPr lang="en-ZA" sz="2800" dirty="0"/>
              <a:t>No special configuration is required and all the default options can be selected during installation.</a:t>
            </a:r>
          </a:p>
          <a:p>
            <a:pPr marL="457200" indent="-457200">
              <a:buFont typeface="+mj-lt"/>
              <a:buAutoNum type="arabicPeriod" startAt="3"/>
            </a:pPr>
            <a:r>
              <a:rPr lang="en-ZA" sz="2800" dirty="0"/>
              <a:t>Confluence reference: </a:t>
            </a:r>
            <a:r>
              <a:rPr lang="en-ZA" sz="1800" dirty="0">
                <a:hlinkClick r:id="rId2"/>
              </a:rPr>
              <a:t>Java and IDE Machine Setup - I&amp;O EQA - Confluence (nednet.co.za)</a:t>
            </a:r>
            <a:endParaRPr lang="en-ZA" sz="2800" dirty="0"/>
          </a:p>
          <a:p>
            <a:pPr marL="0" indent="0">
              <a:buNone/>
            </a:pPr>
            <a:endParaRPr lang="en-ZA" dirty="0"/>
          </a:p>
        </p:txBody>
      </p:sp>
    </p:spTree>
    <p:extLst>
      <p:ext uri="{BB962C8B-B14F-4D97-AF65-F5344CB8AC3E}">
        <p14:creationId xmlns:p14="http://schemas.microsoft.com/office/powerpoint/2010/main" val="2107330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00B85-B565-4C8E-9FAE-0EEB66235323}"/>
              </a:ext>
            </a:extLst>
          </p:cNvPr>
          <p:cNvSpPr>
            <a:spLocks noGrp="1"/>
          </p:cNvSpPr>
          <p:nvPr>
            <p:ph type="title"/>
          </p:nvPr>
        </p:nvSpPr>
        <p:spPr/>
        <p:txBody>
          <a:bodyPr/>
          <a:lstStyle/>
          <a:p>
            <a:r>
              <a:rPr lang="en-ZA" dirty="0"/>
              <a:t>Proxy Settings IntelliJ</a:t>
            </a:r>
          </a:p>
        </p:txBody>
      </p:sp>
      <p:sp>
        <p:nvSpPr>
          <p:cNvPr id="7" name="Content Placeholder 6">
            <a:extLst>
              <a:ext uri="{FF2B5EF4-FFF2-40B4-BE49-F238E27FC236}">
                <a16:creationId xmlns:a16="http://schemas.microsoft.com/office/drawing/2014/main" xmlns="" id="{38A65459-AA5C-43BD-A096-42893D3836DA}"/>
              </a:ext>
            </a:extLst>
          </p:cNvPr>
          <p:cNvSpPr>
            <a:spLocks noGrp="1"/>
          </p:cNvSpPr>
          <p:nvPr>
            <p:ph idx="1"/>
          </p:nvPr>
        </p:nvSpPr>
        <p:spPr/>
        <p:txBody>
          <a:bodyPr/>
          <a:lstStyle/>
          <a:p>
            <a:r>
              <a:rPr lang="en-ZA" dirty="0"/>
              <a:t>Open IntelliJ, click on file, settings, and search for proxy.</a:t>
            </a:r>
          </a:p>
          <a:p>
            <a:r>
              <a:rPr lang="en-ZA" dirty="0"/>
              <a:t>Confirm that the proxy is configured to autodetect as below”</a:t>
            </a:r>
          </a:p>
        </p:txBody>
      </p:sp>
      <p:pic>
        <p:nvPicPr>
          <p:cNvPr id="9" name="Picture 8">
            <a:extLst>
              <a:ext uri="{FF2B5EF4-FFF2-40B4-BE49-F238E27FC236}">
                <a16:creationId xmlns:a16="http://schemas.microsoft.com/office/drawing/2014/main" xmlns="" id="{B23C948A-61FD-4850-A13B-192B1B989187}"/>
              </a:ext>
            </a:extLst>
          </p:cNvPr>
          <p:cNvPicPr>
            <a:picLocks noChangeAspect="1"/>
          </p:cNvPicPr>
          <p:nvPr/>
        </p:nvPicPr>
        <p:blipFill>
          <a:blip r:embed="rId2"/>
          <a:stretch>
            <a:fillRect/>
          </a:stretch>
        </p:blipFill>
        <p:spPr>
          <a:xfrm>
            <a:off x="3060441" y="3112991"/>
            <a:ext cx="5670680" cy="3531629"/>
          </a:xfrm>
          <a:prstGeom prst="rect">
            <a:avLst/>
          </a:prstGeom>
        </p:spPr>
      </p:pic>
      <p:sp>
        <p:nvSpPr>
          <p:cNvPr id="10" name="Oval 9">
            <a:extLst>
              <a:ext uri="{FF2B5EF4-FFF2-40B4-BE49-F238E27FC236}">
                <a16:creationId xmlns:a16="http://schemas.microsoft.com/office/drawing/2014/main" xmlns="" id="{D73F2CED-A3F1-4E01-B6D8-187F9A90FF08}"/>
              </a:ext>
            </a:extLst>
          </p:cNvPr>
          <p:cNvSpPr/>
          <p:nvPr/>
        </p:nvSpPr>
        <p:spPr>
          <a:xfrm>
            <a:off x="4315886" y="3533176"/>
            <a:ext cx="2025821" cy="393767"/>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96855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6ACD5-7C63-4673-AF57-CF7A4270EA68}"/>
              </a:ext>
            </a:extLst>
          </p:cNvPr>
          <p:cNvSpPr>
            <a:spLocks noGrp="1"/>
          </p:cNvSpPr>
          <p:nvPr>
            <p:ph type="title"/>
          </p:nvPr>
        </p:nvSpPr>
        <p:spPr/>
        <p:txBody>
          <a:bodyPr/>
          <a:lstStyle/>
          <a:p>
            <a:r>
              <a:rPr lang="en-ZA" dirty="0"/>
              <a:t>Add Cucumber plugin to IntelliJ</a:t>
            </a:r>
          </a:p>
        </p:txBody>
      </p:sp>
      <p:sp>
        <p:nvSpPr>
          <p:cNvPr id="3" name="Content Placeholder 2">
            <a:extLst>
              <a:ext uri="{FF2B5EF4-FFF2-40B4-BE49-F238E27FC236}">
                <a16:creationId xmlns:a16="http://schemas.microsoft.com/office/drawing/2014/main" xmlns="" id="{1D19624D-F528-41DB-AD17-96C7D5E572ED}"/>
              </a:ext>
            </a:extLst>
          </p:cNvPr>
          <p:cNvSpPr>
            <a:spLocks noGrp="1"/>
          </p:cNvSpPr>
          <p:nvPr>
            <p:ph idx="1"/>
          </p:nvPr>
        </p:nvSpPr>
        <p:spPr>
          <a:xfrm>
            <a:off x="838200" y="1825625"/>
            <a:ext cx="4256314" cy="4351338"/>
          </a:xfrm>
        </p:spPr>
        <p:txBody>
          <a:bodyPr>
            <a:normAutofit fontScale="92500" lnSpcReduction="10000"/>
          </a:bodyPr>
          <a:lstStyle/>
          <a:p>
            <a:pPr marL="514350" indent="-514350">
              <a:buFont typeface="+mj-lt"/>
              <a:buAutoNum type="arabicPeriod"/>
            </a:pPr>
            <a:r>
              <a:rPr lang="en-ZA" dirty="0"/>
              <a:t>Open IntelliJ, click on file, settings, and search for Plugins.</a:t>
            </a:r>
          </a:p>
          <a:p>
            <a:pPr marL="514350" indent="-514350">
              <a:buFont typeface="+mj-lt"/>
              <a:buAutoNum type="arabicPeriod"/>
            </a:pPr>
            <a:r>
              <a:rPr lang="en-ZA" dirty="0"/>
              <a:t>Search for “Cucumber for Java”.</a:t>
            </a:r>
          </a:p>
          <a:p>
            <a:pPr marL="514350" indent="-514350">
              <a:buFont typeface="+mj-lt"/>
              <a:buAutoNum type="arabicPeriod"/>
            </a:pPr>
            <a:r>
              <a:rPr lang="en-ZA" dirty="0"/>
              <a:t>If not installed, click on install.</a:t>
            </a:r>
          </a:p>
          <a:p>
            <a:pPr marL="514350" indent="-514350">
              <a:buFont typeface="+mj-lt"/>
              <a:buAutoNum type="arabicPeriod"/>
            </a:pPr>
            <a:r>
              <a:rPr lang="en-ZA" dirty="0"/>
              <a:t>It will prompt you to also install gherkin, click on install.</a:t>
            </a:r>
          </a:p>
          <a:p>
            <a:pPr marL="514350" indent="-514350">
              <a:buFont typeface="+mj-lt"/>
              <a:buAutoNum type="arabicPeriod"/>
            </a:pPr>
            <a:r>
              <a:rPr lang="en-ZA" dirty="0"/>
              <a:t>Restart IntelliJ.</a:t>
            </a:r>
          </a:p>
          <a:p>
            <a:pPr marL="514350" indent="-514350">
              <a:buFont typeface="+mj-lt"/>
              <a:buAutoNum type="arabicPeriod"/>
            </a:pPr>
            <a:endParaRPr lang="en-ZA" dirty="0"/>
          </a:p>
        </p:txBody>
      </p:sp>
      <p:pic>
        <p:nvPicPr>
          <p:cNvPr id="7" name="Picture 6">
            <a:extLst>
              <a:ext uri="{FF2B5EF4-FFF2-40B4-BE49-F238E27FC236}">
                <a16:creationId xmlns:a16="http://schemas.microsoft.com/office/drawing/2014/main" xmlns="" id="{44700F39-316B-4E75-B312-72D53823B1CB}"/>
              </a:ext>
            </a:extLst>
          </p:cNvPr>
          <p:cNvPicPr>
            <a:picLocks noChangeAspect="1"/>
          </p:cNvPicPr>
          <p:nvPr/>
        </p:nvPicPr>
        <p:blipFill>
          <a:blip r:embed="rId2"/>
          <a:stretch>
            <a:fillRect/>
          </a:stretch>
        </p:blipFill>
        <p:spPr>
          <a:xfrm>
            <a:off x="5209509" y="1339188"/>
            <a:ext cx="4174376" cy="5032375"/>
          </a:xfrm>
          <a:prstGeom prst="rect">
            <a:avLst/>
          </a:prstGeom>
        </p:spPr>
      </p:pic>
      <p:pic>
        <p:nvPicPr>
          <p:cNvPr id="9" name="Picture 8">
            <a:extLst>
              <a:ext uri="{FF2B5EF4-FFF2-40B4-BE49-F238E27FC236}">
                <a16:creationId xmlns:a16="http://schemas.microsoft.com/office/drawing/2014/main" xmlns="" id="{B3C42222-2843-4431-A077-7C552932BECF}"/>
              </a:ext>
            </a:extLst>
          </p:cNvPr>
          <p:cNvPicPr>
            <a:picLocks noChangeAspect="1"/>
          </p:cNvPicPr>
          <p:nvPr/>
        </p:nvPicPr>
        <p:blipFill>
          <a:blip r:embed="rId3"/>
          <a:stretch>
            <a:fillRect/>
          </a:stretch>
        </p:blipFill>
        <p:spPr>
          <a:xfrm>
            <a:off x="8551817" y="4800112"/>
            <a:ext cx="3402058" cy="928358"/>
          </a:xfrm>
          <a:prstGeom prst="rect">
            <a:avLst/>
          </a:prstGeom>
        </p:spPr>
      </p:pic>
      <p:sp>
        <p:nvSpPr>
          <p:cNvPr id="10" name="Oval 9">
            <a:extLst>
              <a:ext uri="{FF2B5EF4-FFF2-40B4-BE49-F238E27FC236}">
                <a16:creationId xmlns:a16="http://schemas.microsoft.com/office/drawing/2014/main" xmlns="" id="{953CCE9A-4ABB-4EB4-B867-F4AACE8835DF}"/>
              </a:ext>
            </a:extLst>
          </p:cNvPr>
          <p:cNvSpPr/>
          <p:nvPr/>
        </p:nvSpPr>
        <p:spPr>
          <a:xfrm>
            <a:off x="6879771" y="2270984"/>
            <a:ext cx="2586052" cy="4896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Oval 10">
            <a:extLst>
              <a:ext uri="{FF2B5EF4-FFF2-40B4-BE49-F238E27FC236}">
                <a16:creationId xmlns:a16="http://schemas.microsoft.com/office/drawing/2014/main" xmlns="" id="{AF679085-209D-4428-BA3B-B0DB7055340D}"/>
              </a:ext>
            </a:extLst>
          </p:cNvPr>
          <p:cNvSpPr/>
          <p:nvPr/>
        </p:nvSpPr>
        <p:spPr>
          <a:xfrm>
            <a:off x="10500360" y="5238837"/>
            <a:ext cx="853440" cy="4896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2459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9D90D-55D9-454D-AFBD-633469081FC4}"/>
              </a:ext>
            </a:extLst>
          </p:cNvPr>
          <p:cNvSpPr>
            <a:spLocks noGrp="1"/>
          </p:cNvSpPr>
          <p:nvPr>
            <p:ph type="title"/>
          </p:nvPr>
        </p:nvSpPr>
        <p:spPr/>
        <p:txBody>
          <a:bodyPr/>
          <a:lstStyle/>
          <a:p>
            <a:r>
              <a:rPr lang="en-ZA" dirty="0"/>
              <a:t>Configure Git on IntelliJ</a:t>
            </a:r>
          </a:p>
        </p:txBody>
      </p:sp>
      <p:sp>
        <p:nvSpPr>
          <p:cNvPr id="3" name="Content Placeholder 2">
            <a:extLst>
              <a:ext uri="{FF2B5EF4-FFF2-40B4-BE49-F238E27FC236}">
                <a16:creationId xmlns:a16="http://schemas.microsoft.com/office/drawing/2014/main" xmlns="" id="{DF266322-B1D2-4D47-9A8F-BF80696B9AED}"/>
              </a:ext>
            </a:extLst>
          </p:cNvPr>
          <p:cNvSpPr>
            <a:spLocks noGrp="1"/>
          </p:cNvSpPr>
          <p:nvPr>
            <p:ph idx="1"/>
          </p:nvPr>
        </p:nvSpPr>
        <p:spPr>
          <a:xfrm>
            <a:off x="838200" y="1825625"/>
            <a:ext cx="4665617" cy="4351338"/>
          </a:xfrm>
        </p:spPr>
        <p:txBody>
          <a:bodyPr>
            <a:normAutofit fontScale="92500" lnSpcReduction="10000"/>
          </a:bodyPr>
          <a:lstStyle/>
          <a:p>
            <a:pPr marL="514350" indent="-514350">
              <a:buFont typeface="+mj-lt"/>
              <a:buAutoNum type="arabicPeriod"/>
            </a:pPr>
            <a:r>
              <a:rPr lang="en-ZA" dirty="0"/>
              <a:t>Open IntelliJ, click on file, settings, and search for Version Control.</a:t>
            </a:r>
          </a:p>
          <a:p>
            <a:pPr marL="514350" indent="-514350">
              <a:buFont typeface="+mj-lt"/>
              <a:buAutoNum type="arabicPeriod"/>
            </a:pPr>
            <a:r>
              <a:rPr lang="en-ZA" dirty="0"/>
              <a:t>Select Git.</a:t>
            </a:r>
          </a:p>
          <a:p>
            <a:pPr marL="514350" indent="-514350">
              <a:buFont typeface="+mj-lt"/>
              <a:buAutoNum type="arabicPeriod"/>
            </a:pPr>
            <a:r>
              <a:rPr lang="en-ZA" dirty="0"/>
              <a:t>If the path to Git path was not auto detected, please add the path to your installation.</a:t>
            </a:r>
          </a:p>
          <a:p>
            <a:pPr marL="514350" indent="-514350">
              <a:buFont typeface="+mj-lt"/>
              <a:buAutoNum type="arabicPeriod"/>
            </a:pPr>
            <a:r>
              <a:rPr lang="en-ZA" dirty="0"/>
              <a:t>Once configured, click on test, the version of your current Git installation will be displayed.</a:t>
            </a:r>
          </a:p>
          <a:p>
            <a:pPr marL="0" indent="0">
              <a:buNone/>
            </a:pPr>
            <a:endParaRPr lang="en-ZA" dirty="0"/>
          </a:p>
        </p:txBody>
      </p:sp>
      <p:pic>
        <p:nvPicPr>
          <p:cNvPr id="5" name="Picture 4">
            <a:extLst>
              <a:ext uri="{FF2B5EF4-FFF2-40B4-BE49-F238E27FC236}">
                <a16:creationId xmlns:a16="http://schemas.microsoft.com/office/drawing/2014/main" xmlns="" id="{B44A76EC-0170-4A35-823B-AD421E968DD0}"/>
              </a:ext>
            </a:extLst>
          </p:cNvPr>
          <p:cNvPicPr>
            <a:picLocks noChangeAspect="1"/>
          </p:cNvPicPr>
          <p:nvPr/>
        </p:nvPicPr>
        <p:blipFill>
          <a:blip r:embed="rId2"/>
          <a:stretch>
            <a:fillRect/>
          </a:stretch>
        </p:blipFill>
        <p:spPr>
          <a:xfrm>
            <a:off x="5503817" y="1825625"/>
            <a:ext cx="6047790" cy="3757749"/>
          </a:xfrm>
          <a:prstGeom prst="rect">
            <a:avLst/>
          </a:prstGeom>
        </p:spPr>
      </p:pic>
      <p:sp>
        <p:nvSpPr>
          <p:cNvPr id="6" name="Oval 5">
            <a:extLst>
              <a:ext uri="{FF2B5EF4-FFF2-40B4-BE49-F238E27FC236}">
                <a16:creationId xmlns:a16="http://schemas.microsoft.com/office/drawing/2014/main" xmlns="" id="{53DD9C61-5CF9-4916-9779-ACD72C8879EB}"/>
              </a:ext>
            </a:extLst>
          </p:cNvPr>
          <p:cNvSpPr/>
          <p:nvPr/>
        </p:nvSpPr>
        <p:spPr>
          <a:xfrm>
            <a:off x="7463246" y="2053270"/>
            <a:ext cx="2586052" cy="4896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83515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E8760-7F10-47EE-B4E7-96E7C7931991}"/>
              </a:ext>
            </a:extLst>
          </p:cNvPr>
          <p:cNvSpPr>
            <a:spLocks noGrp="1"/>
          </p:cNvSpPr>
          <p:nvPr>
            <p:ph type="title"/>
          </p:nvPr>
        </p:nvSpPr>
        <p:spPr/>
        <p:txBody>
          <a:bodyPr/>
          <a:lstStyle/>
          <a:p>
            <a:r>
              <a:rPr lang="en-ZA" dirty="0"/>
              <a:t>Adding security certificates (overview)</a:t>
            </a:r>
          </a:p>
        </p:txBody>
      </p:sp>
      <p:sp>
        <p:nvSpPr>
          <p:cNvPr id="3" name="Content Placeholder 2">
            <a:extLst>
              <a:ext uri="{FF2B5EF4-FFF2-40B4-BE49-F238E27FC236}">
                <a16:creationId xmlns:a16="http://schemas.microsoft.com/office/drawing/2014/main" xmlns="" id="{CB82455F-A996-4DF4-9C6E-91001B3202E8}"/>
              </a:ext>
            </a:extLst>
          </p:cNvPr>
          <p:cNvSpPr>
            <a:spLocks noGrp="1"/>
          </p:cNvSpPr>
          <p:nvPr>
            <p:ph idx="1"/>
          </p:nvPr>
        </p:nvSpPr>
        <p:spPr/>
        <p:txBody>
          <a:bodyPr/>
          <a:lstStyle/>
          <a:p>
            <a:r>
              <a:rPr lang="en-ZA" dirty="0"/>
              <a:t>Security certificates are required to connect to network resources, to among other download dependencies from the internal network.</a:t>
            </a:r>
          </a:p>
          <a:p>
            <a:r>
              <a:rPr lang="en-ZA" dirty="0"/>
              <a:t>There are currently 8 certificates that must be installed.</a:t>
            </a:r>
          </a:p>
          <a:p>
            <a:r>
              <a:rPr lang="en-ZA" dirty="0"/>
              <a:t>These certificates can be found on the following link:</a:t>
            </a:r>
          </a:p>
          <a:p>
            <a:pPr marL="0" indent="0" algn="ctr">
              <a:buNone/>
            </a:pPr>
            <a:r>
              <a:rPr lang="en-ZA" sz="2000" dirty="0"/>
              <a:t>\\alleycat\TQAAutomation\Automation\Test Tool Software\Certs\Security</a:t>
            </a:r>
          </a:p>
          <a:p>
            <a:r>
              <a:rPr lang="en-ZA" dirty="0"/>
              <a:t>Copy the “</a:t>
            </a:r>
            <a:r>
              <a:rPr lang="en-ZA" dirty="0" err="1"/>
              <a:t>nedbanksecuritycert</a:t>
            </a:r>
            <a:r>
              <a:rPr lang="en-ZA" dirty="0"/>
              <a:t>” folder to your local machine, remember the location.</a:t>
            </a:r>
          </a:p>
        </p:txBody>
      </p:sp>
    </p:spTree>
    <p:extLst>
      <p:ext uri="{BB962C8B-B14F-4D97-AF65-F5344CB8AC3E}">
        <p14:creationId xmlns:p14="http://schemas.microsoft.com/office/powerpoint/2010/main" val="173928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CF428-52F7-4B0F-92D0-D51605FB6A6D}"/>
              </a:ext>
            </a:extLst>
          </p:cNvPr>
          <p:cNvSpPr>
            <a:spLocks noGrp="1"/>
          </p:cNvSpPr>
          <p:nvPr>
            <p:ph type="title"/>
          </p:nvPr>
        </p:nvSpPr>
        <p:spPr/>
        <p:txBody>
          <a:bodyPr/>
          <a:lstStyle/>
          <a:p>
            <a:r>
              <a:rPr lang="en-ZA" dirty="0"/>
              <a:t>Adding security certificates (prerequisites)</a:t>
            </a:r>
          </a:p>
        </p:txBody>
      </p:sp>
      <p:sp>
        <p:nvSpPr>
          <p:cNvPr id="3" name="Content Placeholder 2">
            <a:extLst>
              <a:ext uri="{FF2B5EF4-FFF2-40B4-BE49-F238E27FC236}">
                <a16:creationId xmlns:a16="http://schemas.microsoft.com/office/drawing/2014/main" xmlns="" id="{EA7993BE-F629-4630-BE53-F30E27B84C15}"/>
              </a:ext>
            </a:extLst>
          </p:cNvPr>
          <p:cNvSpPr>
            <a:spLocks noGrp="1"/>
          </p:cNvSpPr>
          <p:nvPr>
            <p:ph idx="1"/>
          </p:nvPr>
        </p:nvSpPr>
        <p:spPr/>
        <p:txBody>
          <a:bodyPr>
            <a:normAutofit lnSpcReduction="10000"/>
          </a:bodyPr>
          <a:lstStyle/>
          <a:p>
            <a:pPr marL="0" indent="0">
              <a:buNone/>
            </a:pPr>
            <a:r>
              <a:rPr lang="en-ZA" dirty="0"/>
              <a:t>Prerequisites/Checklist:</a:t>
            </a:r>
          </a:p>
          <a:p>
            <a:pPr marL="514350" indent="-514350">
              <a:buFont typeface="+mj-lt"/>
              <a:buAutoNum type="arabicPeriod"/>
            </a:pPr>
            <a:r>
              <a:rPr lang="en-ZA" dirty="0"/>
              <a:t>Make sure you are on developers PAM group.</a:t>
            </a:r>
          </a:p>
          <a:p>
            <a:pPr marL="514350" indent="-514350">
              <a:buFont typeface="+mj-lt"/>
              <a:buAutoNum type="arabicPeriod"/>
            </a:pPr>
            <a:r>
              <a:rPr lang="en-ZA" dirty="0"/>
              <a:t>Your Global Protect is switched on.</a:t>
            </a:r>
          </a:p>
          <a:p>
            <a:pPr marL="514350" indent="-514350">
              <a:buFont typeface="+mj-lt"/>
              <a:buAutoNum type="arabicPeriod"/>
            </a:pPr>
            <a:r>
              <a:rPr lang="en-ZA" dirty="0"/>
              <a:t>Make sure your environment variables are set for both maven and java.</a:t>
            </a:r>
          </a:p>
          <a:p>
            <a:pPr marL="514350" indent="-514350">
              <a:buFont typeface="+mj-lt"/>
              <a:buAutoNum type="arabicPeriod"/>
            </a:pPr>
            <a:r>
              <a:rPr lang="en-ZA" dirty="0"/>
              <a:t>If more than one JDK  are presently installed on your system make sure the one you are using is the one to which the certificates are installed.</a:t>
            </a:r>
          </a:p>
          <a:p>
            <a:pPr marL="514350" indent="-514350">
              <a:buFont typeface="+mj-lt"/>
              <a:buAutoNum type="arabicPeriod"/>
            </a:pPr>
            <a:r>
              <a:rPr lang="en-ZA" dirty="0"/>
              <a:t>Confirm you settings.xml file is present in your .M2 folder. (instructions to follow)</a:t>
            </a:r>
          </a:p>
          <a:p>
            <a:pPr marL="514350" indent="-514350">
              <a:buFont typeface="+mj-lt"/>
              <a:buAutoNum type="arabicPeriod"/>
            </a:pPr>
            <a:endParaRPr lang="en-ZA" dirty="0"/>
          </a:p>
        </p:txBody>
      </p:sp>
    </p:spTree>
    <p:extLst>
      <p:ext uri="{BB962C8B-B14F-4D97-AF65-F5344CB8AC3E}">
        <p14:creationId xmlns:p14="http://schemas.microsoft.com/office/powerpoint/2010/main" val="321505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92BC7-A009-415A-A0CE-74D3ABCE4C2E}"/>
              </a:ext>
            </a:extLst>
          </p:cNvPr>
          <p:cNvSpPr>
            <a:spLocks noGrp="1"/>
          </p:cNvSpPr>
          <p:nvPr>
            <p:ph type="title"/>
          </p:nvPr>
        </p:nvSpPr>
        <p:spPr/>
        <p:txBody>
          <a:bodyPr/>
          <a:lstStyle/>
          <a:p>
            <a:r>
              <a:rPr lang="en-ZA" dirty="0"/>
              <a:t>Platform setup topics</a:t>
            </a:r>
          </a:p>
        </p:txBody>
      </p:sp>
      <p:sp>
        <p:nvSpPr>
          <p:cNvPr id="3" name="Content Placeholder 2">
            <a:extLst>
              <a:ext uri="{FF2B5EF4-FFF2-40B4-BE49-F238E27FC236}">
                <a16:creationId xmlns:a16="http://schemas.microsoft.com/office/drawing/2014/main" xmlns="" id="{5B70ACD5-AD1E-4E29-B649-0879D5339281}"/>
              </a:ext>
            </a:extLst>
          </p:cNvPr>
          <p:cNvSpPr>
            <a:spLocks noGrp="1"/>
          </p:cNvSpPr>
          <p:nvPr>
            <p:ph idx="1"/>
          </p:nvPr>
        </p:nvSpPr>
        <p:spPr/>
        <p:txBody>
          <a:bodyPr>
            <a:normAutofit lnSpcReduction="10000"/>
          </a:bodyPr>
          <a:lstStyle/>
          <a:p>
            <a:pPr marL="514350" indent="-514350">
              <a:buFont typeface="+mj-lt"/>
              <a:buAutoNum type="arabicPeriod"/>
            </a:pPr>
            <a:r>
              <a:rPr lang="en-ZA" dirty="0"/>
              <a:t>Join the PAM group</a:t>
            </a:r>
          </a:p>
          <a:p>
            <a:pPr marL="514350" indent="-514350">
              <a:buFont typeface="+mj-lt"/>
              <a:buAutoNum type="arabicPeriod"/>
            </a:pPr>
            <a:r>
              <a:rPr lang="en-ZA" dirty="0"/>
              <a:t>Installing Java jdk</a:t>
            </a:r>
          </a:p>
          <a:p>
            <a:pPr marL="514350" indent="-514350">
              <a:buFont typeface="+mj-lt"/>
              <a:buAutoNum type="arabicPeriod"/>
            </a:pPr>
            <a:r>
              <a:rPr lang="en-ZA" dirty="0"/>
              <a:t>Installing Maven</a:t>
            </a:r>
          </a:p>
          <a:p>
            <a:pPr marL="514350" indent="-514350">
              <a:buFont typeface="+mj-lt"/>
              <a:buAutoNum type="arabicPeriod"/>
            </a:pPr>
            <a:r>
              <a:rPr lang="en-ZA" dirty="0"/>
              <a:t>Installing GIT</a:t>
            </a:r>
          </a:p>
          <a:p>
            <a:pPr marL="514350" indent="-514350">
              <a:buFont typeface="+mj-lt"/>
              <a:buAutoNum type="arabicPeriod"/>
            </a:pPr>
            <a:r>
              <a:rPr lang="en-ZA" dirty="0"/>
              <a:t>Edit environment variables</a:t>
            </a:r>
          </a:p>
          <a:p>
            <a:pPr marL="514350" indent="-514350">
              <a:buFont typeface="+mj-lt"/>
              <a:buAutoNum type="arabicPeriod"/>
            </a:pPr>
            <a:r>
              <a:rPr lang="en-ZA" dirty="0"/>
              <a:t>Installing IntelliJ</a:t>
            </a:r>
          </a:p>
          <a:p>
            <a:pPr marL="514350" indent="-514350">
              <a:buFont typeface="+mj-lt"/>
              <a:buAutoNum type="arabicPeriod"/>
            </a:pPr>
            <a:r>
              <a:rPr lang="en-ZA" dirty="0"/>
              <a:t>Installing security certificates</a:t>
            </a:r>
          </a:p>
          <a:p>
            <a:pPr marL="514350" indent="-514350">
              <a:buFont typeface="+mj-lt"/>
              <a:buAutoNum type="arabicPeriod"/>
            </a:pPr>
            <a:r>
              <a:rPr lang="en-ZA" dirty="0"/>
              <a:t>Adding Settings file</a:t>
            </a:r>
          </a:p>
          <a:p>
            <a:pPr marL="514350" indent="-514350">
              <a:buFont typeface="+mj-lt"/>
              <a:buAutoNum type="arabicPeriod"/>
            </a:pPr>
            <a:r>
              <a:rPr lang="en-ZA" dirty="0"/>
              <a:t>Run a test to check</a:t>
            </a:r>
          </a:p>
          <a:p>
            <a:pPr marL="514350" indent="-514350">
              <a:buFont typeface="+mj-lt"/>
              <a:buAutoNum type="arabicPeriod"/>
            </a:pPr>
            <a:endParaRPr lang="en-ZA" dirty="0"/>
          </a:p>
        </p:txBody>
      </p:sp>
    </p:spTree>
    <p:extLst>
      <p:ext uri="{BB962C8B-B14F-4D97-AF65-F5344CB8AC3E}">
        <p14:creationId xmlns:p14="http://schemas.microsoft.com/office/powerpoint/2010/main" val="3115768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EB3A0-F143-41FE-BD98-3BFDB86A3DC3}"/>
              </a:ext>
            </a:extLst>
          </p:cNvPr>
          <p:cNvSpPr>
            <a:spLocks noGrp="1"/>
          </p:cNvSpPr>
          <p:nvPr>
            <p:ph type="title"/>
          </p:nvPr>
        </p:nvSpPr>
        <p:spPr/>
        <p:txBody>
          <a:bodyPr/>
          <a:lstStyle/>
          <a:p>
            <a:r>
              <a:rPr lang="en-ZA" dirty="0"/>
              <a:t>Adding security certificates (update </a:t>
            </a:r>
            <a:r>
              <a:rPr lang="en-ZA" dirty="0" err="1"/>
              <a:t>keytool</a:t>
            </a:r>
            <a:r>
              <a:rPr lang="en-ZA" dirty="0"/>
              <a:t>)</a:t>
            </a:r>
          </a:p>
        </p:txBody>
      </p:sp>
      <p:sp>
        <p:nvSpPr>
          <p:cNvPr id="3" name="Content Placeholder 2">
            <a:extLst>
              <a:ext uri="{FF2B5EF4-FFF2-40B4-BE49-F238E27FC236}">
                <a16:creationId xmlns:a16="http://schemas.microsoft.com/office/drawing/2014/main" xmlns="" id="{88E33F37-EFF5-443D-8690-94673A348357}"/>
              </a:ext>
            </a:extLst>
          </p:cNvPr>
          <p:cNvSpPr>
            <a:spLocks noGrp="1"/>
          </p:cNvSpPr>
          <p:nvPr>
            <p:ph idx="1"/>
          </p:nvPr>
        </p:nvSpPr>
        <p:spPr/>
        <p:txBody>
          <a:bodyPr>
            <a:normAutofit/>
          </a:bodyPr>
          <a:lstStyle/>
          <a:p>
            <a:pPr marL="514350" indent="-514350">
              <a:buFont typeface="+mj-lt"/>
              <a:buAutoNum type="arabicPeriod"/>
            </a:pPr>
            <a:r>
              <a:rPr lang="en-ZA" sz="2400" dirty="0"/>
              <a:t>Open the folder on your local machine where the certificates were copied.</a:t>
            </a:r>
          </a:p>
          <a:p>
            <a:pPr marL="514350" indent="-514350">
              <a:buFont typeface="+mj-lt"/>
              <a:buAutoNum type="arabicPeriod"/>
            </a:pPr>
            <a:r>
              <a:rPr lang="en-ZA" sz="2400" dirty="0"/>
              <a:t>Open the “keytoolcommand.txt” file, in which you will find 8 different “</a:t>
            </a:r>
            <a:r>
              <a:rPr lang="en-ZA" sz="2400" dirty="0" err="1"/>
              <a:t>keytool</a:t>
            </a:r>
            <a:r>
              <a:rPr lang="en-ZA" sz="2400" dirty="0"/>
              <a:t> –import” commands. One for each of the certificates.</a:t>
            </a:r>
          </a:p>
          <a:p>
            <a:pPr marL="514350" indent="-514350">
              <a:buFont typeface="+mj-lt"/>
              <a:buAutoNum type="arabicPeriod"/>
            </a:pPr>
            <a:r>
              <a:rPr lang="en-ZA" sz="2400" dirty="0"/>
              <a:t>Customised each of the commands so that the path at the end of each command, points to the location of the individual certificate on your local machine.</a:t>
            </a:r>
          </a:p>
          <a:p>
            <a:pPr marL="514350" indent="-514350">
              <a:buFont typeface="+mj-lt"/>
              <a:buAutoNum type="arabicPeriod"/>
            </a:pPr>
            <a:r>
              <a:rPr lang="en-ZA" sz="2400" dirty="0"/>
              <a:t>Ensure the  –alias option refers to the name </a:t>
            </a:r>
            <a:r>
              <a:rPr lang="en-ZA" sz="2400" dirty="0" err="1"/>
              <a:t>og</a:t>
            </a:r>
            <a:r>
              <a:rPr lang="en-ZA" sz="2400" dirty="0"/>
              <a:t> the certificate being installed</a:t>
            </a:r>
          </a:p>
          <a:p>
            <a:pPr marL="0" indent="0">
              <a:buNone/>
            </a:pPr>
            <a:r>
              <a:rPr lang="en-ZA" sz="1000" dirty="0" err="1"/>
              <a:t>keytool</a:t>
            </a:r>
            <a:r>
              <a:rPr lang="en-ZA" sz="1000" dirty="0"/>
              <a:t> -import -</a:t>
            </a:r>
            <a:r>
              <a:rPr lang="en-ZA" sz="1000" dirty="0" err="1"/>
              <a:t>trustcacerts</a:t>
            </a:r>
            <a:r>
              <a:rPr lang="en-ZA" sz="1000" dirty="0"/>
              <a:t> -keystore </a:t>
            </a:r>
            <a:r>
              <a:rPr lang="en-ZA" sz="1000" dirty="0" err="1"/>
              <a:t>cacerts</a:t>
            </a:r>
            <a:r>
              <a:rPr lang="en-ZA" sz="1000" dirty="0"/>
              <a:t> -</a:t>
            </a:r>
            <a:r>
              <a:rPr lang="en-ZA" sz="1000" dirty="0" err="1"/>
              <a:t>storepass</a:t>
            </a:r>
            <a:r>
              <a:rPr lang="en-ZA" sz="1000" dirty="0"/>
              <a:t> </a:t>
            </a:r>
            <a:r>
              <a:rPr lang="en-ZA" sz="1000" dirty="0" err="1"/>
              <a:t>changeit</a:t>
            </a:r>
            <a:r>
              <a:rPr lang="en-ZA" sz="1000" dirty="0"/>
              <a:t> -</a:t>
            </a:r>
            <a:r>
              <a:rPr lang="en-ZA" sz="1000" dirty="0" err="1"/>
              <a:t>noprompt</a:t>
            </a:r>
            <a:r>
              <a:rPr lang="en-ZA" sz="1000" dirty="0"/>
              <a:t> -alias NedbankIronportCA.crt -file </a:t>
            </a:r>
            <a:r>
              <a:rPr lang="en-ZA" sz="1000" b="1" dirty="0">
                <a:solidFill>
                  <a:schemeClr val="accent1"/>
                </a:solidFill>
              </a:rPr>
              <a:t>C:\Users\nb047218\Documents\certs\nedbanksecuritycerts\NedbankIronportCA.crt</a:t>
            </a:r>
          </a:p>
          <a:p>
            <a:pPr marL="514350" indent="-514350">
              <a:buFont typeface="+mj-lt"/>
              <a:buAutoNum type="arabicPeriod" startAt="4"/>
            </a:pPr>
            <a:r>
              <a:rPr lang="en-ZA" sz="2400" dirty="0"/>
              <a:t>Save the “keytoolcommand.txt” once the updates were completed.</a:t>
            </a:r>
          </a:p>
          <a:p>
            <a:pPr marL="514350" indent="-514350">
              <a:buFont typeface="+mj-lt"/>
              <a:buAutoNum type="arabicPeriod" startAt="4"/>
            </a:pPr>
            <a:endParaRPr lang="en-ZA" dirty="0"/>
          </a:p>
          <a:p>
            <a:pPr marL="0" indent="0">
              <a:buNone/>
            </a:pPr>
            <a:endParaRPr lang="en-ZA" dirty="0"/>
          </a:p>
          <a:p>
            <a:pPr marL="514350" indent="-514350">
              <a:buFont typeface="+mj-lt"/>
              <a:buAutoNum type="arabicPeriod"/>
            </a:pPr>
            <a:endParaRPr lang="en-ZA" dirty="0"/>
          </a:p>
          <a:p>
            <a:pPr marL="514350" indent="-514350">
              <a:buFont typeface="+mj-lt"/>
              <a:buAutoNum type="arabicPeriod"/>
            </a:pPr>
            <a:endParaRPr lang="en-ZA" dirty="0"/>
          </a:p>
        </p:txBody>
      </p:sp>
      <p:sp>
        <p:nvSpPr>
          <p:cNvPr id="5" name="Oval 4">
            <a:extLst>
              <a:ext uri="{FF2B5EF4-FFF2-40B4-BE49-F238E27FC236}">
                <a16:creationId xmlns:a16="http://schemas.microsoft.com/office/drawing/2014/main" xmlns="" id="{8B19BA91-F669-4316-9FE0-5E8C27B75249}"/>
              </a:ext>
            </a:extLst>
          </p:cNvPr>
          <p:cNvSpPr/>
          <p:nvPr/>
        </p:nvSpPr>
        <p:spPr>
          <a:xfrm>
            <a:off x="6696892" y="4500381"/>
            <a:ext cx="4545874" cy="4896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6">
            <a:extLst>
              <a:ext uri="{FF2B5EF4-FFF2-40B4-BE49-F238E27FC236}">
                <a16:creationId xmlns:a16="http://schemas.microsoft.com/office/drawing/2014/main" xmlns="" id="{36790607-1880-409D-AB3C-F7BCE1DDE7FC}"/>
              </a:ext>
            </a:extLst>
          </p:cNvPr>
          <p:cNvPicPr>
            <a:picLocks noChangeAspect="1"/>
          </p:cNvPicPr>
          <p:nvPr/>
        </p:nvPicPr>
        <p:blipFill>
          <a:blip r:embed="rId2"/>
          <a:stretch>
            <a:fillRect/>
          </a:stretch>
        </p:blipFill>
        <p:spPr>
          <a:xfrm>
            <a:off x="1341120" y="4997847"/>
            <a:ext cx="9779726" cy="1179116"/>
          </a:xfrm>
          <a:prstGeom prst="rect">
            <a:avLst/>
          </a:prstGeom>
        </p:spPr>
      </p:pic>
    </p:spTree>
    <p:extLst>
      <p:ext uri="{BB962C8B-B14F-4D97-AF65-F5344CB8AC3E}">
        <p14:creationId xmlns:p14="http://schemas.microsoft.com/office/powerpoint/2010/main" val="26382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A4FFD-70C6-4ADB-81D4-AA225DB9E4F6}"/>
              </a:ext>
            </a:extLst>
          </p:cNvPr>
          <p:cNvSpPr>
            <a:spLocks noGrp="1"/>
          </p:cNvSpPr>
          <p:nvPr>
            <p:ph type="title"/>
          </p:nvPr>
        </p:nvSpPr>
        <p:spPr/>
        <p:txBody>
          <a:bodyPr/>
          <a:lstStyle/>
          <a:p>
            <a:r>
              <a:rPr lang="en-ZA" dirty="0"/>
              <a:t>Adding security certificates(Running </a:t>
            </a:r>
            <a:r>
              <a:rPr lang="en-ZA" dirty="0" err="1"/>
              <a:t>keytool</a:t>
            </a:r>
            <a:r>
              <a:rPr lang="en-ZA" dirty="0"/>
              <a:t>)</a:t>
            </a:r>
          </a:p>
        </p:txBody>
      </p:sp>
      <p:sp>
        <p:nvSpPr>
          <p:cNvPr id="3" name="Content Placeholder 2">
            <a:extLst>
              <a:ext uri="{FF2B5EF4-FFF2-40B4-BE49-F238E27FC236}">
                <a16:creationId xmlns:a16="http://schemas.microsoft.com/office/drawing/2014/main" xmlns="" id="{C83ABF4D-01AB-468A-B583-3B9DCD7796AD}"/>
              </a:ext>
            </a:extLst>
          </p:cNvPr>
          <p:cNvSpPr>
            <a:spLocks noGrp="1"/>
          </p:cNvSpPr>
          <p:nvPr>
            <p:ph idx="1"/>
          </p:nvPr>
        </p:nvSpPr>
        <p:spPr/>
        <p:txBody>
          <a:bodyPr>
            <a:normAutofit lnSpcReduction="10000"/>
          </a:bodyPr>
          <a:lstStyle/>
          <a:p>
            <a:pPr marL="514350" indent="-514350">
              <a:buFont typeface="+mj-lt"/>
              <a:buAutoNum type="arabicPeriod"/>
            </a:pPr>
            <a:r>
              <a:rPr lang="en-ZA" dirty="0"/>
              <a:t>Browse to the security folder in your installed JDK:</a:t>
            </a:r>
          </a:p>
          <a:p>
            <a:pPr marL="0" indent="0" algn="ctr">
              <a:buNone/>
            </a:pPr>
            <a:r>
              <a:rPr lang="en-ZA" dirty="0"/>
              <a:t>C:\Program Files\Java\jdk1.8.0_291\</a:t>
            </a:r>
            <a:r>
              <a:rPr lang="en-ZA" dirty="0" err="1"/>
              <a:t>jre</a:t>
            </a:r>
            <a:r>
              <a:rPr lang="en-ZA" dirty="0"/>
              <a:t>\lib\security</a:t>
            </a:r>
          </a:p>
          <a:p>
            <a:pPr marL="514350" indent="-514350">
              <a:buFont typeface="+mj-lt"/>
              <a:buAutoNum type="arabicPeriod" startAt="2"/>
            </a:pPr>
            <a:r>
              <a:rPr lang="en-ZA" dirty="0"/>
              <a:t>In this folder open a command prompt.(you might need to open this command prompt with admin access)</a:t>
            </a:r>
          </a:p>
          <a:p>
            <a:pPr marL="514350" indent="-514350">
              <a:buFont typeface="+mj-lt"/>
              <a:buAutoNum type="arabicPeriod" startAt="2"/>
            </a:pPr>
            <a:r>
              <a:rPr lang="en-ZA" dirty="0"/>
              <a:t>Copy the commands from you .txt file to be executed in this window.</a:t>
            </a:r>
          </a:p>
          <a:p>
            <a:pPr marL="514350" indent="-514350">
              <a:buFont typeface="+mj-lt"/>
              <a:buAutoNum type="arabicPeriod" startAt="2"/>
            </a:pPr>
            <a:r>
              <a:rPr lang="en-ZA" dirty="0"/>
              <a:t>You can do them one by one, or all at once. Doing it one by one makes it easier to troubleshoot should you get an error message.</a:t>
            </a:r>
          </a:p>
          <a:p>
            <a:pPr marL="514350" indent="-514350">
              <a:buFont typeface="+mj-lt"/>
              <a:buAutoNum type="arabicPeriod" startAt="2"/>
            </a:pPr>
            <a:r>
              <a:rPr lang="en-ZA" dirty="0"/>
              <a:t>You should get a confirmation message that the certificate was successfully added.</a:t>
            </a:r>
          </a:p>
        </p:txBody>
      </p:sp>
    </p:spTree>
    <p:extLst>
      <p:ext uri="{BB962C8B-B14F-4D97-AF65-F5344CB8AC3E}">
        <p14:creationId xmlns:p14="http://schemas.microsoft.com/office/powerpoint/2010/main" val="3549190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2E70C-49D0-467F-A9E1-00E934D0159F}"/>
              </a:ext>
            </a:extLst>
          </p:cNvPr>
          <p:cNvSpPr>
            <a:spLocks noGrp="1"/>
          </p:cNvSpPr>
          <p:nvPr>
            <p:ph type="title"/>
          </p:nvPr>
        </p:nvSpPr>
        <p:spPr/>
        <p:txBody>
          <a:bodyPr/>
          <a:lstStyle/>
          <a:p>
            <a:r>
              <a:rPr lang="en-ZA" dirty="0"/>
              <a:t>Trouble shoot adding certificates</a:t>
            </a:r>
          </a:p>
        </p:txBody>
      </p:sp>
      <p:sp>
        <p:nvSpPr>
          <p:cNvPr id="3" name="Content Placeholder 2">
            <a:extLst>
              <a:ext uri="{FF2B5EF4-FFF2-40B4-BE49-F238E27FC236}">
                <a16:creationId xmlns:a16="http://schemas.microsoft.com/office/drawing/2014/main" xmlns="" id="{FC1D29BA-E54C-4C55-A43B-7D9281198F85}"/>
              </a:ext>
            </a:extLst>
          </p:cNvPr>
          <p:cNvSpPr>
            <a:spLocks noGrp="1"/>
          </p:cNvSpPr>
          <p:nvPr>
            <p:ph idx="1"/>
          </p:nvPr>
        </p:nvSpPr>
        <p:spPr/>
        <p:txBody>
          <a:bodyPr/>
          <a:lstStyle/>
          <a:p>
            <a:r>
              <a:rPr lang="en-ZA" dirty="0"/>
              <a:t>Error: “</a:t>
            </a:r>
            <a:r>
              <a:rPr lang="en-ZA" i="1" dirty="0" err="1"/>
              <a:t>keytool</a:t>
            </a:r>
            <a:r>
              <a:rPr lang="en-ZA" i="1" dirty="0"/>
              <a:t> command not recognised”</a:t>
            </a:r>
            <a:r>
              <a:rPr lang="en-ZA" dirty="0"/>
              <a:t>: </a:t>
            </a:r>
          </a:p>
          <a:p>
            <a:pPr marL="971550" lvl="1" indent="-514350">
              <a:buFont typeface="+mj-lt"/>
              <a:buAutoNum type="arabicPeriod"/>
            </a:pPr>
            <a:r>
              <a:rPr lang="en-ZA" dirty="0"/>
              <a:t>Check that your environment variables are configures correctly.</a:t>
            </a:r>
          </a:p>
          <a:p>
            <a:r>
              <a:rPr lang="en-ZA" dirty="0"/>
              <a:t>Error: “</a:t>
            </a:r>
            <a:r>
              <a:rPr lang="en-ZA" dirty="0" err="1"/>
              <a:t>keytool</a:t>
            </a:r>
            <a:r>
              <a:rPr lang="en-ZA" dirty="0"/>
              <a:t> error: </a:t>
            </a:r>
            <a:r>
              <a:rPr lang="en-ZA" dirty="0" err="1"/>
              <a:t>java.io.FileNotFoundException</a:t>
            </a:r>
            <a:r>
              <a:rPr lang="en-ZA" dirty="0"/>
              <a:t>”</a:t>
            </a:r>
          </a:p>
          <a:p>
            <a:pPr marL="914400" lvl="1" indent="-457200">
              <a:buFont typeface="+mj-lt"/>
              <a:buAutoNum type="arabicPeriod"/>
            </a:pPr>
            <a:r>
              <a:rPr lang="en-ZA" dirty="0"/>
              <a:t>Check the path to the certificates are specified correctly.</a:t>
            </a:r>
          </a:p>
          <a:p>
            <a:pPr marL="914400" lvl="1" indent="-457200">
              <a:buFont typeface="+mj-lt"/>
              <a:buAutoNum type="arabicPeriod"/>
            </a:pPr>
            <a:r>
              <a:rPr lang="en-ZA" dirty="0"/>
              <a:t>Check for any unwanted characters that might have been copied by accident.</a:t>
            </a:r>
          </a:p>
          <a:p>
            <a:endParaRPr lang="en-ZA" dirty="0"/>
          </a:p>
        </p:txBody>
      </p:sp>
    </p:spTree>
    <p:extLst>
      <p:ext uri="{BB962C8B-B14F-4D97-AF65-F5344CB8AC3E}">
        <p14:creationId xmlns:p14="http://schemas.microsoft.com/office/powerpoint/2010/main" val="271022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C808F-DA57-4200-99BF-4DA169D25921}"/>
              </a:ext>
            </a:extLst>
          </p:cNvPr>
          <p:cNvSpPr>
            <a:spLocks noGrp="1"/>
          </p:cNvSpPr>
          <p:nvPr>
            <p:ph type="title"/>
          </p:nvPr>
        </p:nvSpPr>
        <p:spPr/>
        <p:txBody>
          <a:bodyPr/>
          <a:lstStyle/>
          <a:p>
            <a:r>
              <a:rPr lang="en-ZA" dirty="0"/>
              <a:t>Working with Maven</a:t>
            </a:r>
          </a:p>
        </p:txBody>
      </p:sp>
      <p:sp>
        <p:nvSpPr>
          <p:cNvPr id="3" name="Content Placeholder 2">
            <a:extLst>
              <a:ext uri="{FF2B5EF4-FFF2-40B4-BE49-F238E27FC236}">
                <a16:creationId xmlns:a16="http://schemas.microsoft.com/office/drawing/2014/main" xmlns="" id="{EAC7754D-A436-46FE-9C21-B4A74C76934F}"/>
              </a:ext>
            </a:extLst>
          </p:cNvPr>
          <p:cNvSpPr>
            <a:spLocks noGrp="1"/>
          </p:cNvSpPr>
          <p:nvPr>
            <p:ph idx="1"/>
          </p:nvPr>
        </p:nvSpPr>
        <p:spPr/>
        <p:txBody>
          <a:bodyPr>
            <a:normAutofit lnSpcReduction="10000"/>
          </a:bodyPr>
          <a:lstStyle/>
          <a:p>
            <a:r>
              <a:rPr lang="en-ZA" dirty="0"/>
              <a:t>Maven is a build automation tool used primarily for java projects.</a:t>
            </a:r>
          </a:p>
          <a:p>
            <a:r>
              <a:rPr lang="en-ZA" dirty="0"/>
              <a:t>It helps us build, publish and deploy projects.</a:t>
            </a:r>
          </a:p>
          <a:p>
            <a:r>
              <a:rPr lang="en-ZA" dirty="0"/>
              <a:t>Maven takes care of the following:</a:t>
            </a:r>
          </a:p>
          <a:p>
            <a:pPr lvl="1"/>
            <a:r>
              <a:rPr lang="en-ZA" dirty="0">
                <a:highlight>
                  <a:srgbClr val="FFFF00"/>
                </a:highlight>
              </a:rPr>
              <a:t>Builds</a:t>
            </a:r>
          </a:p>
          <a:p>
            <a:pPr lvl="1"/>
            <a:r>
              <a:rPr lang="en-ZA" dirty="0"/>
              <a:t>Documentation</a:t>
            </a:r>
          </a:p>
          <a:p>
            <a:pPr lvl="1"/>
            <a:r>
              <a:rPr lang="en-ZA" dirty="0">
                <a:highlight>
                  <a:srgbClr val="FFFF00"/>
                </a:highlight>
              </a:rPr>
              <a:t>Dependencies</a:t>
            </a:r>
          </a:p>
          <a:p>
            <a:pPr lvl="1"/>
            <a:r>
              <a:rPr lang="en-ZA" dirty="0"/>
              <a:t>Reports</a:t>
            </a:r>
          </a:p>
          <a:p>
            <a:pPr lvl="1"/>
            <a:r>
              <a:rPr lang="en-ZA" dirty="0"/>
              <a:t>SCMs</a:t>
            </a:r>
          </a:p>
          <a:p>
            <a:pPr lvl="1"/>
            <a:r>
              <a:rPr lang="en-ZA" dirty="0"/>
              <a:t>Distribution</a:t>
            </a:r>
          </a:p>
          <a:p>
            <a:pPr lvl="1"/>
            <a:r>
              <a:rPr lang="en-ZA" dirty="0">
                <a:highlight>
                  <a:srgbClr val="FFFF00"/>
                </a:highlight>
              </a:rPr>
              <a:t>Releases</a:t>
            </a:r>
          </a:p>
          <a:p>
            <a:pPr lvl="1"/>
            <a:r>
              <a:rPr lang="en-ZA" dirty="0"/>
              <a:t>Mailing list</a:t>
            </a:r>
          </a:p>
        </p:txBody>
      </p:sp>
      <p:sp>
        <p:nvSpPr>
          <p:cNvPr id="4" name="TextBox 3">
            <a:extLst>
              <a:ext uri="{FF2B5EF4-FFF2-40B4-BE49-F238E27FC236}">
                <a16:creationId xmlns:a16="http://schemas.microsoft.com/office/drawing/2014/main" xmlns="" id="{518056A6-B0DD-8800-8F03-38056FCBEE95}"/>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 name="TextBox 4">
            <a:extLst>
              <a:ext uri="{FF2B5EF4-FFF2-40B4-BE49-F238E27FC236}">
                <a16:creationId xmlns:a16="http://schemas.microsoft.com/office/drawing/2014/main" xmlns="" id="{1785789B-8B0E-F7E4-193A-D01DC1C2396C}"/>
              </a:ext>
            </a:extLst>
          </p:cNvPr>
          <p:cNvSpPr txBox="1"/>
          <p:nvPr/>
        </p:nvSpPr>
        <p:spPr>
          <a:xfrm>
            <a:off x="4867275" y="33432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xmlns="" id="{2CE36E2F-A3A6-8F9D-FC97-7D86DB6A5C10}"/>
              </a:ext>
            </a:extLst>
          </p:cNvPr>
          <p:cNvSpPr txBox="1"/>
          <p:nvPr/>
        </p:nvSpPr>
        <p:spPr>
          <a:xfrm>
            <a:off x="5010150" y="34861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411844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313F5-77D9-4230-ACA2-F5219A1B7173}"/>
              </a:ext>
            </a:extLst>
          </p:cNvPr>
          <p:cNvSpPr>
            <a:spLocks noGrp="1"/>
          </p:cNvSpPr>
          <p:nvPr>
            <p:ph type="title"/>
          </p:nvPr>
        </p:nvSpPr>
        <p:spPr/>
        <p:txBody>
          <a:bodyPr/>
          <a:lstStyle/>
          <a:p>
            <a:r>
              <a:rPr lang="en-ZA" dirty="0"/>
              <a:t>Maven settings file</a:t>
            </a:r>
          </a:p>
        </p:txBody>
      </p:sp>
      <p:sp>
        <p:nvSpPr>
          <p:cNvPr id="3" name="Content Placeholder 2">
            <a:extLst>
              <a:ext uri="{FF2B5EF4-FFF2-40B4-BE49-F238E27FC236}">
                <a16:creationId xmlns:a16="http://schemas.microsoft.com/office/drawing/2014/main" xmlns="" id="{95534D87-4478-4F0A-AC6D-894BE48C3330}"/>
              </a:ext>
            </a:extLst>
          </p:cNvPr>
          <p:cNvSpPr>
            <a:spLocks noGrp="1"/>
          </p:cNvSpPr>
          <p:nvPr>
            <p:ph idx="1"/>
          </p:nvPr>
        </p:nvSpPr>
        <p:spPr/>
        <p:txBody>
          <a:bodyPr>
            <a:normAutofit/>
          </a:bodyPr>
          <a:lstStyle/>
          <a:p>
            <a:r>
              <a:rPr lang="en-ZA" sz="2000" dirty="0"/>
              <a:t>The Maven settings file is not bound to any project.</a:t>
            </a:r>
          </a:p>
          <a:p>
            <a:r>
              <a:rPr lang="en-ZA" sz="2000" dirty="0"/>
              <a:t>The settings file contains various values which configure Maven execution.</a:t>
            </a:r>
          </a:p>
          <a:p>
            <a:r>
              <a:rPr lang="en-ZA" sz="2000" dirty="0"/>
              <a:t>These configuration values include the repository location, proxy settings and authentication information.</a:t>
            </a:r>
          </a:p>
          <a:p>
            <a:r>
              <a:rPr lang="en-ZA" sz="2000" dirty="0"/>
              <a:t>The user settings file is located ${</a:t>
            </a:r>
            <a:r>
              <a:rPr lang="en-ZA" sz="2000" dirty="0" err="1"/>
              <a:t>user.home</a:t>
            </a:r>
            <a:r>
              <a:rPr lang="en-ZA" sz="2000" dirty="0"/>
              <a:t>}/.m2/settings.xml</a:t>
            </a:r>
          </a:p>
          <a:p>
            <a:r>
              <a:rPr lang="en-ZA" sz="2000" dirty="0"/>
              <a:t>These user settings will only apply for the </a:t>
            </a:r>
            <a:r>
              <a:rPr lang="en-ZA" sz="2000" dirty="0" err="1"/>
              <a:t>userid</a:t>
            </a:r>
            <a:r>
              <a:rPr lang="en-ZA" sz="2000" dirty="0"/>
              <a:t> in which the settings folder is under.</a:t>
            </a:r>
          </a:p>
          <a:p>
            <a:r>
              <a:rPr lang="en-ZA" sz="2000" dirty="0"/>
              <a:t>There might be a global settings file located ${</a:t>
            </a:r>
            <a:r>
              <a:rPr lang="en-ZA" sz="2000" dirty="0" err="1"/>
              <a:t>mave.home</a:t>
            </a:r>
            <a:r>
              <a:rPr lang="en-ZA" sz="2000" dirty="0"/>
              <a:t>}/conf/settings.xml.</a:t>
            </a:r>
          </a:p>
          <a:p>
            <a:r>
              <a:rPr lang="en-ZA" sz="2000" dirty="0"/>
              <a:t>If settings files exist in both locations, then the files will be merged, but the dominant one will be the user settings file.</a:t>
            </a:r>
          </a:p>
          <a:p>
            <a:r>
              <a:rPr lang="en-ZA" sz="1400">
                <a:hlinkClick r:id="rId2"/>
              </a:rPr>
              <a:t>Working with Maven - I&amp;O EQA - Confluence (nednet.co.za)</a:t>
            </a:r>
            <a:endParaRPr lang="en-ZA" sz="1400"/>
          </a:p>
          <a:p>
            <a:endParaRPr lang="en-ZA" sz="2000" dirty="0"/>
          </a:p>
        </p:txBody>
      </p:sp>
    </p:spTree>
    <p:extLst>
      <p:ext uri="{BB962C8B-B14F-4D97-AF65-F5344CB8AC3E}">
        <p14:creationId xmlns:p14="http://schemas.microsoft.com/office/powerpoint/2010/main" val="243986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F6AAB-0847-4F6C-A860-CC06B1DA0181}"/>
              </a:ext>
            </a:extLst>
          </p:cNvPr>
          <p:cNvSpPr>
            <a:spLocks noGrp="1"/>
          </p:cNvSpPr>
          <p:nvPr>
            <p:ph type="title"/>
          </p:nvPr>
        </p:nvSpPr>
        <p:spPr/>
        <p:txBody>
          <a:bodyPr/>
          <a:lstStyle/>
          <a:p>
            <a:r>
              <a:rPr lang="en-ZA" dirty="0"/>
              <a:t>Adding the settings.xml file to the .m2 folder</a:t>
            </a:r>
          </a:p>
        </p:txBody>
      </p:sp>
      <p:sp>
        <p:nvSpPr>
          <p:cNvPr id="3" name="Content Placeholder 2">
            <a:extLst>
              <a:ext uri="{FF2B5EF4-FFF2-40B4-BE49-F238E27FC236}">
                <a16:creationId xmlns:a16="http://schemas.microsoft.com/office/drawing/2014/main" xmlns="" id="{69FBD8D0-9429-4080-B60E-49B579FFAA4F}"/>
              </a:ext>
            </a:extLst>
          </p:cNvPr>
          <p:cNvSpPr>
            <a:spLocks noGrp="1"/>
          </p:cNvSpPr>
          <p:nvPr>
            <p:ph idx="1"/>
          </p:nvPr>
        </p:nvSpPr>
        <p:spPr/>
        <p:txBody>
          <a:bodyPr/>
          <a:lstStyle/>
          <a:p>
            <a:r>
              <a:rPr lang="en-ZA" dirty="0"/>
              <a:t>Make sure you have a settings.xml file in your ${</a:t>
            </a:r>
            <a:r>
              <a:rPr lang="en-ZA" dirty="0" err="1"/>
              <a:t>user.home</a:t>
            </a:r>
            <a:r>
              <a:rPr lang="en-ZA" dirty="0"/>
              <a:t>}/.m2/directory.</a:t>
            </a:r>
          </a:p>
          <a:p>
            <a:r>
              <a:rPr lang="en-ZA" dirty="0"/>
              <a:t>If it does not exist there then copy the following settings file to the location. </a:t>
            </a:r>
            <a:r>
              <a:rPr lang="en-ZA" sz="2000" dirty="0">
                <a:hlinkClick r:id="rId2"/>
              </a:rPr>
              <a:t>Adding Nexus Certificate to Java - I&amp;O EQA - Confluence (nednet.co.za)</a:t>
            </a:r>
            <a:endParaRPr lang="en-ZA" sz="2000" dirty="0"/>
          </a:p>
          <a:p>
            <a:pPr marL="0" indent="0">
              <a:buNone/>
            </a:pPr>
            <a:endParaRPr lang="en-ZA" dirty="0"/>
          </a:p>
        </p:txBody>
      </p:sp>
      <p:pic>
        <p:nvPicPr>
          <p:cNvPr id="5" name="Picture 4">
            <a:extLst>
              <a:ext uri="{FF2B5EF4-FFF2-40B4-BE49-F238E27FC236}">
                <a16:creationId xmlns:a16="http://schemas.microsoft.com/office/drawing/2014/main" xmlns="" id="{381F44F5-5937-488C-861C-9A3567F71BBE}"/>
              </a:ext>
            </a:extLst>
          </p:cNvPr>
          <p:cNvPicPr>
            <a:picLocks noChangeAspect="1"/>
          </p:cNvPicPr>
          <p:nvPr/>
        </p:nvPicPr>
        <p:blipFill>
          <a:blip r:embed="rId3"/>
          <a:stretch>
            <a:fillRect/>
          </a:stretch>
        </p:blipFill>
        <p:spPr>
          <a:xfrm>
            <a:off x="673279" y="3689745"/>
            <a:ext cx="11202493" cy="2659184"/>
          </a:xfrm>
          <a:prstGeom prst="rect">
            <a:avLst/>
          </a:prstGeom>
        </p:spPr>
      </p:pic>
      <p:sp>
        <p:nvSpPr>
          <p:cNvPr id="6" name="Oval 5">
            <a:extLst>
              <a:ext uri="{FF2B5EF4-FFF2-40B4-BE49-F238E27FC236}">
                <a16:creationId xmlns:a16="http://schemas.microsoft.com/office/drawing/2014/main" xmlns="" id="{3F3E6C91-42A2-44F0-BB0D-B55A233FB6F5}"/>
              </a:ext>
            </a:extLst>
          </p:cNvPr>
          <p:cNvSpPr/>
          <p:nvPr/>
        </p:nvSpPr>
        <p:spPr>
          <a:xfrm>
            <a:off x="4772566" y="4981306"/>
            <a:ext cx="940526" cy="23512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287433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000E7-F49D-4DF0-B416-F2AC6CE64EFA}"/>
              </a:ext>
            </a:extLst>
          </p:cNvPr>
          <p:cNvSpPr>
            <a:spLocks noGrp="1"/>
          </p:cNvSpPr>
          <p:nvPr>
            <p:ph type="title"/>
          </p:nvPr>
        </p:nvSpPr>
        <p:spPr/>
        <p:txBody>
          <a:bodyPr/>
          <a:lstStyle/>
          <a:p>
            <a:r>
              <a:rPr lang="en-ZA" dirty="0"/>
              <a:t>Check is setup test</a:t>
            </a:r>
          </a:p>
        </p:txBody>
      </p:sp>
      <p:sp>
        <p:nvSpPr>
          <p:cNvPr id="3" name="Content Placeholder 2">
            <a:extLst>
              <a:ext uri="{FF2B5EF4-FFF2-40B4-BE49-F238E27FC236}">
                <a16:creationId xmlns:a16="http://schemas.microsoft.com/office/drawing/2014/main" xmlns="" id="{E79186D3-F367-43A5-A032-E67AF4420609}"/>
              </a:ext>
            </a:extLst>
          </p:cNvPr>
          <p:cNvSpPr>
            <a:spLocks noGrp="1"/>
          </p:cNvSpPr>
          <p:nvPr>
            <p:ph idx="1"/>
          </p:nvPr>
        </p:nvSpPr>
        <p:spPr/>
        <p:txBody>
          <a:bodyPr>
            <a:normAutofit fontScale="92500"/>
          </a:bodyPr>
          <a:lstStyle/>
          <a:p>
            <a:pPr marL="514350" indent="-514350">
              <a:buFont typeface="+mj-lt"/>
              <a:buAutoNum type="arabicPeriod"/>
            </a:pPr>
            <a:r>
              <a:rPr lang="en-ZA" dirty="0"/>
              <a:t>Create a new Maven project in IntelliJ.</a:t>
            </a:r>
          </a:p>
          <a:p>
            <a:pPr marL="514350" indent="-514350">
              <a:buFont typeface="+mj-lt"/>
              <a:buAutoNum type="arabicPeriod"/>
            </a:pPr>
            <a:r>
              <a:rPr lang="en-ZA" dirty="0"/>
              <a:t>Add the following dependency to the POM file:</a:t>
            </a:r>
          </a:p>
          <a:p>
            <a:pPr marL="514350" indent="-514350">
              <a:buFont typeface="+mj-lt"/>
              <a:buAutoNum type="arabicPeriod"/>
            </a:pPr>
            <a:endParaRPr lang="en-ZA" dirty="0"/>
          </a:p>
          <a:p>
            <a:pPr marL="514350" indent="-514350">
              <a:buFont typeface="+mj-lt"/>
              <a:buAutoNum type="arabicPeriod"/>
            </a:pPr>
            <a:endParaRPr lang="en-ZA" dirty="0"/>
          </a:p>
          <a:p>
            <a:pPr marL="514350" indent="-514350">
              <a:buFont typeface="+mj-lt"/>
              <a:buAutoNum type="arabicPeriod"/>
            </a:pPr>
            <a:endParaRPr lang="en-ZA" dirty="0"/>
          </a:p>
          <a:p>
            <a:pPr marL="514350" indent="-514350">
              <a:buFont typeface="+mj-lt"/>
              <a:buAutoNum type="arabicPeriod"/>
            </a:pPr>
            <a:r>
              <a:rPr lang="en-ZA" dirty="0"/>
              <a:t>From the Maven run the “</a:t>
            </a:r>
            <a:r>
              <a:rPr lang="en-ZA" dirty="0" err="1"/>
              <a:t>mvn</a:t>
            </a:r>
            <a:r>
              <a:rPr lang="en-ZA" dirty="0"/>
              <a:t> clean install” command.</a:t>
            </a:r>
          </a:p>
          <a:p>
            <a:pPr marL="514350" indent="-514350">
              <a:buFont typeface="+mj-lt"/>
              <a:buAutoNum type="arabicPeriod"/>
            </a:pPr>
            <a:r>
              <a:rPr lang="en-ZA" dirty="0"/>
              <a:t>In the terminal window the dependencies should be seen downloading, resulting in a successful build.</a:t>
            </a:r>
          </a:p>
          <a:p>
            <a:pPr marL="514350" indent="-514350">
              <a:buFont typeface="+mj-lt"/>
              <a:buAutoNum type="arabicPeriod"/>
            </a:pPr>
            <a:r>
              <a:rPr lang="en-ZA" dirty="0"/>
              <a:t>Refresh your project, dependency should now be available to the project.</a:t>
            </a:r>
          </a:p>
          <a:p>
            <a:pPr marL="0" indent="0">
              <a:buNone/>
            </a:pPr>
            <a:endParaRPr lang="en-ZA" dirty="0"/>
          </a:p>
        </p:txBody>
      </p:sp>
      <p:pic>
        <p:nvPicPr>
          <p:cNvPr id="4" name="Content Placeholder 5">
            <a:extLst>
              <a:ext uri="{FF2B5EF4-FFF2-40B4-BE49-F238E27FC236}">
                <a16:creationId xmlns:a16="http://schemas.microsoft.com/office/drawing/2014/main" xmlns="" id="{92EBF3C5-7957-4BC6-8755-3EFC905A1828}"/>
              </a:ext>
            </a:extLst>
          </p:cNvPr>
          <p:cNvPicPr>
            <a:picLocks noChangeAspect="1"/>
          </p:cNvPicPr>
          <p:nvPr/>
        </p:nvPicPr>
        <p:blipFill>
          <a:blip r:embed="rId2"/>
          <a:stretch>
            <a:fillRect/>
          </a:stretch>
        </p:blipFill>
        <p:spPr>
          <a:xfrm>
            <a:off x="3127307" y="2749920"/>
            <a:ext cx="3714750" cy="1504950"/>
          </a:xfrm>
          <a:prstGeom prst="rect">
            <a:avLst/>
          </a:prstGeom>
        </p:spPr>
      </p:pic>
    </p:spTree>
    <p:extLst>
      <p:ext uri="{BB962C8B-B14F-4D97-AF65-F5344CB8AC3E}">
        <p14:creationId xmlns:p14="http://schemas.microsoft.com/office/powerpoint/2010/main" val="13626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33CF1-3644-4F79-8FDE-ADAF7E7505DB}"/>
              </a:ext>
            </a:extLst>
          </p:cNvPr>
          <p:cNvSpPr>
            <a:spLocks noGrp="1"/>
          </p:cNvSpPr>
          <p:nvPr>
            <p:ph type="title"/>
          </p:nvPr>
        </p:nvSpPr>
        <p:spPr/>
        <p:txBody>
          <a:bodyPr/>
          <a:lstStyle/>
          <a:p>
            <a:r>
              <a:rPr lang="en-ZA" dirty="0"/>
              <a:t>Joining the PAM group</a:t>
            </a:r>
          </a:p>
        </p:txBody>
      </p:sp>
      <p:sp>
        <p:nvSpPr>
          <p:cNvPr id="3" name="Content Placeholder 2">
            <a:extLst>
              <a:ext uri="{FF2B5EF4-FFF2-40B4-BE49-F238E27FC236}">
                <a16:creationId xmlns:a16="http://schemas.microsoft.com/office/drawing/2014/main" xmlns="" id="{C868242E-8EF7-46AD-8720-562177995AE5}"/>
              </a:ext>
            </a:extLst>
          </p:cNvPr>
          <p:cNvSpPr>
            <a:spLocks noGrp="1"/>
          </p:cNvSpPr>
          <p:nvPr>
            <p:ph idx="1"/>
          </p:nvPr>
        </p:nvSpPr>
        <p:spPr/>
        <p:txBody>
          <a:bodyPr>
            <a:normAutofit lnSpcReduction="10000"/>
          </a:bodyPr>
          <a:lstStyle/>
          <a:p>
            <a:pPr marL="514350" indent="-514350">
              <a:buFont typeface="+mj-lt"/>
              <a:buAutoNum type="arabicPeriod"/>
            </a:pPr>
            <a:r>
              <a:rPr lang="en-ZA" sz="2000" dirty="0"/>
              <a:t>The first step in implementing the EQA framework is to be included as a member on the Development PAM Group (PAM).</a:t>
            </a:r>
          </a:p>
          <a:p>
            <a:pPr marL="514350" indent="-514350">
              <a:buFont typeface="+mj-lt"/>
              <a:buAutoNum type="arabicPeriod"/>
            </a:pPr>
            <a:r>
              <a:rPr lang="en-ZA" sz="2000" dirty="0"/>
              <a:t>This will allow you to install and run white listed software on your local machine.</a:t>
            </a:r>
          </a:p>
          <a:p>
            <a:pPr marL="514350" indent="-514350">
              <a:buFont typeface="+mj-lt"/>
              <a:buAutoNum type="arabicPeriod"/>
            </a:pPr>
            <a:r>
              <a:rPr lang="en-ZA" sz="2000" dirty="0"/>
              <a:t>Send a request to Rohit Mistry or Joseph Asaad, please include your manager in the request (email).</a:t>
            </a:r>
          </a:p>
          <a:p>
            <a:pPr marL="514350" indent="-514350">
              <a:buFont typeface="+mj-lt"/>
              <a:buAutoNum type="arabicPeriod"/>
            </a:pPr>
            <a:r>
              <a:rPr lang="en-ZA" sz="2000" dirty="0"/>
              <a:t>Once you have confirmation that you are part of the Development PAM group you should be able install all the software required.</a:t>
            </a:r>
          </a:p>
          <a:p>
            <a:pPr marL="457200" indent="-457200">
              <a:buFont typeface="+mj-lt"/>
              <a:buAutoNum type="arabicPeriod"/>
            </a:pPr>
            <a:r>
              <a:rPr lang="en-ZA" sz="2000" dirty="0"/>
              <a:t>From time to time the need might exist to update to the latest PAM policy, especially if you want to make use of recently added white listed software. Please follow the steps described in the link below:</a:t>
            </a:r>
            <a:endParaRPr lang="en-ZA" sz="2000" dirty="0">
              <a:hlinkClick r:id="rId2"/>
            </a:endParaRPr>
          </a:p>
          <a:p>
            <a:pPr marL="0" indent="0" algn="ctr">
              <a:buNone/>
            </a:pPr>
            <a:r>
              <a:rPr lang="en-ZA" sz="2000" dirty="0">
                <a:hlinkClick r:id="rId2"/>
              </a:rPr>
              <a:t>Getting Started Nedbank Test Automation - I&amp;O EQA - Confluence (nednet.co.za)</a:t>
            </a:r>
            <a:endParaRPr lang="en-ZA" sz="2000" dirty="0"/>
          </a:p>
          <a:p>
            <a:pPr marL="457200" indent="-457200">
              <a:buFont typeface="+mj-lt"/>
              <a:buAutoNum type="arabicPeriod" startAt="6"/>
            </a:pPr>
            <a:r>
              <a:rPr lang="en-ZA" sz="2000" dirty="0"/>
              <a:t>When installing software or editing environment variables you will get a screen asking you for your credentials and requesting a reason, complete the requested information to continue.</a:t>
            </a:r>
          </a:p>
        </p:txBody>
      </p:sp>
    </p:spTree>
    <p:extLst>
      <p:ext uri="{BB962C8B-B14F-4D97-AF65-F5344CB8AC3E}">
        <p14:creationId xmlns:p14="http://schemas.microsoft.com/office/powerpoint/2010/main" val="3589080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A21D641-F948-48C1-8820-C207E21FAD42}"/>
              </a:ext>
            </a:extLst>
          </p:cNvPr>
          <p:cNvPicPr>
            <a:picLocks noChangeAspect="1"/>
          </p:cNvPicPr>
          <p:nvPr/>
        </p:nvPicPr>
        <p:blipFill>
          <a:blip r:embed="rId2"/>
          <a:stretch>
            <a:fillRect/>
          </a:stretch>
        </p:blipFill>
        <p:spPr>
          <a:xfrm>
            <a:off x="3938587" y="1214437"/>
            <a:ext cx="4314825" cy="4429125"/>
          </a:xfrm>
          <a:prstGeom prst="rect">
            <a:avLst/>
          </a:prstGeom>
        </p:spPr>
      </p:pic>
    </p:spTree>
    <p:extLst>
      <p:ext uri="{BB962C8B-B14F-4D97-AF65-F5344CB8AC3E}">
        <p14:creationId xmlns:p14="http://schemas.microsoft.com/office/powerpoint/2010/main" val="160345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170EE-BF62-4C53-9290-5BF960EB727F}"/>
              </a:ext>
            </a:extLst>
          </p:cNvPr>
          <p:cNvSpPr>
            <a:spLocks noGrp="1"/>
          </p:cNvSpPr>
          <p:nvPr>
            <p:ph type="title"/>
          </p:nvPr>
        </p:nvSpPr>
        <p:spPr/>
        <p:txBody>
          <a:bodyPr/>
          <a:lstStyle/>
          <a:p>
            <a:r>
              <a:rPr lang="en-ZA" dirty="0"/>
              <a:t>Installing Java JDK</a:t>
            </a:r>
          </a:p>
        </p:txBody>
      </p:sp>
      <p:sp>
        <p:nvSpPr>
          <p:cNvPr id="3" name="Content Placeholder 2">
            <a:extLst>
              <a:ext uri="{FF2B5EF4-FFF2-40B4-BE49-F238E27FC236}">
                <a16:creationId xmlns:a16="http://schemas.microsoft.com/office/drawing/2014/main" xmlns="" id="{86281FE4-DB6C-4262-A30D-BE4AE91BA2FC}"/>
              </a:ext>
            </a:extLst>
          </p:cNvPr>
          <p:cNvSpPr>
            <a:spLocks noGrp="1"/>
          </p:cNvSpPr>
          <p:nvPr>
            <p:ph idx="1"/>
          </p:nvPr>
        </p:nvSpPr>
        <p:spPr/>
        <p:txBody>
          <a:bodyPr/>
          <a:lstStyle/>
          <a:p>
            <a:pPr marL="0" indent="0" algn="ctr">
              <a:buNone/>
            </a:pPr>
            <a:r>
              <a:rPr lang="en-ZA" sz="2000" b="1" dirty="0"/>
              <a:t>The java JDK allows developers to create java programs that can be executed and run.</a:t>
            </a:r>
          </a:p>
          <a:p>
            <a:pPr marL="0" indent="0">
              <a:buNone/>
            </a:pPr>
            <a:endParaRPr lang="en-ZA" sz="2000" b="1" dirty="0"/>
          </a:p>
          <a:p>
            <a:pPr marL="514350" indent="-514350">
              <a:buFont typeface="+mj-lt"/>
              <a:buAutoNum type="arabicPeriod"/>
            </a:pPr>
            <a:r>
              <a:rPr lang="en-ZA" sz="2000" dirty="0"/>
              <a:t>Browse below link to get to the installation files:</a:t>
            </a:r>
          </a:p>
          <a:p>
            <a:pPr marL="0" indent="0" algn="ctr">
              <a:buNone/>
            </a:pPr>
            <a:r>
              <a:rPr lang="en-ZA" sz="2000" dirty="0">
                <a:hlinkClick r:id="rId2" action="ppaction://hlinkfile"/>
              </a:rPr>
              <a:t>\\alleycat\TQAAutomation\Automation\Test Tool Software\Java\8\u291</a:t>
            </a:r>
            <a:endParaRPr lang="en-ZA" sz="2000" dirty="0"/>
          </a:p>
          <a:p>
            <a:pPr marL="457200" indent="-457200">
              <a:buFont typeface="+mj-lt"/>
              <a:buAutoNum type="arabicPeriod" startAt="2"/>
            </a:pPr>
            <a:r>
              <a:rPr lang="en-ZA" sz="2000" dirty="0"/>
              <a:t>Select:  </a:t>
            </a:r>
            <a:r>
              <a:rPr lang="en-ZA" sz="2000" i="1" dirty="0"/>
              <a:t>jdk-8u251-windows-x64.exe</a:t>
            </a:r>
          </a:p>
          <a:p>
            <a:pPr marL="457200" indent="-457200">
              <a:buFont typeface="+mj-lt"/>
              <a:buAutoNum type="arabicPeriod" startAt="3"/>
            </a:pPr>
            <a:r>
              <a:rPr lang="en-ZA" sz="2000" dirty="0"/>
              <a:t>Either run the .exe file from the server, or copy the file to your local machine and run locally.</a:t>
            </a:r>
          </a:p>
          <a:p>
            <a:pPr marL="457200" indent="-457200">
              <a:buFont typeface="+mj-lt"/>
              <a:buAutoNum type="arabicPeriod" startAt="3"/>
            </a:pPr>
            <a:r>
              <a:rPr lang="en-ZA" sz="2000" dirty="0"/>
              <a:t>The Java jdk will be installed to you local machine in the programs files folder.</a:t>
            </a:r>
          </a:p>
          <a:p>
            <a:pPr marL="457200" indent="-457200">
              <a:buFont typeface="+mj-lt"/>
              <a:buAutoNum type="arabicPeriod" startAt="3"/>
            </a:pPr>
            <a:r>
              <a:rPr lang="en-ZA" sz="2000" dirty="0"/>
              <a:t>No special configuration is required and all the default options can be selected during installation.</a:t>
            </a:r>
          </a:p>
          <a:p>
            <a:pPr marL="457200" indent="-457200">
              <a:buFont typeface="+mj-lt"/>
              <a:buAutoNum type="arabicPeriod" startAt="3"/>
            </a:pPr>
            <a:r>
              <a:rPr lang="en-ZA" sz="2000" dirty="0"/>
              <a:t>Confluence reference: </a:t>
            </a:r>
            <a:r>
              <a:rPr lang="en-ZA" sz="1400" dirty="0">
                <a:hlinkClick r:id="rId3"/>
              </a:rPr>
              <a:t>Java and IDE Machine Setup - I&amp;O EQA - Confluence (nednet.co.za)</a:t>
            </a:r>
            <a:endParaRPr lang="en-ZA" sz="2000" dirty="0"/>
          </a:p>
          <a:p>
            <a:pPr marL="0" indent="0" algn="ctr">
              <a:buNone/>
            </a:pPr>
            <a:endParaRPr lang="en-ZA" sz="2000" dirty="0"/>
          </a:p>
          <a:p>
            <a:pPr marL="0" indent="0">
              <a:buNone/>
            </a:pPr>
            <a:endParaRPr lang="en-ZA" dirty="0"/>
          </a:p>
        </p:txBody>
      </p:sp>
    </p:spTree>
    <p:extLst>
      <p:ext uri="{BB962C8B-B14F-4D97-AF65-F5344CB8AC3E}">
        <p14:creationId xmlns:p14="http://schemas.microsoft.com/office/powerpoint/2010/main" val="174997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F1BB6-15C8-42CF-8370-7ED35E630B10}"/>
              </a:ext>
            </a:extLst>
          </p:cNvPr>
          <p:cNvSpPr>
            <a:spLocks noGrp="1"/>
          </p:cNvSpPr>
          <p:nvPr>
            <p:ph type="title"/>
          </p:nvPr>
        </p:nvSpPr>
        <p:spPr/>
        <p:txBody>
          <a:bodyPr/>
          <a:lstStyle/>
          <a:p>
            <a:r>
              <a:rPr lang="en-ZA" dirty="0"/>
              <a:t>Installing Maven</a:t>
            </a:r>
          </a:p>
        </p:txBody>
      </p:sp>
      <p:sp>
        <p:nvSpPr>
          <p:cNvPr id="3" name="Content Placeholder 2">
            <a:extLst>
              <a:ext uri="{FF2B5EF4-FFF2-40B4-BE49-F238E27FC236}">
                <a16:creationId xmlns:a16="http://schemas.microsoft.com/office/drawing/2014/main" xmlns="" id="{A9FB0D76-3C68-482F-90DA-B41B0CF1E20F}"/>
              </a:ext>
            </a:extLst>
          </p:cNvPr>
          <p:cNvSpPr>
            <a:spLocks noGrp="1"/>
          </p:cNvSpPr>
          <p:nvPr>
            <p:ph idx="1"/>
          </p:nvPr>
        </p:nvSpPr>
        <p:spPr/>
        <p:txBody>
          <a:bodyPr/>
          <a:lstStyle/>
          <a:p>
            <a:pPr marL="0" indent="0" algn="ctr">
              <a:buNone/>
            </a:pPr>
            <a:r>
              <a:rPr lang="en-ZA" sz="2000" b="1" dirty="0"/>
              <a:t>Maven is a popular open-source build tool to build, publish and deploy projects</a:t>
            </a:r>
          </a:p>
          <a:p>
            <a:pPr marL="0" indent="0">
              <a:buNone/>
            </a:pPr>
            <a:endParaRPr lang="en-ZA" sz="2000" b="1" dirty="0"/>
          </a:p>
          <a:p>
            <a:pPr marL="514350" indent="-514350">
              <a:buFont typeface="+mj-lt"/>
              <a:buAutoNum type="arabicPeriod"/>
            </a:pPr>
            <a:r>
              <a:rPr lang="en-ZA" sz="2000" dirty="0"/>
              <a:t>The maven zip file can be found at the following location:</a:t>
            </a:r>
          </a:p>
          <a:p>
            <a:pPr marL="0" indent="0" algn="ctr">
              <a:buNone/>
            </a:pPr>
            <a:r>
              <a:rPr lang="en-ZA" sz="2000" dirty="0"/>
              <a:t>\\alleycat\TQAAutomation\Automation\Test Tool Software\Maven\</a:t>
            </a:r>
          </a:p>
          <a:p>
            <a:pPr marL="457200" indent="-457200">
              <a:buFont typeface="+mj-lt"/>
              <a:buAutoNum type="arabicPeriod" startAt="2"/>
            </a:pPr>
            <a:r>
              <a:rPr lang="en-ZA" sz="2000" dirty="0"/>
              <a:t>Copy the apache-maven-3.6.3-bin.zip to your local machine, and extract to any folder</a:t>
            </a:r>
          </a:p>
          <a:p>
            <a:pPr marL="457200" indent="-457200">
              <a:buFont typeface="+mj-lt"/>
              <a:buAutoNum type="arabicPeriod" startAt="2"/>
            </a:pPr>
            <a:r>
              <a:rPr lang="en-ZA" sz="2000" dirty="0"/>
              <a:t>Confluence reference: </a:t>
            </a:r>
            <a:r>
              <a:rPr lang="en-ZA" sz="2000" dirty="0">
                <a:hlinkClick r:id="rId2"/>
              </a:rPr>
              <a:t>Java and IDE Machine Setup - I&amp;O EQA - Confluence (nednet.co.za)</a:t>
            </a:r>
            <a:endParaRPr lang="en-ZA" sz="2000" dirty="0"/>
          </a:p>
          <a:p>
            <a:pPr marL="457200" indent="-457200">
              <a:buFont typeface="+mj-lt"/>
              <a:buAutoNum type="arabicPeriod" startAt="2"/>
            </a:pPr>
            <a:endParaRPr lang="en-ZA" sz="2000" dirty="0"/>
          </a:p>
        </p:txBody>
      </p:sp>
    </p:spTree>
    <p:extLst>
      <p:ext uri="{BB962C8B-B14F-4D97-AF65-F5344CB8AC3E}">
        <p14:creationId xmlns:p14="http://schemas.microsoft.com/office/powerpoint/2010/main" val="147964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5FF0A-A95B-4470-820B-E4BB473D7307}"/>
              </a:ext>
            </a:extLst>
          </p:cNvPr>
          <p:cNvSpPr>
            <a:spLocks noGrp="1"/>
          </p:cNvSpPr>
          <p:nvPr>
            <p:ph type="title"/>
          </p:nvPr>
        </p:nvSpPr>
        <p:spPr/>
        <p:txBody>
          <a:bodyPr/>
          <a:lstStyle/>
          <a:p>
            <a:r>
              <a:rPr lang="en-ZA" dirty="0"/>
              <a:t>Installing Git</a:t>
            </a:r>
          </a:p>
        </p:txBody>
      </p:sp>
      <p:sp>
        <p:nvSpPr>
          <p:cNvPr id="3" name="Content Placeholder 2">
            <a:extLst>
              <a:ext uri="{FF2B5EF4-FFF2-40B4-BE49-F238E27FC236}">
                <a16:creationId xmlns:a16="http://schemas.microsoft.com/office/drawing/2014/main" xmlns="" id="{4FC1015C-5D2A-4A6C-BED7-1491DDF81DD5}"/>
              </a:ext>
            </a:extLst>
          </p:cNvPr>
          <p:cNvSpPr>
            <a:spLocks noGrp="1"/>
          </p:cNvSpPr>
          <p:nvPr>
            <p:ph idx="1"/>
          </p:nvPr>
        </p:nvSpPr>
        <p:spPr/>
        <p:txBody>
          <a:bodyPr/>
          <a:lstStyle/>
          <a:p>
            <a:pPr marL="0" indent="0" algn="ctr">
              <a:buNone/>
            </a:pPr>
            <a:r>
              <a:rPr lang="en-ZA" sz="2000" b="1" dirty="0"/>
              <a:t>Git is a open source distributed version control system.</a:t>
            </a:r>
          </a:p>
          <a:p>
            <a:pPr marL="514350" indent="-514350">
              <a:buFont typeface="+mj-lt"/>
              <a:buAutoNum type="arabicPeriod"/>
            </a:pPr>
            <a:r>
              <a:rPr lang="en-ZA" sz="2000" dirty="0"/>
              <a:t>The Git exe file can be found at:</a:t>
            </a:r>
          </a:p>
          <a:p>
            <a:pPr marL="0" indent="0" algn="ctr">
              <a:buNone/>
            </a:pPr>
            <a:r>
              <a:rPr lang="en-ZA" sz="2000" dirty="0"/>
              <a:t>\\alleycat\TQAAutomation\Automation\Test Tool Software\Git</a:t>
            </a:r>
          </a:p>
          <a:p>
            <a:pPr marL="457200" indent="-457200">
              <a:buFont typeface="+mj-lt"/>
              <a:buAutoNum type="arabicPeriod" startAt="2"/>
            </a:pPr>
            <a:r>
              <a:rPr lang="en-ZA" sz="2000" dirty="0"/>
              <a:t>Select: </a:t>
            </a:r>
            <a:r>
              <a:rPr lang="en-ZA" sz="2000" i="1" dirty="0"/>
              <a:t>Git-2.26.1-64-bit.exe</a:t>
            </a:r>
          </a:p>
          <a:p>
            <a:pPr marL="457200" indent="-457200">
              <a:buFont typeface="+mj-lt"/>
              <a:buAutoNum type="arabicPeriod" startAt="2"/>
            </a:pPr>
            <a:r>
              <a:rPr lang="en-ZA" sz="2000" dirty="0"/>
              <a:t>Either run the .exe file from the server, or copy the file to your local machine and run locally.</a:t>
            </a:r>
          </a:p>
          <a:p>
            <a:pPr marL="457200" indent="-457200">
              <a:buFont typeface="+mj-lt"/>
              <a:buAutoNum type="arabicPeriod" startAt="3"/>
            </a:pPr>
            <a:r>
              <a:rPr lang="en-ZA" sz="2000" dirty="0"/>
              <a:t>The Git will be installed to you local machine in the programs files folder.</a:t>
            </a:r>
          </a:p>
          <a:p>
            <a:pPr marL="457200" indent="-457200">
              <a:buFont typeface="+mj-lt"/>
              <a:buAutoNum type="arabicPeriod" startAt="3"/>
            </a:pPr>
            <a:r>
              <a:rPr lang="en-ZA" sz="2000" dirty="0"/>
              <a:t>No special configuration is required and all the default options can be selected during installation.</a:t>
            </a:r>
          </a:p>
          <a:p>
            <a:pPr marL="457200" indent="-457200">
              <a:buFont typeface="+mj-lt"/>
              <a:buAutoNum type="arabicPeriod" startAt="3"/>
            </a:pPr>
            <a:r>
              <a:rPr lang="en-ZA" sz="2000" dirty="0"/>
              <a:t>Confluence reference: </a:t>
            </a:r>
            <a:r>
              <a:rPr lang="en-ZA" sz="1400" dirty="0">
                <a:hlinkClick r:id="rId2"/>
              </a:rPr>
              <a:t>Java and IDE Machine Setup - I&amp;O EQA - Confluence (nednet.co.za)</a:t>
            </a:r>
            <a:endParaRPr lang="en-ZA" sz="2000" dirty="0"/>
          </a:p>
          <a:p>
            <a:pPr marL="457200" indent="-457200">
              <a:buFont typeface="+mj-lt"/>
              <a:buAutoNum type="arabicPeriod" startAt="2"/>
            </a:pPr>
            <a:endParaRPr lang="en-ZA" sz="2000" dirty="0"/>
          </a:p>
          <a:p>
            <a:pPr marL="0" indent="0">
              <a:buNone/>
            </a:pPr>
            <a:endParaRPr lang="en-ZA" sz="2000" i="1" dirty="0"/>
          </a:p>
          <a:p>
            <a:pPr marL="0" indent="0">
              <a:buNone/>
            </a:pPr>
            <a:endParaRPr lang="en-ZA" dirty="0"/>
          </a:p>
        </p:txBody>
      </p:sp>
    </p:spTree>
    <p:extLst>
      <p:ext uri="{BB962C8B-B14F-4D97-AF65-F5344CB8AC3E}">
        <p14:creationId xmlns:p14="http://schemas.microsoft.com/office/powerpoint/2010/main" val="4029881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A56C9-3C40-48AE-8390-D10870A64226}"/>
              </a:ext>
            </a:extLst>
          </p:cNvPr>
          <p:cNvSpPr>
            <a:spLocks noGrp="1"/>
          </p:cNvSpPr>
          <p:nvPr>
            <p:ph type="title"/>
          </p:nvPr>
        </p:nvSpPr>
        <p:spPr/>
        <p:txBody>
          <a:bodyPr/>
          <a:lstStyle/>
          <a:p>
            <a:r>
              <a:rPr lang="en-ZA" dirty="0"/>
              <a:t>Add/Edit System Environment variables</a:t>
            </a:r>
          </a:p>
        </p:txBody>
      </p:sp>
      <p:sp>
        <p:nvSpPr>
          <p:cNvPr id="3" name="Content Placeholder 2">
            <a:extLst>
              <a:ext uri="{FF2B5EF4-FFF2-40B4-BE49-F238E27FC236}">
                <a16:creationId xmlns:a16="http://schemas.microsoft.com/office/drawing/2014/main" xmlns="" id="{6125B198-41D1-4D70-AD20-DB283DF64937}"/>
              </a:ext>
            </a:extLst>
          </p:cNvPr>
          <p:cNvSpPr>
            <a:spLocks noGrp="1"/>
          </p:cNvSpPr>
          <p:nvPr>
            <p:ph idx="1"/>
          </p:nvPr>
        </p:nvSpPr>
        <p:spPr/>
        <p:txBody>
          <a:bodyPr/>
          <a:lstStyle/>
          <a:p>
            <a:pPr marL="0" indent="0">
              <a:buNone/>
            </a:pPr>
            <a:r>
              <a:rPr lang="en-ZA" sz="2000" dirty="0"/>
              <a:t>Adding Environment Variables via the control panel.</a:t>
            </a:r>
          </a:p>
          <a:p>
            <a:pPr marL="514350" indent="-514350">
              <a:buFont typeface="+mj-lt"/>
              <a:buAutoNum type="arabicPeriod"/>
            </a:pPr>
            <a:r>
              <a:rPr lang="en-ZA" sz="2000" dirty="0"/>
              <a:t>In the Windows search box, type “edit system environment variables”.</a:t>
            </a:r>
          </a:p>
          <a:p>
            <a:pPr marL="514350" indent="-514350">
              <a:buFont typeface="+mj-lt"/>
              <a:buAutoNum type="arabicPeriod"/>
            </a:pPr>
            <a:r>
              <a:rPr lang="en-ZA" sz="2000" dirty="0"/>
              <a:t>Select the “Edit System Environment Variables” in the control panel.</a:t>
            </a:r>
          </a:p>
          <a:p>
            <a:pPr marL="514350" indent="-514350">
              <a:buFont typeface="+mj-lt"/>
              <a:buAutoNum type="arabicPeriod"/>
            </a:pPr>
            <a:r>
              <a:rPr lang="en-ZA" sz="2000" dirty="0"/>
              <a:t>In the “Security Authorisation” window, provide your credentials and justification</a:t>
            </a:r>
            <a:r>
              <a:rPr lang="en-ZA" sz="2000" dirty="0" smtClean="0"/>
              <a:t>.</a:t>
            </a:r>
          </a:p>
          <a:p>
            <a:pPr marL="514350" indent="-514350">
              <a:buFont typeface="+mj-lt"/>
              <a:buAutoNum type="arabicPeriod"/>
            </a:pPr>
            <a:endParaRPr lang="en-ZA" sz="2000" dirty="0"/>
          </a:p>
          <a:p>
            <a:pPr marL="514350" indent="-514350">
              <a:buFont typeface="+mj-lt"/>
              <a:buAutoNum type="arabicPeriod"/>
            </a:pPr>
            <a:endParaRPr lang="en-ZA" dirty="0"/>
          </a:p>
          <a:p>
            <a:pPr marL="514350" indent="-514350">
              <a:buFont typeface="+mj-lt"/>
              <a:buAutoNum type="arabicPeriod"/>
            </a:pPr>
            <a:endParaRPr lang="en-ZA" dirty="0"/>
          </a:p>
        </p:txBody>
      </p:sp>
      <p:pic>
        <p:nvPicPr>
          <p:cNvPr id="4" name="Picture 3">
            <a:extLst>
              <a:ext uri="{FF2B5EF4-FFF2-40B4-BE49-F238E27FC236}">
                <a16:creationId xmlns:a16="http://schemas.microsoft.com/office/drawing/2014/main" xmlns="" id="{6A659E7C-93CD-4DE2-A52B-003A5D38F6F4}"/>
              </a:ext>
            </a:extLst>
          </p:cNvPr>
          <p:cNvPicPr>
            <a:picLocks noChangeAspect="1"/>
          </p:cNvPicPr>
          <p:nvPr/>
        </p:nvPicPr>
        <p:blipFill>
          <a:blip r:embed="rId2"/>
          <a:stretch>
            <a:fillRect/>
          </a:stretch>
        </p:blipFill>
        <p:spPr>
          <a:xfrm>
            <a:off x="971453" y="3636055"/>
            <a:ext cx="2783096" cy="2856820"/>
          </a:xfrm>
          <a:prstGeom prst="rect">
            <a:avLst/>
          </a:prstGeom>
        </p:spPr>
      </p:pic>
      <p:pic>
        <p:nvPicPr>
          <p:cNvPr id="6" name="Picture 5">
            <a:extLst>
              <a:ext uri="{FF2B5EF4-FFF2-40B4-BE49-F238E27FC236}">
                <a16:creationId xmlns:a16="http://schemas.microsoft.com/office/drawing/2014/main" xmlns="" id="{566C4215-393D-4582-95A4-1F565FD32B62}"/>
              </a:ext>
            </a:extLst>
          </p:cNvPr>
          <p:cNvPicPr>
            <a:picLocks noChangeAspect="1"/>
          </p:cNvPicPr>
          <p:nvPr/>
        </p:nvPicPr>
        <p:blipFill>
          <a:blip r:embed="rId3"/>
          <a:stretch>
            <a:fillRect/>
          </a:stretch>
        </p:blipFill>
        <p:spPr>
          <a:xfrm>
            <a:off x="4358099" y="3652000"/>
            <a:ext cx="2493665" cy="2856820"/>
          </a:xfrm>
          <a:prstGeom prst="rect">
            <a:avLst/>
          </a:prstGeom>
        </p:spPr>
      </p:pic>
      <p:sp>
        <p:nvSpPr>
          <p:cNvPr id="9" name="Arrow: Right 8">
            <a:extLst>
              <a:ext uri="{FF2B5EF4-FFF2-40B4-BE49-F238E27FC236}">
                <a16:creationId xmlns:a16="http://schemas.microsoft.com/office/drawing/2014/main" xmlns="" id="{C6C35B46-BA8D-4B02-966F-92C92875630E}"/>
              </a:ext>
            </a:extLst>
          </p:cNvPr>
          <p:cNvSpPr/>
          <p:nvPr/>
        </p:nvSpPr>
        <p:spPr>
          <a:xfrm>
            <a:off x="3804530" y="4875137"/>
            <a:ext cx="553569"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Arrow: Right 10">
            <a:extLst>
              <a:ext uri="{FF2B5EF4-FFF2-40B4-BE49-F238E27FC236}">
                <a16:creationId xmlns:a16="http://schemas.microsoft.com/office/drawing/2014/main" xmlns="" id="{574E755F-6835-4812-AE6E-0376F3A49B75}"/>
              </a:ext>
            </a:extLst>
          </p:cNvPr>
          <p:cNvSpPr/>
          <p:nvPr/>
        </p:nvSpPr>
        <p:spPr>
          <a:xfrm>
            <a:off x="7023112" y="4786400"/>
            <a:ext cx="276784"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Speech Bubble: Rectangle 11">
            <a:extLst>
              <a:ext uri="{FF2B5EF4-FFF2-40B4-BE49-F238E27FC236}">
                <a16:creationId xmlns:a16="http://schemas.microsoft.com/office/drawing/2014/main" xmlns="" id="{6C5B2AF2-693C-41D2-93FF-7925E1C8D165}"/>
              </a:ext>
            </a:extLst>
          </p:cNvPr>
          <p:cNvSpPr/>
          <p:nvPr/>
        </p:nvSpPr>
        <p:spPr>
          <a:xfrm>
            <a:off x="11376337" y="3860021"/>
            <a:ext cx="910108" cy="1369429"/>
          </a:xfrm>
          <a:prstGeom prst="wedgeRectCallout">
            <a:avLst>
              <a:gd name="adj1" fmla="val -57912"/>
              <a:gd name="adj2" fmla="val 130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System Environment Variables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896" y="3331804"/>
            <a:ext cx="3769486" cy="346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375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23396-10BD-4B77-9B47-791E587441EA}"/>
              </a:ext>
            </a:extLst>
          </p:cNvPr>
          <p:cNvSpPr>
            <a:spLocks noGrp="1"/>
          </p:cNvSpPr>
          <p:nvPr>
            <p:ph type="title"/>
          </p:nvPr>
        </p:nvSpPr>
        <p:spPr/>
        <p:txBody>
          <a:bodyPr/>
          <a:lstStyle/>
          <a:p>
            <a:r>
              <a:rPr lang="en-ZA" dirty="0"/>
              <a:t>Adding JAVA_HOME environment variable</a:t>
            </a:r>
          </a:p>
        </p:txBody>
      </p:sp>
      <p:sp>
        <p:nvSpPr>
          <p:cNvPr id="3" name="Content Placeholder 2">
            <a:extLst>
              <a:ext uri="{FF2B5EF4-FFF2-40B4-BE49-F238E27FC236}">
                <a16:creationId xmlns:a16="http://schemas.microsoft.com/office/drawing/2014/main" xmlns="" id="{9C9B013E-BD2A-4152-9B8F-EA596247C9DB}"/>
              </a:ext>
            </a:extLst>
          </p:cNvPr>
          <p:cNvSpPr>
            <a:spLocks noGrp="1"/>
          </p:cNvSpPr>
          <p:nvPr>
            <p:ph idx="1"/>
          </p:nvPr>
        </p:nvSpPr>
        <p:spPr>
          <a:xfrm>
            <a:off x="567744" y="2174249"/>
            <a:ext cx="10515600" cy="4351338"/>
          </a:xfrm>
        </p:spPr>
        <p:txBody>
          <a:bodyPr/>
          <a:lstStyle/>
          <a:p>
            <a:pPr marL="514350" indent="-514350">
              <a:buFont typeface="+mj-lt"/>
              <a:buAutoNum type="arabicPeriod"/>
            </a:pPr>
            <a:r>
              <a:rPr lang="en-ZA" dirty="0"/>
              <a:t>In “System variables” select New.</a:t>
            </a:r>
          </a:p>
          <a:p>
            <a:pPr marL="514350" indent="-514350">
              <a:buFont typeface="+mj-lt"/>
              <a:buAutoNum type="arabicPeriod"/>
            </a:pPr>
            <a:r>
              <a:rPr lang="en-ZA" dirty="0"/>
              <a:t>In the variable name box type JAVA_HOME.</a:t>
            </a:r>
          </a:p>
          <a:p>
            <a:pPr marL="514350" indent="-514350">
              <a:buFont typeface="+mj-lt"/>
              <a:buAutoNum type="arabicPeriod"/>
            </a:pPr>
            <a:r>
              <a:rPr lang="en-ZA" dirty="0"/>
              <a:t>In the Variable value: box enter the path to your JAVA JDK installation.</a:t>
            </a:r>
          </a:p>
          <a:p>
            <a:pPr marL="514350" indent="-514350">
              <a:buFont typeface="+mj-lt"/>
              <a:buAutoNum type="arabicPeriod"/>
            </a:pPr>
            <a:r>
              <a:rPr lang="en-ZA" dirty="0"/>
              <a:t>Click OK.</a:t>
            </a:r>
          </a:p>
        </p:txBody>
      </p:sp>
      <p:sp>
        <p:nvSpPr>
          <p:cNvPr id="9" name="Arrow: Right 8">
            <a:extLst>
              <a:ext uri="{FF2B5EF4-FFF2-40B4-BE49-F238E27FC236}">
                <a16:creationId xmlns:a16="http://schemas.microsoft.com/office/drawing/2014/main" xmlns="" id="{8081630D-91FA-4E40-98A9-284257440068}"/>
              </a:ext>
            </a:extLst>
          </p:cNvPr>
          <p:cNvSpPr/>
          <p:nvPr/>
        </p:nvSpPr>
        <p:spPr>
          <a:xfrm>
            <a:off x="5842273" y="5260714"/>
            <a:ext cx="553569"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493" y="4043964"/>
            <a:ext cx="3425780" cy="275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81" y="4661813"/>
            <a:ext cx="5585487"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476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A8633BD1A0D048BA6C169609505E20" ma:contentTypeVersion="7" ma:contentTypeDescription="Create a new document." ma:contentTypeScope="" ma:versionID="2ca713ff7ad4dc6eae3c23fd6d80480c">
  <xsd:schema xmlns:xsd="http://www.w3.org/2001/XMLSchema" xmlns:xs="http://www.w3.org/2001/XMLSchema" xmlns:p="http://schemas.microsoft.com/office/2006/metadata/properties" xmlns:ns2="a811ed96-a142-49f6-9409-a15b55d55724" xmlns:ns3="6ba3d303-bf28-4565-8989-9a7491abf7f3" targetNamespace="http://schemas.microsoft.com/office/2006/metadata/properties" ma:root="true" ma:fieldsID="ecd9839a81c9ff91edcaa19373063afb" ns2:_="" ns3:_="">
    <xsd:import namespace="a811ed96-a142-49f6-9409-a15b55d55724"/>
    <xsd:import namespace="6ba3d303-bf28-4565-8989-9a7491abf7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11ed96-a142-49f6-9409-a15b55d557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3d303-bf28-4565-8989-9a7491abf7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EB79AD-1520-49B7-9C39-8EA3AC9E0453}">
  <ds:schemaRefs>
    <ds:schemaRef ds:uri="http://schemas.microsoft.com/sharepoint/v3/contenttype/forms"/>
  </ds:schemaRefs>
</ds:datastoreItem>
</file>

<file path=customXml/itemProps2.xml><?xml version="1.0" encoding="utf-8"?>
<ds:datastoreItem xmlns:ds="http://schemas.openxmlformats.org/officeDocument/2006/customXml" ds:itemID="{78AC8B0A-BB33-4E7D-A151-FF424305CA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11ed96-a142-49f6-9409-a15b55d55724"/>
    <ds:schemaRef ds:uri="6ba3d303-bf28-4565-8989-9a7491abf7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4DF5C-FB81-4289-A4AF-E10B4D87014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812</TotalTime>
  <Words>1679</Words>
  <Application>Microsoft Office PowerPoint</Application>
  <PresentationFormat>Custom</PresentationFormat>
  <Paragraphs>178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Platform Setup</vt:lpstr>
      <vt:lpstr>Platform setup topics</vt:lpstr>
      <vt:lpstr>Joining the PAM group</vt:lpstr>
      <vt:lpstr>PowerPoint Presentation</vt:lpstr>
      <vt:lpstr>Installing Java JDK</vt:lpstr>
      <vt:lpstr>Installing Maven</vt:lpstr>
      <vt:lpstr>Installing Git</vt:lpstr>
      <vt:lpstr>Add/Edit System Environment variables</vt:lpstr>
      <vt:lpstr>Adding JAVA_HOME environment variable</vt:lpstr>
      <vt:lpstr>Adding M2_HOME environment variable</vt:lpstr>
      <vt:lpstr>Edit the Path variable Java.</vt:lpstr>
      <vt:lpstr>Edit the Path variable Maven.</vt:lpstr>
      <vt:lpstr>Verify that Path variables are correct</vt:lpstr>
      <vt:lpstr>Installing IntelliJ</vt:lpstr>
      <vt:lpstr>Proxy Settings IntelliJ</vt:lpstr>
      <vt:lpstr>Add Cucumber plugin to IntelliJ</vt:lpstr>
      <vt:lpstr>Configure Git on IntelliJ</vt:lpstr>
      <vt:lpstr>Adding security certificates (overview)</vt:lpstr>
      <vt:lpstr>Adding security certificates (prerequisites)</vt:lpstr>
      <vt:lpstr>Adding security certificates (update keytool)</vt:lpstr>
      <vt:lpstr>Adding security certificates(Running keytool)</vt:lpstr>
      <vt:lpstr>Trouble shoot adding certificates</vt:lpstr>
      <vt:lpstr>Working with Maven</vt:lpstr>
      <vt:lpstr>Maven settings file</vt:lpstr>
      <vt:lpstr>Adding the settings.xml file to the .m2 folder</vt:lpstr>
      <vt:lpstr>Check is setup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Snyman, M. (Mike)</dc:creator>
  <cp:lastModifiedBy>HP PC</cp:lastModifiedBy>
  <cp:revision>16</cp:revision>
  <dcterms:created xsi:type="dcterms:W3CDTF">2022-02-02T07:05:29Z</dcterms:created>
  <dcterms:modified xsi:type="dcterms:W3CDTF">2022-07-10T15:00:20Z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b3ff2d6-7c2c-441b-97b8-52c111077da7_Enabled">
    <vt:lpwstr>true</vt:lpwstr>
  </property>
  <property fmtid="{D5CDD505-2E9C-101B-9397-08002B2CF9AE}" pid="3" name="MSIP_Label_fb3ff2d6-7c2c-441b-97b8-52c111077da7_SetDate">
    <vt:lpwstr>2022-02-02T07:05:48Z</vt:lpwstr>
  </property>
  <property fmtid="{D5CDD505-2E9C-101B-9397-08002B2CF9AE}" pid="4" name="MSIP_Label_fb3ff2d6-7c2c-441b-97b8-52c111077da7_Method">
    <vt:lpwstr>Standard</vt:lpwstr>
  </property>
  <property fmtid="{D5CDD505-2E9C-101B-9397-08002B2CF9AE}" pid="5" name="MSIP_Label_fb3ff2d6-7c2c-441b-97b8-52c111077da7_Name">
    <vt:lpwstr>fb3ff2d6-7c2c-441b-97b8-52c111077da7</vt:lpwstr>
  </property>
  <property fmtid="{D5CDD505-2E9C-101B-9397-08002B2CF9AE}" pid="6" name="MSIP_Label_fb3ff2d6-7c2c-441b-97b8-52c111077da7_SiteId">
    <vt:lpwstr>0b1d23d8-10d1-4093-8cb7-fd0bb32f81e1</vt:lpwstr>
  </property>
  <property fmtid="{D5CDD505-2E9C-101B-9397-08002B2CF9AE}" pid="7" name="MSIP_Label_fb3ff2d6-7c2c-441b-97b8-52c111077da7_ActionId">
    <vt:lpwstr>38fcad07-f954-41ef-870f-33ac3ba2aaa0</vt:lpwstr>
  </property>
  <property fmtid="{D5CDD505-2E9C-101B-9397-08002B2CF9AE}" pid="8" name="MSIP_Label_fb3ff2d6-7c2c-441b-97b8-52c111077da7_ContentBits">
    <vt:lpwstr>0</vt:lpwstr>
  </property>
  <property fmtid="{D5CDD505-2E9C-101B-9397-08002B2CF9AE}" pid="9" name="ContentTypeId">
    <vt:lpwstr>0x0101000FA8633BD1A0D048BA6C169609505E20</vt:lpwstr>
  </property>
</Properties>
</file>