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COVE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Secretaria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Salud</a:t>
            </a:r>
            <a:r>
              <a:rPr/>
              <a:t> </a:t>
            </a:r>
            <a:r>
              <a:rPr/>
              <a:t>Pública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Seguridad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Pereira</a:t>
            </a:r>
            <a:br/>
            <a:br/>
            <a:r>
              <a:rPr/>
              <a:t>Jorge</a:t>
            </a:r>
            <a:r>
              <a:rPr/>
              <a:t> </a:t>
            </a:r>
            <a:r>
              <a:rPr/>
              <a:t>M.</a:t>
            </a:r>
            <a:r>
              <a:rPr/>
              <a:t> </a:t>
            </a:r>
            <a:r>
              <a:rPr/>
              <a:t>Estrada</a:t>
            </a:r>
            <a:r>
              <a:rPr/>
              <a:t> </a:t>
            </a:r>
            <a:r>
              <a:rPr/>
              <a:t>Alvarez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Canal</a:t>
            </a:r>
            <a:r>
              <a:rPr b="1"/>
              <a:t> </a:t>
            </a:r>
            <a:r>
              <a:rPr b="1"/>
              <a:t>endémico</a:t>
            </a:r>
            <a:r>
              <a:rPr b="1"/>
              <a:t> </a:t>
            </a:r>
            <a:r>
              <a:rPr b="1"/>
              <a:t>Dengue</a:t>
            </a:r>
          </a:p>
        </p:txBody>
      </p:sp>
      <p:pic>
        <p:nvPicPr>
          <p:cNvPr descr="presentacion_COVE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Comportamientos</a:t>
            </a:r>
            <a:r>
              <a:rPr b="1"/>
              <a:t> </a:t>
            </a:r>
            <a:r>
              <a:rPr b="1"/>
              <a:t>eventos</a:t>
            </a:r>
            <a:r>
              <a:rPr b="1"/>
              <a:t> </a:t>
            </a:r>
            <a:r>
              <a:rPr b="1"/>
              <a:t>notificados</a:t>
            </a:r>
            <a:r>
              <a:rPr b="1"/>
              <a:t> </a:t>
            </a:r>
            <a:r>
              <a:rPr b="1"/>
              <a:t>Pereira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1805181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nom_eve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percent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IRA POR VIRUS NUEVO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16,639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95.9%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AGRESIONES POR ANIMALES POTENCIALMENTE TRANSMISORES DE RABIA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VIH/SIDA/MORTALIDAD POR SIDA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INTENTO DE SUICIDIO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MORBILIDAD MATERNA EXTREMA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C&lt;c1&gt;NCER DE LA MAMA Y CUELLO UTERINO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TUBERCULOSIS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ENFERMEDADES HUERFANAS - RARAS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INTOXICACIONES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VARICELA INDIVIDUAL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0.1%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salud</a:t>
            </a:r>
            <a:r>
              <a:rPr/>
              <a:t> </a:t>
            </a:r>
            <a:r>
              <a:rPr/>
              <a:t>pública</a:t>
            </a:r>
          </a:p>
        </p:txBody>
      </p:sp>
      <p:pic>
        <p:nvPicPr>
          <p:cNvPr descr="presentacion_COV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cion_COVE_files/figure-pptx/unnamed-chunk-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salud</a:t>
            </a:r>
            <a:r>
              <a:rPr/>
              <a:t> </a:t>
            </a:r>
            <a:r>
              <a:rPr/>
              <a:t>pública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presentacion_COV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cion_COVE_files/figure-pptx/unnamed-chunk-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interes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salud</a:t>
            </a:r>
            <a:r>
              <a:rPr/>
              <a:t> </a:t>
            </a:r>
            <a:r>
              <a:rPr/>
              <a:t>pública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presentacion_COVE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cion_COVE_files/figure-pptx/unnamed-chunk-7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Canal</a:t>
            </a:r>
            <a:r>
              <a:rPr/>
              <a:t> </a:t>
            </a:r>
            <a:r>
              <a:rPr/>
              <a:t>endemico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IRA</a:t>
            </a:r>
          </a:p>
        </p:txBody>
      </p:sp>
      <p:pic>
        <p:nvPicPr>
          <p:cNvPr descr="presentacion_COVE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Canal</a:t>
            </a:r>
            <a:r>
              <a:rPr/>
              <a:t> </a:t>
            </a:r>
            <a:r>
              <a:rPr/>
              <a:t>endemico</a:t>
            </a:r>
            <a:r>
              <a:rPr/>
              <a:t> </a:t>
            </a:r>
            <a:r>
              <a:rPr/>
              <a:t>IRA</a:t>
            </a:r>
            <a:r>
              <a:rPr/>
              <a:t> </a:t>
            </a:r>
            <a:r>
              <a:rPr/>
              <a:t>(Hospitalización</a:t>
            </a:r>
            <a:r>
              <a:rPr/>
              <a:t> </a:t>
            </a:r>
            <a:r>
              <a:rPr/>
              <a:t>SALA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UCI)</a:t>
            </a:r>
          </a:p>
        </p:txBody>
      </p:sp>
      <p:pic>
        <p:nvPicPr>
          <p:cNvPr descr="presentacion_COVE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cion_COVE_files/figure-pptx/unnamed-chunk-10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2479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Canal</a:t>
            </a:r>
            <a:r>
              <a:rPr b="1"/>
              <a:t> </a:t>
            </a:r>
            <a:r>
              <a:rPr b="1"/>
              <a:t>endémico</a:t>
            </a:r>
            <a:r>
              <a:rPr b="1"/>
              <a:t> </a:t>
            </a:r>
            <a:r>
              <a:rPr b="1"/>
              <a:t>IRA</a:t>
            </a:r>
            <a:r>
              <a:rPr b="1"/>
              <a:t> </a:t>
            </a:r>
            <a:r>
              <a:rPr b="1"/>
              <a:t>en</a:t>
            </a:r>
            <a:r>
              <a:rPr b="1"/>
              <a:t> </a:t>
            </a:r>
            <a:r>
              <a:rPr b="1"/>
              <a:t>Consulta</a:t>
            </a:r>
            <a:r>
              <a:rPr b="1"/>
              <a:t> </a:t>
            </a:r>
            <a:r>
              <a:rPr b="1"/>
              <a:t>externa</a:t>
            </a:r>
            <a:r>
              <a:rPr b="1"/>
              <a:t> </a:t>
            </a:r>
            <a:r>
              <a:rPr b="1"/>
              <a:t>-</a:t>
            </a:r>
            <a:r>
              <a:rPr b="1"/>
              <a:t> </a:t>
            </a:r>
            <a:r>
              <a:rPr b="1"/>
              <a:t>Urgencias</a:t>
            </a:r>
          </a:p>
        </p:txBody>
      </p:sp>
      <p:pic>
        <p:nvPicPr>
          <p:cNvPr descr="presentacion_COVE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Canal</a:t>
            </a:r>
            <a:r>
              <a:rPr b="1"/>
              <a:t> </a:t>
            </a:r>
            <a:r>
              <a:rPr b="1"/>
              <a:t>endémico</a:t>
            </a:r>
            <a:r>
              <a:rPr b="1"/>
              <a:t> </a:t>
            </a:r>
            <a:r>
              <a:rPr b="1"/>
              <a:t>EDA</a:t>
            </a:r>
          </a:p>
        </p:txBody>
      </p:sp>
      <p:pic>
        <p:nvPicPr>
          <p:cNvPr descr="presentacion_COVE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</dc:title>
  <dc:creator>Jorge M. Estrada Alvarez</dc:creator>
  <cp:keywords/>
  <dcterms:created xsi:type="dcterms:W3CDTF">2022-02-24T01:43:29Z</dcterms:created>
  <dcterms:modified xsi:type="dcterms:W3CDTF">2022-02-24T01:43:29Z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Secretaria de Salud Pública y Seguridad Social de Pereira</vt:lpwstr>
  </property>
</Properties>
</file>