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vnd.openxmlformats-officedocument.presentationml.tags+xml" PartName="/ppt/tags/tag13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jpg" Type="http://schemas.openxmlformats.org/officeDocument/2006/relationships/image"/><Relationship Id="rId3" Target="/ppt/media/image3.jpg" Type="http://schemas.openxmlformats.org/officeDocument/2006/relationships/image"/><Relationship Id="rId4" Target="/ppt/media/image4.jpg" Type="http://schemas.openxmlformats.org/officeDocument/2006/relationships/image"/><Relationship Id="rId5" Target="/ppt/media/image5.jp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ppt/media/img_cc_black.png" Type="http://schemas.openxmlformats.org/officeDocument/2006/relationships/image"/><Relationship Id="rId15" Target="ppt/presentation.xml" Type="http://schemas.openxmlformats.org/officeDocument/2006/relationships/officeDocument"/><Relationship Id="rId16" Target="docProps/core.xml" Type="http://schemas.openxmlformats.org/package/2006/relationships/metadata/core-properties"/><Relationship Id="rId17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10"/>
    <p:sldId id="261" r:id="rId11"/>
    <p:sldId id="262" r:id="rId12"/>
  </p:sldIdLst>
  <p:sldSz cx="9144000" cy="5143500" type="screen16x9"/>
  <p:notesSz cx="9144000" cy="5143500"/>
  <p:embeddedFontLst>
    <p:embeddedFont>
      <p:font typeface="Dosis"/>
      <p:regular r:id="rId14"/>
      <p:bold r:id="rId16"/>
    </p:embeddedFont>
    <p:embeddedFont>
      <p:font typeface="Dosis-medium"/>
      <p:regular r:id="rId15"/>
    </p:embeddedFont>
    <p:embeddedFont>
      <p:font typeface="Unica One"/>
      <p:regular r:id="rId17"/>
      <p:bold r:id="rId18"/>
    </p:embeddedFont>
    <p:embeddedFont>
      <p:font typeface="Alegreya"/>
      <p:bold r:id="rId19"/>
    </p:embeddedFont>
  </p:embeddedFontLst>
  <p:custDataLst>
    <p:tags r:id="rId20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notesSlides/notesSlide1.xml" Type="http://schemas.openxmlformats.org/officeDocument/2006/relationships/notesSlide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tableStyles.xml" Type="http://schemas.openxmlformats.org/officeDocument/2006/relationships/tableStyles"/><Relationship Id="rId14" Target="fonts/font1.fntdata" Type="http://schemas.openxmlformats.org/officeDocument/2006/relationships/font"/><Relationship Id="rId15" Target="fonts/font2.fntdata" Type="http://schemas.openxmlformats.org/officeDocument/2006/relationships/font"/><Relationship Id="rId16" Target="fonts/font3.fntdata" Type="http://schemas.openxmlformats.org/officeDocument/2006/relationships/font"/><Relationship Id="rId17" Target="fonts/font4.fntdata" Type="http://schemas.openxmlformats.org/officeDocument/2006/relationships/font"/><Relationship Id="rId18" Target="fonts/font5.fntdata" Type="http://schemas.openxmlformats.org/officeDocument/2006/relationships/font"/><Relationship Id="rId19" Target="fonts/font6.fntdata" Type="http://schemas.openxmlformats.org/officeDocument/2006/relationships/font"/><Relationship Id="rId20" Target="tags/tag13.xml" Type="http://schemas.openxmlformats.org/officeDocument/2006/relationships/tags"/><Relationship Id="rId21" Target="presProps.xml" Type="http://schemas.openxmlformats.org/officeDocument/2006/relationships/presProps"/><Relationship Id="rId22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2" Target="../tags/tag7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2" Target="../tags/tag8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2" Target="../tags/tag9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no"?><Relationships xmlns="http://schemas.openxmlformats.org/package/2006/relationships"><Relationship Id="rId2" Target="../tags/tag10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no"?><Relationships xmlns="http://schemas.openxmlformats.org/package/2006/relationships"><Relationship Id="rId2" Target="../media/image5.jpg" Type="http://schemas.openxmlformats.org/officeDocument/2006/relationships/image"/><Relationship Id="rId3" Target="../media/image4.jpg" Type="http://schemas.openxmlformats.org/officeDocument/2006/relationships/image"/><Relationship Id="rId4" Target="../media/image2.jpg" Type="http://schemas.openxmlformats.org/officeDocument/2006/relationships/image"/><Relationship Id="rId5" Target="../media/image3.jpg" Type="http://schemas.openxmlformats.org/officeDocument/2006/relationships/image"/><Relationship Id="rId6" Target="../tags/tag1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8.xml.rels><?xml version="1.0" encoding="UTF-8" standalone="no"?><Relationships xmlns="http://schemas.openxmlformats.org/package/2006/relationships"><Relationship Id="rId2" Target="../tags/tag1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../media/image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2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2" Target="../tags/tag6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C589B63F-16F1-47C9-97B4-FB2C157E6CBE}">
                <a16:creationId xmlns:a16="http://schemas.microsoft.com/office/drawing/2010/main" id="{BAE594DF-F588-42FD-AE80-8352C4BC5B12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6">
            <a:extLst>
              <a:ext uri="{42C7B142-9F70-4385-AA1C-C89BA663DC7F}">
                <a16:creationId xmlns:a16="http://schemas.microsoft.com/office/drawing/2010/main" id="{29BDF52A-ED57-4FBF-909A-D7320F7B87BD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rgbClr val="47b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Slide Number Placeholder 5">
            <a:extLst>
              <a:ext uri="{C946D2CF-243A-4BC3-A01A-9C10BC15698D}">
                <a16:creationId xmlns:a16="http://schemas.microsoft.com/office/drawing/2010/main" id="{5B44ED85-ACA9-4886-A3E2-34BB242BB550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B2666F04-FE0E-4031-8103-7EE45007ED8E}" type="slidenum"/>
            <a:endParaRPr dirty="0" lang="en-US"/>
          </a:p>
        </p:txBody>
      </p:sp>
      <p:sp>
        <p:nvSpPr>
          <p:cNvPr hidden="false" id="5" name="Picture Placeholder 18">
            <a:extLst>
              <a:ext uri="{48C617F6-245A-4621-9A23-FE5806912135}">
                <a16:creationId xmlns:a16="http://schemas.microsoft.com/office/drawing/2010/main" id="{D2B8B650-B6E7-416C-9E43-D2D00ED6E78F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80760" y="4746804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Add logo</a:t>
            </a:r>
            <a:endParaRPr dirty="0" lang="en-US"/>
          </a:p>
        </p:txBody>
      </p:sp>
      <p:sp>
        <p:nvSpPr>
          <p:cNvPr hidden="false" id="6" name="Text Placeholder 10">
            <a:extLst>
              <a:ext uri="{DEEC48A4-98C6-4DEF-A2E8-F6A3F7D2B7EB}">
                <a16:creationId xmlns:a16="http://schemas.microsoft.com/office/drawing/2010/main" id="{7437B1CE-B456-4E6D-9BAB-03CFE1B0B546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24957" y="1043406"/>
            <a:ext cx="5522433" cy="571500"/>
          </a:xfrm>
        </p:spPr>
        <p:txBody>
          <a:bodyPr anchor="ctr" bIns="0" lIns="0" rIns="0" rtlCol="0" tIns="0"/>
          <a:lstStyle>
            <a:lvl1pPr lvl="0">
              <a:defRPr baseline="0" dirty="0" lang="en-US" sz="2400">
                <a:solidFill>
                  <a:schemeClr val="accent4"/>
                </a:solidFill>
                <a:latin typeface="Calibri-medium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Add header</a:t>
            </a:r>
            <a:endParaRPr dirty="0" lang="en-US"/>
          </a:p>
        </p:txBody>
      </p:sp>
      <p:sp>
        <p:nvSpPr>
          <p:cNvPr id="7" name="TextBox 2">
            <a:extLst>
              <a:ext uri="{C510C67B-8B98-4180-B5DD-61FCA2876578}">
                <a16:creationId xmlns:a16="http://schemas.microsoft.com/office/drawing/2010/main" id="{25DE529D-982C-4E29-9948-783A84CF2774}"/>
              </a:ext>
            </a:extLst>
          </p:cNvPr>
          <p:cNvSpPr txBox="1"/>
          <p:nvPr userDrawn="1"/>
        </p:nvSpPr>
        <p:spPr>
          <a:xfrm rot="0">
            <a:off x="381000" y="5094636"/>
            <a:ext cx="0" cy="0"/>
          </a:xfrm>
          <a:prstGeom prst="rect">
            <a:avLst/>
          </a:prstGeom>
        </p:spPr>
        <p:txBody>
          <a:bodyPr anchor="ctr" bIns="45720" lIns="91440" rIns="91440" rtlCol="0" tIns="45720" vert="horz" wrap="none">
            <a:normAutofit fontScale="25000" lnSpcReduction="20000"/>
          </a:bodyPr>
          <a:lstStyle/>
          <a:p>
            <a:pPr/>
            <a:r>
              <a:rPr dirty="0" lang="en-US" sz="3600">
                <a:solidFill>
                  <a:schemeClr val="accent4"/>
                </a:solidFill>
                <a:latin typeface="Dosis Regular"/>
              </a:rPr>
              <a:t/>
            </a:r>
            <a:endParaRPr dirty="0" lang="en-US" sz="3600">
              <a:solidFill>
                <a:schemeClr val="accent4"/>
              </a:solidFill>
              <a:latin typeface="Dosis Regular"/>
            </a:endParaRPr>
          </a:p>
        </p:txBody>
      </p:sp>
      <p:sp>
        <p:nvSpPr>
          <p:cNvPr hidden="false" id="8" name="Text Placeholder 3">
            <a:extLst>
              <a:ext uri="{98E9A9A8-2898-4956-BC03-5FF26E5F3988}">
                <a16:creationId xmlns:a16="http://schemas.microsoft.com/office/drawing/2010/main" id="{139E008A-AD7D-48DB-9BB2-96F898F80B9D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28625" y="1761391"/>
            <a:ext cx="5528252" cy="885053"/>
          </a:xfrm>
        </p:spPr>
        <p:txBody>
          <a:bodyPr bIns="0" lIns="0" rIns="0" rtlCol="0" tIns="0"/>
          <a:lstStyle>
            <a:lvl1pPr lvl="0">
              <a:lnSpc>
                <a:spcPct val="100000"/>
              </a:lnSpc>
              <a:spcBef>
                <a:spcPts val="0"/>
              </a:spcBef>
              <a:defRPr dirty="0" lang="en-US" sz="1400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</a:lstStyle>
          <a:p>
            <a:pPr lvl="0"/>
            <a:r>
              <a:rPr dirty="0" lang="en-US"/>
              <a:t>Add body text</a:t>
            </a:r>
            <a:endParaRPr dirty="0" lang="en-US"/>
          </a:p>
        </p:txBody>
      </p:sp>
      <p:cxnSp>
        <p:nvCxnSpPr>
          <p:cNvPr id="9" name="">
            <a:extLst>
              <a:ext uri="{F44DC8D9-888B-4358-BB90-9FC01BB1941D}">
                <a16:creationId xmlns:a16="http://schemas.microsoft.com/office/drawing/2010/main" id="{509E4016-7601-4B17-A433-0F5E14E3B1A9}"/>
              </a:ext>
            </a:extLst>
          </p:cNvPr>
          <p:cNvCxnSpPr/>
          <p:nvPr/>
        </p:nvCxnSpPr>
        <p:spPr>
          <a:xfrm rot="0">
            <a:off x="381000" y="4190524"/>
            <a:ext cx="5751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hidden="false" id="10" name="">
            <a:extLst>
              <a:ext uri="{4B4C2FC8-FF5A-4B5E-B3D3-481673FD27A5}">
                <a16:creationId xmlns:a16="http://schemas.microsoft.com/office/drawing/2010/main" id="{8F670AB9-F98B-4708-9390-F8B581ECC91C}"/>
              </a:ext>
            </a:extLst>
          </p:cNvPr>
          <p:cNvSpPr>
            <a:spLocks noChangeAspect="true"/>
          </p:cNvSpPr>
          <p:nvPr>
            <p:ph idx="4" type="pic"/>
          </p:nvPr>
        </p:nvSpPr>
        <p:spPr>
          <a:xfrm flipH="false" flipV="false" rot="0">
            <a:off x="381000" y="2847975"/>
            <a:ext cx="1333500" cy="1156687"/>
          </a:xfrm>
          <a:prstGeom prst="hexagon">
            <a:avLst/>
          </a:prstGeom>
          <a:noFill/>
        </p:spPr>
        <p:txBody>
          <a:bodyPr bIns="45720" lIns="91440" rIns="91440" rtlCol="0" tIns="45720" vert="horz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1" name="">
            <a:extLst>
              <a:ext uri="{E9B24790-CF75-45AD-A24B-7A950F72EB9A}">
                <a16:creationId xmlns:a16="http://schemas.microsoft.com/office/drawing/2010/main" id="{975B103F-F5C7-4FEA-AA6D-680F1F518D85}"/>
              </a:ext>
            </a:extLst>
          </p:cNvPr>
          <p:cNvSpPr/>
          <p:nvPr>
            <p:ph idx="5" type="title"/>
          </p:nvPr>
        </p:nvSpPr>
        <p:spPr>
          <a:xfrm flipH="false" flipV="false" rot="0">
            <a:off x="381000" y="4305300"/>
            <a:ext cx="1500920" cy="304561"/>
          </a:xfrm>
          <a:prstGeom prst="rect">
            <a:avLst/>
          </a:prstGeom>
        </p:spPr>
        <p:txBody>
          <a:bodyPr anchor="b" bIns="0" lIns="0" rIns="0" rtlCol="0" tIns="0" vert="horz">
            <a:noAutofit/>
          </a:bodyPr>
          <a:lstStyle>
            <a:lvl1pPr algn="ctr" lvl="0">
              <a:lnSpc>
                <a:spcPct val="100000"/>
              </a:lnSpc>
              <a:defRPr b="0" dirty="0" lang="en-US" sz="1400">
                <a:solidFill>
                  <a:srgbClr val="d14b24"/>
                </a:solidFill>
                <a:latin typeface="Dosis"/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2" name="">
            <a:extLst>
              <a:ext uri="{694BA251-B3E4-4CD8-9EDC-4A1832F47877}">
                <a16:creationId xmlns:a16="http://schemas.microsoft.com/office/drawing/2010/main" id="{9EEE8846-98FD-4324-A5A2-861B6701941A}"/>
              </a:ext>
            </a:extLst>
          </p:cNvPr>
          <p:cNvSpPr/>
          <p:nvPr>
            <p:ph idx="6" type="title"/>
          </p:nvPr>
        </p:nvSpPr>
        <p:spPr>
          <a:xfrm flipH="false" flipV="false" rot="0">
            <a:off x="381000" y="4619625"/>
            <a:ext cx="1510407" cy="284559"/>
          </a:xfrm>
          <a:prstGeom prst="rect">
            <a:avLst/>
          </a:prstGeom>
        </p:spPr>
        <p:txBody>
          <a:bodyPr anchor="t" bIns="0" lIns="0" rIns="0" rtlCol="0" tIns="0" vert="horz">
            <a:noAutofit/>
          </a:bodyPr>
          <a:lstStyle>
            <a:lvl1pPr algn="ctr" lvl="0">
              <a:lnSpc>
                <a:spcPct val="100000"/>
              </a:lnSpc>
              <a:defRPr b="0" dirty="0" lang="en-US" sz="1200">
                <a:solidFill>
                  <a:schemeClr val="tx1">
                    <a:lumMod val="75000"/>
                  </a:schemeClr>
                </a:solidFill>
                <a:latin typeface="Dosis"/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13" name="">
            <a:extLst>
              <a:ext uri="{19DBED64-E9EB-4F92-897F-DB4329A90F99}">
                <a16:creationId xmlns:a16="http://schemas.microsoft.com/office/drawing/2010/main" id="{36B5DB35-A3F0-491F-8C32-EA3AF148A01A}"/>
              </a:ext>
            </a:extLst>
          </p:cNvPr>
          <p:cNvSpPr>
            <a:spLocks noChangeAspect="true"/>
          </p:cNvSpPr>
          <p:nvPr>
            <p:ph idx="7" type="pic"/>
          </p:nvPr>
        </p:nvSpPr>
        <p:spPr>
          <a:xfrm flipH="false" flipV="false" rot="0">
            <a:off x="2190750" y="2847975"/>
            <a:ext cx="1333500" cy="1152525"/>
          </a:xfrm>
          <a:prstGeom prst="hexagon">
            <a:avLst/>
          </a:prstGeom>
          <a:noFill/>
        </p:spPr>
        <p:txBody>
          <a:bodyPr bIns="45720" lIns="91440" rIns="91440" rtlCol="0" tIns="45720" vert="horz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4" name="">
            <a:extLst>
              <a:ext uri="{2E8F400D-7A4A-49C5-8D1C-3F9278A2E16F}">
                <a16:creationId xmlns:a16="http://schemas.microsoft.com/office/drawing/2010/main" id="{8A54DD9D-7BE7-4D35-A39B-4E04AF4A60BD}"/>
              </a:ext>
            </a:extLst>
          </p:cNvPr>
          <p:cNvSpPr/>
          <p:nvPr>
            <p:ph idx="8" type="title"/>
          </p:nvPr>
        </p:nvSpPr>
        <p:spPr>
          <a:xfrm flipH="false" flipV="false" rot="0">
            <a:off x="2066925" y="4305300"/>
            <a:ext cx="1574587" cy="304800"/>
          </a:xfrm>
          <a:prstGeom prst="rect">
            <a:avLst/>
          </a:prstGeom>
        </p:spPr>
        <p:txBody>
          <a:bodyPr anchor="b" bIns="0" lIns="0" rIns="0" rtlCol="0" tIns="0" vert="horz">
            <a:noAutofit/>
          </a:bodyPr>
          <a:lstStyle>
            <a:lvl1pPr algn="ctr" lvl="0">
              <a:lnSpc>
                <a:spcPct val="100000"/>
              </a:lnSpc>
              <a:defRPr b="0" dirty="0" lang="en-US" sz="1400">
                <a:solidFill>
                  <a:srgbClr val="d14b24"/>
                </a:solidFill>
                <a:latin typeface="Dosis"/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5" name="">
            <a:extLst>
              <a:ext uri="{E5430B19-6CF9-42BB-9697-B181B209200F}">
                <a16:creationId xmlns:a16="http://schemas.microsoft.com/office/drawing/2010/main" id="{A9A3B05C-B50D-42AC-94A2-FFD26F826220}"/>
              </a:ext>
            </a:extLst>
          </p:cNvPr>
          <p:cNvSpPr/>
          <p:nvPr>
            <p:ph idx="9" type="title"/>
          </p:nvPr>
        </p:nvSpPr>
        <p:spPr>
          <a:xfrm flipH="false" flipV="false" rot="0">
            <a:off x="2066925" y="4619625"/>
            <a:ext cx="1574587" cy="285750"/>
          </a:xfrm>
          <a:prstGeom prst="rect">
            <a:avLst/>
          </a:prstGeom>
        </p:spPr>
        <p:txBody>
          <a:bodyPr anchor="t" bIns="0" lIns="0" rIns="0" rtlCol="0" tIns="0" vert="horz">
            <a:noAutofit/>
          </a:bodyPr>
          <a:lstStyle>
            <a:lvl1pPr algn="ctr" lvl="0">
              <a:lnSpc>
                <a:spcPct val="100000"/>
              </a:lnSpc>
              <a:defRPr b="0" dirty="0" lang="en-US" sz="1200">
                <a:solidFill>
                  <a:srgbClr val="252525"/>
                </a:solidFill>
                <a:latin typeface="Dosis"/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6" name="">
            <a:extLst>
              <a:ext uri="{81C913E2-2E21-4D62-BD62-2706D2F2449D}">
                <a16:creationId xmlns:a16="http://schemas.microsoft.com/office/drawing/2010/main" id="{8E3E9808-CEA1-4972-81FA-56C5D8A9D006}"/>
              </a:ext>
            </a:extLst>
          </p:cNvPr>
          <p:cNvSpPr>
            <a:spLocks noChangeAspect="true"/>
          </p:cNvSpPr>
          <p:nvPr>
            <p:ph idx="10" type="pic"/>
          </p:nvPr>
        </p:nvSpPr>
        <p:spPr>
          <a:xfrm flipH="false" flipV="false" rot="0">
            <a:off x="4000500" y="2847975"/>
            <a:ext cx="1333500" cy="1152525"/>
          </a:xfrm>
          <a:prstGeom prst="hexagon">
            <a:avLst/>
          </a:prstGeom>
          <a:noFill/>
        </p:spPr>
        <p:txBody>
          <a:bodyPr bIns="45720" lIns="91440" rIns="91440" rtlCol="0" tIns="45720" vert="horz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7" name="">
            <a:extLst>
              <a:ext uri="{60062652-252F-4425-99CF-7C2B488998D7}">
                <a16:creationId xmlns:a16="http://schemas.microsoft.com/office/drawing/2010/main" id="{EAFE75C0-C889-47CF-AA19-4904079794C5}"/>
              </a:ext>
            </a:extLst>
          </p:cNvPr>
          <p:cNvSpPr/>
          <p:nvPr>
            <p:ph idx="11" type="title"/>
          </p:nvPr>
        </p:nvSpPr>
        <p:spPr>
          <a:xfrm flipH="false" flipV="false" rot="0">
            <a:off x="3876675" y="4305300"/>
            <a:ext cx="1571625" cy="304800"/>
          </a:xfrm>
          <a:prstGeom prst="rect">
            <a:avLst/>
          </a:prstGeom>
        </p:spPr>
        <p:txBody>
          <a:bodyPr anchor="b" bIns="0" lIns="0" rIns="0" rtlCol="0" tIns="0" vert="horz">
            <a:noAutofit/>
          </a:bodyPr>
          <a:lstStyle>
            <a:lvl1pPr algn="ctr" lvl="0">
              <a:lnSpc>
                <a:spcPct val="100000"/>
              </a:lnSpc>
              <a:defRPr b="0" dirty="0" lang="en-US" sz="1400">
                <a:solidFill>
                  <a:srgbClr val="d14b24"/>
                </a:solidFill>
                <a:latin typeface="Dosis"/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8" name="">
            <a:extLst>
              <a:ext uri="{84C686C9-C7E6-4310-891F-CFCF0FBA76DB}">
                <a16:creationId xmlns:a16="http://schemas.microsoft.com/office/drawing/2010/main" id="{0D36FEB0-F777-4736-A7FD-F0A0CFDFB437}"/>
              </a:ext>
            </a:extLst>
          </p:cNvPr>
          <p:cNvSpPr/>
          <p:nvPr>
            <p:ph idx="12" type="title"/>
          </p:nvPr>
        </p:nvSpPr>
        <p:spPr>
          <a:xfrm flipH="false" flipV="false" rot="0">
            <a:off x="3876675" y="4619625"/>
            <a:ext cx="1574587" cy="285750"/>
          </a:xfrm>
          <a:prstGeom prst="rect">
            <a:avLst/>
          </a:prstGeom>
        </p:spPr>
        <p:txBody>
          <a:bodyPr bIns="0" lIns="0" rIns="0" rtlCol="0" tIns="0" vert="horz">
            <a:noAutofit/>
          </a:bodyPr>
          <a:lstStyle>
            <a:lvl1pPr algn="ctr" lvl="0">
              <a:lnSpc>
                <a:spcPct val="100000"/>
              </a:lnSpc>
              <a:defRPr b="0" dirty="0" lang="en-US" sz="1200">
                <a:solidFill>
                  <a:srgbClr val="252525"/>
                </a:solidFill>
                <a:latin typeface="Dosis"/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19" name="">
            <a:extLst>
              <a:ext uri="{B0EC1445-31ED-418D-A442-88F46A8CE158}">
                <a16:creationId xmlns:a16="http://schemas.microsoft.com/office/drawing/2010/main" id="{91912452-CA08-40EE-805B-C943CF8C1607}"/>
              </a:ext>
            </a:extLst>
          </p:cNvPr>
          <p:cNvSpPr/>
          <p:nvPr>
            <p:ph idx="13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100000" lnSpcReduction="0"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20" name="Date Placeholder 1">
            <a:extLst>
              <a:ext uri="{B171C58A-2DF4-4E96-86D7-983FEA482C19}">
                <a16:creationId xmlns:a16="http://schemas.microsoft.com/office/drawing/2010/main" id="{4D571444-6695-4134-9F89-BBBBAE5BE037}"/>
              </a:ext>
            </a:extLst>
          </p:cNvPr>
          <p:cNvSpPr>
            <a:spLocks noGrp="true"/>
          </p:cNvSpPr>
          <p:nvPr>
            <p:ph idx="14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7B9123A8-6BF3-4A36-9E57-025C793D4CA5}" type="datetime4">
              <a:t>December 26, 2024</a:t>
            </a:fld>
            <a:endParaRPr dirty="0" lang="en-US"/>
          </a:p>
        </p:txBody>
      </p:sp>
      <p:sp>
        <p:nvSpPr>
          <p:cNvPr hidden="false" id="21" name="Footer Placeholder 1">
            <a:extLst>
              <a:ext uri="{21E83B29-5703-45A7-8AF2-335A8CB5AB13}">
                <a16:creationId xmlns:a16="http://schemas.microsoft.com/office/drawing/2010/main" id="{650800A1-6741-4951-9001-43C0A1FA8E8B}"/>
              </a:ext>
            </a:extLst>
          </p:cNvPr>
          <p:cNvSpPr>
            <a:spLocks noGrp="true"/>
          </p:cNvSpPr>
          <p:nvPr>
            <p:ph idx="15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</p:spTree>
    <p:custDataLst>
      <p:tags r:id="rId2"/>
    </p:custDataLst>
    <p:extLst>
      <p:ext uri="{8B51B2D4-C7EC-4054-9515-4E1F6738822C}">
        <p14:creationId xmlns:p14="http://schemas.microsoft.com/office/powerpoint/2010/main" val="173523122855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CA609E54-5B00-44BA-A091-B977461B385B}">
                <a16:creationId xmlns:a16="http://schemas.microsoft.com/office/drawing/2010/main" id="{33DA7A9C-8748-4A38-BA20-80B7F8B41288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5">
            <a:extLst>
              <a:ext uri="{E83DF833-BA82-407E-B4E6-DBFC9DB9590C}">
                <a16:creationId xmlns:a16="http://schemas.microsoft.com/office/drawing/2010/main" id="{B196BEF3-22FB-4481-871D-3632B626DCDB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6DE322EB-6F94-459A-B29D-45D94553DC44}" type="slidenum"/>
            <a:endParaRPr dirty="0" lang="en-US"/>
          </a:p>
        </p:txBody>
      </p:sp>
      <p:sp>
        <p:nvSpPr>
          <p:cNvPr id="4" name="Picture Placeholder 18">
            <a:extLst>
              <a:ext uri="{370B94D9-A145-4612-88A9-2276607B16C2}">
                <a16:creationId xmlns:a16="http://schemas.microsoft.com/office/drawing/2010/main" id="{4389F718-EBF7-4AC1-8F7B-036E3561B5D9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80760" y="4746804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id="5" name="TextBox 2">
            <a:extLst>
              <a:ext uri="{BDD599C7-70AC-4664-9DBF-4495F5681A47}">
                <a16:creationId xmlns:a16="http://schemas.microsoft.com/office/drawing/2010/main" id="{A7000486-417F-4503-B471-797F0A9BE3DA}"/>
              </a:ext>
            </a:extLst>
          </p:cNvPr>
          <p:cNvSpPr txBox="1"/>
          <p:nvPr userDrawn="1"/>
        </p:nvSpPr>
        <p:spPr>
          <a:xfrm rot="0">
            <a:off x="448226" y="5285132"/>
            <a:ext cx="0" cy="0"/>
          </a:xfrm>
          <a:prstGeom prst="rect">
            <a:avLst/>
          </a:prstGeom>
        </p:spPr>
        <p:txBody>
          <a:bodyPr anchor="ctr" bIns="45720" lIns="91440" rIns="91440" rtlCol="0" tIns="45720" wrap="none">
            <a:normAutofit fontScale="25000" lnSpcReduction="20000"/>
          </a:bodyPr>
          <a:lstStyle/>
          <a:p>
            <a:pPr/>
            <a:r>
              <a:rPr dirty="0" lang="en-US" sz="3600">
                <a:solidFill>
                  <a:schemeClr val="accent4"/>
                </a:solidFill>
                <a:latin typeface="Dosis Regular"/>
              </a:rPr>
              <a:t/>
            </a:r>
            <a:endParaRPr dirty="0" lang="en-US" sz="3600">
              <a:solidFill>
                <a:schemeClr val="accent4"/>
              </a:solidFill>
              <a:latin typeface="Dosis Regular"/>
            </a:endParaRPr>
          </a:p>
        </p:txBody>
      </p:sp>
      <p:sp>
        <p:nvSpPr>
          <p:cNvPr hidden="false" id="6" name="">
            <a:extLst>
              <a:ext uri="{5C45B927-59E0-4093-9A4D-C074215AAA6B}">
                <a16:creationId xmlns:a16="http://schemas.microsoft.com/office/drawing/2010/main" id="{A747AD65-EC97-44FA-9E13-3A871A94856F}"/>
              </a:ext>
            </a:extLst>
          </p:cNvPr>
          <p:cNvSpPr/>
          <p:nvPr>
            <p:ph idx="2" type="title"/>
          </p:nvPr>
        </p:nvSpPr>
        <p:spPr>
          <a:xfrm flipH="false" flipV="false" rot="0">
            <a:off x="2714625" y="1028700"/>
            <a:ext cx="1285875" cy="1285875"/>
          </a:xfrm>
          <a:prstGeom prst="ellipse">
            <a:avLst/>
          </a:prstGeom>
          <a:solidFill>
            <a:srgbClr val="d14b24"/>
          </a:solidFill>
        </p:spPr>
        <p:txBody>
          <a:bodyPr anchor="ctr" bIns="0" lIns="0" rIns="0" rtlCol="0" tIns="0">
            <a:noAutofit/>
          </a:bodyPr>
          <a:lstStyle>
            <a:lvl1pPr algn="ctr" lvl="0">
              <a:lnSpc>
                <a:spcPct val="100000"/>
              </a:lnSpc>
              <a:defRPr dirty="0" lang="en-US" sz="12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7" name="">
            <a:extLst>
              <a:ext uri="{0FA21EE6-FCD2-4F7E-B983-A89AD82D5FCC}">
                <a16:creationId xmlns:a16="http://schemas.microsoft.com/office/drawing/2010/main" id="{BAA83F6E-545E-4DF5-B2F2-EF066E6B21B5}"/>
              </a:ext>
            </a:extLst>
          </p:cNvPr>
          <p:cNvSpPr>
            <a:spLocks noChangeAspect="true"/>
          </p:cNvSpPr>
          <p:nvPr>
            <p:ph idx="3" type="title"/>
          </p:nvPr>
        </p:nvSpPr>
        <p:spPr>
          <a:xfrm flipH="false" flipV="false" rot="0">
            <a:off x="4036218" y="2357437"/>
            <a:ext cx="1285875" cy="1285875"/>
          </a:xfrm>
          <a:prstGeom prst="ellipse">
            <a:avLst/>
          </a:prstGeom>
          <a:solidFill>
            <a:srgbClr val="8eb91e"/>
          </a:solidFill>
        </p:spPr>
        <p:txBody>
          <a:bodyPr anchor="ctr" bIns="0" lIns="0" rIns="0" rtlCol="0" tIns="0">
            <a:noAutofit/>
          </a:bodyPr>
          <a:lstStyle>
            <a:lvl1pPr algn="ctr" lvl="0">
              <a:lnSpc>
                <a:spcPct val="100000"/>
              </a:lnSpc>
              <a:defRPr dirty="0" lang="en-US" sz="12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8" name="">
            <a:extLst>
              <a:ext uri="{FB060346-E11C-47FD-AF95-C67631E8FE8E}">
                <a16:creationId xmlns:a16="http://schemas.microsoft.com/office/drawing/2010/main" id="{C1ED4C97-F04E-45FC-AD70-FA8C6A552F0D}"/>
              </a:ext>
            </a:extLst>
          </p:cNvPr>
          <p:cNvSpPr>
            <a:spLocks noChangeAspect="true"/>
          </p:cNvSpPr>
          <p:nvPr>
            <p:ph idx="4" type="title"/>
          </p:nvPr>
        </p:nvSpPr>
        <p:spPr>
          <a:xfrm flipH="false" flipV="false" rot="0">
            <a:off x="2714625" y="3679031"/>
            <a:ext cx="1285875" cy="1285875"/>
          </a:xfrm>
          <a:prstGeom prst="ellipse">
            <a:avLst/>
          </a:prstGeom>
          <a:solidFill>
            <a:srgbClr val="47bea8"/>
          </a:solidFill>
        </p:spPr>
        <p:txBody>
          <a:bodyPr anchor="ctr" bIns="0" lIns="0" rIns="0" rtlCol="0" tIns="0">
            <a:noAutofit/>
          </a:bodyPr>
          <a:lstStyle>
            <a:lvl1pPr algn="ctr" lvl="0">
              <a:lnSpc>
                <a:spcPct val="100000"/>
              </a:lnSpc>
              <a:defRPr dirty="0" lang="en-US" sz="12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9" name="">
            <a:extLst>
              <a:ext uri="{996E0D43-5075-488B-8A09-BD5762DE1720}">
                <a16:creationId xmlns:a16="http://schemas.microsoft.com/office/drawing/2010/main" id="{A6E93E3D-5EEF-428F-BDDC-78648E560DAD}"/>
              </a:ext>
            </a:extLst>
          </p:cNvPr>
          <p:cNvSpPr>
            <a:spLocks noChangeAspect="true"/>
          </p:cNvSpPr>
          <p:nvPr>
            <p:ph idx="5" type="title"/>
          </p:nvPr>
        </p:nvSpPr>
        <p:spPr>
          <a:xfrm flipH="false" flipV="false" rot="0">
            <a:off x="1357312" y="2357437"/>
            <a:ext cx="1285875" cy="1285875"/>
          </a:xfrm>
          <a:prstGeom prst="ellipse">
            <a:avLst/>
          </a:prstGeom>
          <a:solidFill>
            <a:srgbClr val="3478b6"/>
          </a:solidFill>
        </p:spPr>
        <p:txBody>
          <a:bodyPr anchor="ctr" bIns="0" lIns="0" rIns="0" rtlCol="0" tIns="0">
            <a:noAutofit/>
          </a:bodyPr>
          <a:lstStyle>
            <a:lvl1pPr algn="ctr" lvl="0">
              <a:lnSpc>
                <a:spcPct val="100000"/>
              </a:lnSpc>
              <a:defRPr dirty="0" lang="en-US" sz="12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grpSp>
        <p:nvGrpSpPr>
          <p:cNvPr id="10" name="">
            <a:extLst>
              <a:ext uri="{303EADD0-19C6-4BEB-A720-E05949E91343}">
                <a16:creationId xmlns:a16="http://schemas.microsoft.com/office/drawing/2010/main" id="{F8BE3380-4981-422C-A2F7-4B46FDBD93E8}"/>
              </a:ext>
            </a:extLst>
          </p:cNvPr>
          <p:cNvGrpSpPr/>
          <p:nvPr/>
        </p:nvGrpSpPr>
        <p:grpSpPr>
          <a:xfrm rot="13500000">
            <a:off x="5553108" y="2775082"/>
            <a:ext cx="341308" cy="432726"/>
            <a:chOff x="4520109" y="3282283"/>
            <a:chExt cx="455078" cy="576968"/>
          </a:xfrm>
        </p:grpSpPr>
        <p:sp>
          <p:nvSpPr>
            <p:cNvPr id="11" name="Right Arrow 13">
              <a:extLst>
                <a:ext uri="{00DEF082-B138-4287-9C49-9C13D52BCF23}">
                  <a16:creationId xmlns:a16="http://schemas.microsoft.com/office/drawing/2010/main" id="{1D838CD7-2A55-4E32-8D81-9FCDF3A5E6E6}"/>
                </a:ext>
              </a:extLst>
            </p:cNvPr>
            <p:cNvSpPr/>
            <p:nvPr/>
          </p:nvSpPr>
          <p:spPr>
            <a:xfrm rot="8100000">
              <a:off x="4520109" y="3282283"/>
              <a:ext cx="455078" cy="57696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bg2">
                <a:lumMod val="90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</a:schemeClr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ight Arrow 4">
              <a:extLst>
                <a:ext uri="{26500830-3255-4E35-B119-7C6A870BEC72}">
                  <a16:creationId xmlns:a16="http://schemas.microsoft.com/office/drawing/2010/main" id="{B05BB760-AAED-4FF7-86B0-FE3B74DB6818}"/>
                </a:ext>
              </a:extLst>
            </p:cNvPr>
            <p:cNvSpPr txBox="1"/>
            <p:nvPr/>
          </p:nvSpPr>
          <p:spPr>
            <a:xfrm rot="18900000">
              <a:off x="4636639" y="3349409"/>
              <a:ext cx="318554" cy="346180"/>
            </a:xfrm>
            <a:prstGeom prst="rect">
              <a:avLst/>
            </a:prstGeom>
            <a:solidFill>
              <a:srgbClr val="afcaf7"/>
            </a:solidFill>
            <a:ln>
              <a:solidFill>
                <a:srgbClr val="afcaf7"/>
              </a:solidFill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bIns="0" lIns="0" numCol="1" rIns="0" rtlCol="0" spcCol="0" tIns="0" wrap="square">
              <a:noAutofit/>
            </a:bodyPr>
            <a:lstStyle/>
            <a:p>
              <a:pPr algn="ctr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dirty="0" lang="en-US" sz="2400"/>
                <a:t/>
              </a:r>
              <a:endParaRPr dirty="0" lang="en-US" sz="2400"/>
            </a:p>
          </p:txBody>
        </p:sp>
      </p:grpSp>
      <p:sp>
        <p:nvSpPr>
          <p:cNvPr id="13" name="Rectangle 6">
            <a:extLst>
              <a:ext uri="{4BC6C481-7ECD-4CA0-9999-D04AE4D91D02}">
                <a16:creationId xmlns:a16="http://schemas.microsoft.com/office/drawing/2010/main" id="{AD390B7B-EC5E-4EFC-B760-64C0F6562663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B4CA0C7D-6DB7-4CB0-B605-97897B47DF5D}">
                <a16:creationId xmlns:a16="http://schemas.microsoft.com/office/drawing/2010/main" id="{8F213FD1-7536-446E-826D-B7EEFC3CD519}"/>
              </a:ext>
            </a:extLst>
          </p:cNvPr>
          <p:cNvSpPr/>
          <p:nvPr userDrawn="1"/>
        </p:nvSpPr>
        <p:spPr>
          <a:xfrm rot="18900000">
            <a:off x="2514600" y="2107406"/>
            <a:ext cx="308171" cy="432726"/>
          </a:xfrm>
          <a:prstGeom prst="rightArrow">
            <a:avLst>
              <a:gd fmla="val 60000" name="adj1"/>
              <a:gd fmla="val 50000" name="adj2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0">
            <a:srgbClr val="000000"/>
          </a:lnRef>
          <a:fillRef idx="1">
            <a:srgbClr val="000000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numCol="1" rIns="0" rtlCol="0" spcCol="0" tIns="0" wrap="square">
            <a:noAutofit/>
          </a:bodyPr>
          <a:lstStyle/>
          <a:p>
            <a:pPr algn="ctr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dirty="0" lang="en-US" sz="2400"/>
              <a:t/>
            </a:r>
            <a:endParaRPr dirty="0" lang="en-US" sz="2400"/>
          </a:p>
        </p:txBody>
      </p:sp>
      <p:sp>
        <p:nvSpPr>
          <p:cNvPr id="15" name="">
            <a:extLst>
              <a:ext uri="{58A4F4AF-FA05-4E92-82B2-F1CA4BC3B601}">
                <a16:creationId xmlns:a16="http://schemas.microsoft.com/office/drawing/2010/main" id="{F8CE6F0C-A327-4038-A42F-25610E2BEE53}"/>
              </a:ext>
            </a:extLst>
          </p:cNvPr>
          <p:cNvSpPr/>
          <p:nvPr userDrawn="1"/>
        </p:nvSpPr>
        <p:spPr>
          <a:xfrm rot="2700000">
            <a:off x="3857625" y="2110030"/>
            <a:ext cx="308171" cy="432726"/>
          </a:xfrm>
          <a:prstGeom prst="rightArrow">
            <a:avLst>
              <a:gd fmla="val 60000" name="adj1"/>
              <a:gd fmla="val 50000" name="adj2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0">
            <a:srgbClr val="000000"/>
          </a:lnRef>
          <a:fillRef idx="1">
            <a:srgbClr val="000000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numCol="1" rIns="0" rtlCol="0" spcCol="0" tIns="0" wrap="square">
            <a:noAutofit/>
          </a:bodyPr>
          <a:lstStyle/>
          <a:p>
            <a:pPr algn="ctr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dirty="0" lang="en-US" sz="2400"/>
              <a:t/>
            </a:r>
            <a:endParaRPr dirty="0" lang="en-US" sz="2400"/>
          </a:p>
        </p:txBody>
      </p:sp>
      <p:sp>
        <p:nvSpPr>
          <p:cNvPr id="16" name="">
            <a:extLst>
              <a:ext uri="{22C24C40-DF85-4FF7-A5CF-F70FA8D3A16A}">
                <a16:creationId xmlns:a16="http://schemas.microsoft.com/office/drawing/2010/main" id="{D8640213-AB87-4FD1-96CF-B920DC8D121B}"/>
              </a:ext>
            </a:extLst>
          </p:cNvPr>
          <p:cNvSpPr/>
          <p:nvPr userDrawn="1"/>
        </p:nvSpPr>
        <p:spPr>
          <a:xfrm rot="8100000">
            <a:off x="3857625" y="3450431"/>
            <a:ext cx="308171" cy="432726"/>
          </a:xfrm>
          <a:prstGeom prst="rightArrow">
            <a:avLst>
              <a:gd fmla="val 60000" name="adj1"/>
              <a:gd fmla="val 50000" name="adj2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0">
            <a:srgbClr val="000000"/>
          </a:lnRef>
          <a:fillRef idx="1">
            <a:srgbClr val="000000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numCol="1" rIns="0" rtlCol="0" spcCol="0" tIns="0" wrap="square">
            <a:noAutofit/>
          </a:bodyPr>
          <a:lstStyle/>
          <a:p>
            <a:pPr algn="ctr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dirty="0" lang="en-US" sz="2400"/>
              <a:t/>
            </a:r>
            <a:endParaRPr dirty="0" lang="en-US" sz="2400"/>
          </a:p>
        </p:txBody>
      </p:sp>
      <p:sp>
        <p:nvSpPr>
          <p:cNvPr id="17" name="">
            <a:extLst>
              <a:ext uri="{E17F7CBA-48D2-4FEE-96B4-AF4099BC7620}">
                <a16:creationId xmlns:a16="http://schemas.microsoft.com/office/drawing/2010/main" id="{6A03EBC3-047E-4F3C-9D39-4DF68655031B}"/>
              </a:ext>
            </a:extLst>
          </p:cNvPr>
          <p:cNvSpPr/>
          <p:nvPr userDrawn="1"/>
        </p:nvSpPr>
        <p:spPr>
          <a:xfrm rot="13500000">
            <a:off x="2514600" y="3450431"/>
            <a:ext cx="308171" cy="432726"/>
          </a:xfrm>
          <a:prstGeom prst="rightArrow">
            <a:avLst>
              <a:gd fmla="val 60000" name="adj1"/>
              <a:gd fmla="val 50000" name="adj2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0">
            <a:srgbClr val="000000"/>
          </a:lnRef>
          <a:fillRef idx="1">
            <a:srgbClr val="000000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numCol="1" rIns="0" rtlCol="0" spcCol="0" tIns="0" wrap="square">
            <a:noAutofit/>
          </a:bodyPr>
          <a:lstStyle/>
          <a:p>
            <a:pPr algn="ctr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dirty="0" lang="en-US" sz="2400"/>
              <a:t/>
            </a:r>
            <a:endParaRPr dirty="0" lang="en-US" sz="2400"/>
          </a:p>
        </p:txBody>
      </p:sp>
      <p:sp>
        <p:nvSpPr>
          <p:cNvPr hidden="false" id="18" name="">
            <a:extLst>
              <a:ext uri="{E0A2F853-D026-490F-8AAD-D717AB415BC4}">
                <a16:creationId xmlns:a16="http://schemas.microsoft.com/office/drawing/2010/main" id="{0489DF00-FF52-4A96-9065-0FA7B1CE131B}"/>
              </a:ext>
            </a:extLst>
          </p:cNvPr>
          <p:cNvSpPr/>
          <p:nvPr>
            <p:ph idx="6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100000" lnSpcReduction="0"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19" name="">
            <a:extLst>
              <a:ext uri="{5F24094F-933E-4384-A238-B6C60AF7AD3D}">
                <a16:creationId xmlns:a16="http://schemas.microsoft.com/office/drawing/2010/main" id="{906517B6-538A-4173-97B6-15C8AAA22178}"/>
              </a:ext>
            </a:extLst>
          </p:cNvPr>
          <p:cNvSpPr/>
          <p:nvPr>
            <p:ph idx="7"/>
          </p:nvPr>
        </p:nvSpPr>
        <p:spPr>
          <a:xfrm flipH="false" flipV="false" rot="0">
            <a:off x="6067425" y="2695575"/>
            <a:ext cx="2152650" cy="571500"/>
          </a:xfrm>
          <a:prstGeom prst="rect">
            <a:avLst/>
          </a:prstGeom>
        </p:spPr>
        <p:txBody>
          <a:bodyPr anchor="ctr" bIns="0" lIns="0" rIns="0" rtlCol="0" tIns="0" vert="horz">
            <a:normAutofit fontScale="100000" lnSpcReduction="0"/>
          </a:bodyPr>
          <a:lstStyle>
            <a:lvl1pPr lvl="0">
              <a:spcBef>
                <a:spcPts val="0"/>
              </a:spcBef>
              <a:defRPr b="1" dirty="0" lang="en-US" sz="1600">
                <a:latin typeface="Unica One"/>
              </a:defRPr>
            </a:lvl1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20" name="Date Placeholder 1">
            <a:extLst>
              <a:ext uri="{53EE7C51-622F-4970-90F2-D8112A1C3207}">
                <a16:creationId xmlns:a16="http://schemas.microsoft.com/office/drawing/2010/main" id="{CCC9046E-7743-4936-BCCA-7904F6B03C3B}"/>
              </a:ext>
            </a:extLst>
          </p:cNvPr>
          <p:cNvSpPr>
            <a:spLocks noGrp="true"/>
          </p:cNvSpPr>
          <p:nvPr>
            <p:ph idx="8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8A3E4E3A-21AC-4C02-B7E6-C9E3C2924A5F}" type="datetime4">
              <a:t>December 26, 2024</a:t>
            </a:fld>
            <a:endParaRPr dirty="0" lang="en-US"/>
          </a:p>
        </p:txBody>
      </p:sp>
      <p:sp>
        <p:nvSpPr>
          <p:cNvPr hidden="false" id="21" name="Footer Placeholder 1">
            <a:extLst>
              <a:ext uri="{22CC0669-EBFE-4571-B196-945CE3C3ACFA}">
                <a16:creationId xmlns:a16="http://schemas.microsoft.com/office/drawing/2010/main" id="{D43E9493-ABBC-436A-B895-9ED6D59641FD}"/>
              </a:ext>
            </a:extLst>
          </p:cNvPr>
          <p:cNvSpPr>
            <a:spLocks noGrp="true"/>
          </p:cNvSpPr>
          <p:nvPr>
            <p:ph idx="9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extLst>
      <p:ext uri="{BB1515CA-36EB-4527-BC55-E20D70730809}">
        <p14:creationId xmlns:p14="http://schemas.microsoft.com/office/powerpoint/2010/main" val="173523122859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cust">
  <p:cSld name="Product Back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45953D6D-0D70-4F41-9E4D-474103BE9194}">
                <a16:creationId xmlns:a16="http://schemas.microsoft.com/office/drawing/2010/main" id="{119B3963-E451-4467-A964-ECFC723299F9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5">
            <a:extLst>
              <a:ext uri="{6230C5BB-78B4-468D-A4F1-831C39EA8908}">
                <a16:creationId xmlns:a16="http://schemas.microsoft.com/office/drawing/2010/main" id="{BEC0EB45-D7C1-4182-9846-5426EA37D628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64DA02B2-C08C-4C03-B6E3-5201F1BBA470}" type="slidenum"/>
            <a:endParaRPr dirty="0" lang="en-US"/>
          </a:p>
        </p:txBody>
      </p:sp>
      <p:sp>
        <p:nvSpPr>
          <p:cNvPr id="4" name="Picture Placeholder 18">
            <a:extLst>
              <a:ext uri="{1748E349-09F4-4447-8A7B-F58DFDE06229}">
                <a16:creationId xmlns:a16="http://schemas.microsoft.com/office/drawing/2010/main" id="{618F40B1-D29F-4B50-8C22-9CB539BD002A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80760" y="4746804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id="5" name="Text Placeholder 4">
            <a:extLst>
              <a:ext uri="{2E6200D8-28BC-41E0-B310-E1C74D2023C7}">
                <a16:creationId xmlns:a16="http://schemas.microsoft.com/office/drawing/2010/main" id="{BA4917EE-8FF5-46D9-8845-4B10409816A7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071937" y="285750"/>
            <a:ext cx="4321968" cy="642937"/>
          </a:xfrm>
        </p:spPr>
        <p:txBody>
          <a:bodyPr anchor="t" bIns="0" lIns="0" rIns="0" rtlCol="0" tIns="0"/>
          <a:lstStyle>
            <a:lvl1pPr indent="0" lvl="0" marL="0">
              <a:buNone/>
              <a:defRPr b="0" dirty="0" lang="en-US" sz="1800">
                <a:solidFill>
                  <a:schemeClr val="accent4"/>
                </a:solidFill>
                <a:latin typeface="Dosis"/>
              </a:defRPr>
            </a:lvl1pPr>
            <a:lvl2pPr lvl="1">
              <a:defRPr dirty="0" lang="en-US" sz="2000">
                <a:solidFill>
                  <a:schemeClr val="accent4"/>
                </a:solidFill>
              </a:defRPr>
            </a:lvl2pPr>
            <a:lvl3pPr lvl="2">
              <a:defRPr dirty="0" lang="en-US" sz="2000">
                <a:solidFill>
                  <a:schemeClr val="accent4"/>
                </a:solidFill>
              </a:defRPr>
            </a:lvl3pPr>
            <a:lvl4pPr lvl="3">
              <a:defRPr dirty="0" lang="en-US" sz="2000">
                <a:solidFill>
                  <a:schemeClr val="accent4"/>
                </a:solidFill>
              </a:defRPr>
            </a:lvl4pPr>
            <a:lvl5pPr lvl="4">
              <a:defRPr dirty="0" lang="en-US" sz="2000">
                <a:solidFill>
                  <a:schemeClr val="accent4"/>
                </a:solidFill>
              </a:defRPr>
            </a:lvl5pPr>
          </a:lstStyle>
          <a:p>
            <a:pPr indent="0" marL="0">
              <a:buNone/>
            </a:pPr>
            <a:r>
              <a:rPr dirty="0" lang="en-US" sz="2000">
                <a:latin typeface="Dosis Regular"/>
              </a:rPr>
              <a:t>The product backlog is like a wish list of all the things that could make the product better.</a:t>
            </a:r>
            <a:endParaRPr dirty="0" lang="en-US" sz="2000">
              <a:latin typeface="Dosis Regular"/>
            </a:endParaRPr>
          </a:p>
        </p:txBody>
      </p:sp>
      <p:sp>
        <p:nvSpPr>
          <p:cNvPr id="6" name="Text Placeholder 29">
            <a:extLst>
              <a:ext uri="{02A6B570-A7C4-47B7-AB85-9F66EC250B81}">
                <a16:creationId xmlns:a16="http://schemas.microsoft.com/office/drawing/2010/main" id="{021073D1-24AD-458F-8684-8666884B9F56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1357312" y="2638425"/>
            <a:ext cx="1607343" cy="228600"/>
          </a:xfrm>
        </p:spPr>
        <p:txBody>
          <a:bodyPr anchor="t" bIns="0" lIns="0" rIns="0" rtlCol="0" tIns="0"/>
          <a:lstStyle>
            <a:lvl1pPr indent="0" lvl="0" marL="0">
              <a:buNone/>
              <a:defRPr b="1" dirty="0" lang="en-US" sz="1400">
                <a:latin typeface="Dosis"/>
              </a:defRPr>
            </a:lvl1pPr>
          </a:lstStyle>
          <a:p>
            <a:pPr lvl="0"/>
            <a:r>
              <a:rPr dirty="0" lang="en-US"/>
              <a:t>User Story</a:t>
            </a:r>
            <a:endParaRPr dirty="0" lang="en-US"/>
          </a:p>
        </p:txBody>
      </p:sp>
      <p:sp>
        <p:nvSpPr>
          <p:cNvPr id="7" name="Text Placeholder 31">
            <a:extLst>
              <a:ext uri="{CB52097C-2E39-44CB-9ECD-DDD80CF6D9AC}">
                <a16:creationId xmlns:a16="http://schemas.microsoft.com/office/drawing/2010/main" id="{B7071A6A-553B-4824-AB78-6F6604EBB9FC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1357312" y="2886075"/>
            <a:ext cx="1607343" cy="607218"/>
          </a:xfrm>
        </p:spPr>
        <p:txBody>
          <a:bodyPr anchor="t" bIns="0" lIns="0" rIns="0" rtlCol="0" tIns="0"/>
          <a:lstStyle>
            <a:lvl1pPr indent="-142875" lvl="0" marL="142875">
              <a:lnSpc>
                <a:spcPct val="100000"/>
              </a:lnSpc>
              <a:buFont typeface="Arial"/>
              <a:buChar char="•"/>
              <a:defRPr dirty="0" lang="en-US" sz="1400"/>
            </a:lvl1pPr>
          </a:lstStyle>
          <a:p>
            <a:pPr lvl="0"/>
            <a:r>
              <a:rPr dirty="0" lang="en-US"/>
              <a:t>• Brief Description</a:t>
            </a:r>
            <a:endParaRPr dirty="0" lang="en-US"/>
          </a:p>
        </p:txBody>
      </p:sp>
      <p:sp>
        <p:nvSpPr>
          <p:cNvPr id="8" name="Text Placeholder 29">
            <a:extLst>
              <a:ext uri="{ED950272-0419-41E0-A7DE-90BB39B6BA54}">
                <a16:creationId xmlns:a16="http://schemas.microsoft.com/office/drawing/2010/main" id="{94195DDB-3F39-420B-94AE-D241798654B2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1357312" y="1543050"/>
            <a:ext cx="1607343" cy="228600"/>
          </a:xfrm>
        </p:spPr>
        <p:txBody>
          <a:bodyPr anchor="t" bIns="0" lIns="0" rIns="0" rtlCol="0" tIns="0"/>
          <a:lstStyle>
            <a:lvl1pPr indent="0" lvl="0" marL="0">
              <a:lnSpc>
                <a:spcPct val="100000"/>
              </a:lnSpc>
              <a:buNone/>
              <a:defRPr b="1" dirty="0" lang="en-US" sz="1400">
                <a:latin typeface="Dosis"/>
              </a:defRPr>
            </a:lvl1pPr>
          </a:lstStyle>
          <a:p>
            <a:pPr lvl="0"/>
            <a:r>
              <a:rPr dirty="0" lang="en-US"/>
              <a:t>User Story</a:t>
            </a:r>
            <a:endParaRPr dirty="0" lang="en-US"/>
          </a:p>
        </p:txBody>
      </p:sp>
      <p:sp>
        <p:nvSpPr>
          <p:cNvPr id="9" name="Text Placeholder 31">
            <a:extLst>
              <a:ext uri="{953DDA20-E4DA-44DA-8A97-ACB87D15652E}">
                <a16:creationId xmlns:a16="http://schemas.microsoft.com/office/drawing/2010/main" id="{A46784BA-BB3B-4E0E-A92B-F1401B193C88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1357312" y="1781175"/>
            <a:ext cx="1607343" cy="607218"/>
          </a:xfrm>
        </p:spPr>
        <p:txBody>
          <a:bodyPr anchor="t" bIns="0" lIns="0" rIns="0" rtlCol="0" tIns="0"/>
          <a:lstStyle>
            <a:lvl1pPr indent="-142875" lvl="0" marL="142875">
              <a:lnSpc>
                <a:spcPct val="100000"/>
              </a:lnSpc>
              <a:buFont typeface="Arial"/>
              <a:buChar char="•"/>
              <a:defRPr dirty="0" lang="en-US" sz="1400"/>
            </a:lvl1pPr>
          </a:lstStyle>
          <a:p>
            <a:pPr lvl="0"/>
            <a:r>
              <a:rPr dirty="0" lang="en-US"/>
              <a:t>• Brief Description</a:t>
            </a:r>
            <a:endParaRPr dirty="0" lang="en-US"/>
          </a:p>
        </p:txBody>
      </p:sp>
      <p:sp>
        <p:nvSpPr>
          <p:cNvPr id="10" name="Text Placeholder 29">
            <a:extLst>
              <a:ext uri="{BB51FBDB-17C3-430D-BA0A-7653F08C1F2A}">
                <a16:creationId xmlns:a16="http://schemas.microsoft.com/office/drawing/2010/main" id="{474B98F0-E127-4E4E-89DB-D32CFED30406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1357312" y="3752850"/>
            <a:ext cx="1607343" cy="228600"/>
          </a:xfrm>
        </p:spPr>
        <p:txBody>
          <a:bodyPr anchor="t" bIns="0" lIns="0" rIns="0" rtlCol="0" tIns="0"/>
          <a:lstStyle>
            <a:lvl1pPr indent="0" lvl="0" marL="0">
              <a:buNone/>
              <a:defRPr b="1" dirty="0" lang="en-US" sz="1400">
                <a:latin typeface="Dosis"/>
              </a:defRPr>
            </a:lvl1pPr>
          </a:lstStyle>
          <a:p>
            <a:pPr lvl="0"/>
            <a:r>
              <a:rPr dirty="0" lang="en-US"/>
              <a:t>User Story</a:t>
            </a:r>
            <a:endParaRPr dirty="0" lang="en-US"/>
          </a:p>
        </p:txBody>
      </p:sp>
      <p:sp>
        <p:nvSpPr>
          <p:cNvPr id="11" name="Text Placeholder 31">
            <a:extLst>
              <a:ext uri="{BBB0F530-C6A5-4351-9E70-0887F4533264}">
                <a16:creationId xmlns:a16="http://schemas.microsoft.com/office/drawing/2010/main" id="{94F66AD3-3391-454F-B5FD-54AF26EEF045}"/>
              </a:ext>
            </a:extLst>
          </p:cNvPr>
          <p:cNvSpPr>
            <a:spLocks noGrp="true"/>
          </p:cNvSpPr>
          <p:nvPr>
            <p:ph idx="8" type="body"/>
          </p:nvPr>
        </p:nvSpPr>
        <p:spPr>
          <a:xfrm rot="0">
            <a:off x="1357312" y="3990975"/>
            <a:ext cx="1607343" cy="607218"/>
          </a:xfrm>
        </p:spPr>
        <p:txBody>
          <a:bodyPr anchor="t" bIns="0" lIns="0" rIns="0" rtlCol="0" tIns="0"/>
          <a:lstStyle>
            <a:lvl1pPr indent="-142875" lvl="0" marL="142875">
              <a:lnSpc>
                <a:spcPct val="100000"/>
              </a:lnSpc>
              <a:buFont typeface="Arial"/>
              <a:buChar char="•"/>
              <a:defRPr dirty="0" lang="en-US" sz="1400"/>
            </a:lvl1pPr>
          </a:lstStyle>
          <a:p>
            <a:pPr lvl="0"/>
            <a:r>
              <a:rPr dirty="0" lang="en-US"/>
              <a:t>• Brief Description</a:t>
            </a:r>
            <a:endParaRPr dirty="0" lang="en-US"/>
          </a:p>
        </p:txBody>
      </p:sp>
      <p:sp>
        <p:nvSpPr>
          <p:cNvPr id="12" name="Text Placeholder 29">
            <a:extLst>
              <a:ext uri="{1B4B0490-C84C-4BC5-830A-00EBEFA435C4}">
                <a16:creationId xmlns:a16="http://schemas.microsoft.com/office/drawing/2010/main" id="{F93EF236-E268-4654-8A6E-C71DCE2E8916}"/>
              </a:ext>
            </a:extLst>
          </p:cNvPr>
          <p:cNvSpPr>
            <a:spLocks noGrp="true"/>
          </p:cNvSpPr>
          <p:nvPr>
            <p:ph idx="9" type="body"/>
          </p:nvPr>
        </p:nvSpPr>
        <p:spPr>
          <a:xfrm rot="0">
            <a:off x="4071937" y="2638425"/>
            <a:ext cx="1607343" cy="228600"/>
          </a:xfrm>
        </p:spPr>
        <p:txBody>
          <a:bodyPr anchor="t" bIns="0" lIns="0" rIns="0" rtlCol="0" tIns="0"/>
          <a:lstStyle>
            <a:lvl1pPr indent="0" lvl="0" marL="0">
              <a:buNone/>
              <a:defRPr b="1" dirty="0" lang="en-US" sz="1400">
                <a:latin typeface="Dosis"/>
              </a:defRPr>
            </a:lvl1pPr>
          </a:lstStyle>
          <a:p>
            <a:pPr lvl="0"/>
            <a:r>
              <a:rPr dirty="0" lang="en-US"/>
              <a:t>User Story</a:t>
            </a:r>
            <a:endParaRPr dirty="0" lang="en-US"/>
          </a:p>
        </p:txBody>
      </p:sp>
      <p:sp>
        <p:nvSpPr>
          <p:cNvPr id="13" name="Text Placeholder 31">
            <a:extLst>
              <a:ext uri="{BF932518-A1B2-40F0-B795-80B99DEE3A52}">
                <a16:creationId xmlns:a16="http://schemas.microsoft.com/office/drawing/2010/main" id="{E6CC9296-DE56-4023-A7FF-131EFF9558D8}"/>
              </a:ext>
            </a:extLst>
          </p:cNvPr>
          <p:cNvSpPr>
            <a:spLocks noGrp="true"/>
          </p:cNvSpPr>
          <p:nvPr>
            <p:ph idx="10" type="body"/>
          </p:nvPr>
        </p:nvSpPr>
        <p:spPr>
          <a:xfrm rot="0">
            <a:off x="4071937" y="2886075"/>
            <a:ext cx="1607343" cy="607218"/>
          </a:xfrm>
        </p:spPr>
        <p:txBody>
          <a:bodyPr anchor="t" bIns="0" lIns="0" rIns="0" rtlCol="0" tIns="0"/>
          <a:lstStyle>
            <a:lvl1pPr indent="-142875" lvl="0" marL="142875">
              <a:lnSpc>
                <a:spcPct val="100000"/>
              </a:lnSpc>
              <a:buFont typeface="Arial"/>
              <a:buChar char="•"/>
              <a:defRPr dirty="0" lang="en-US" sz="1400"/>
            </a:lvl1pPr>
          </a:lstStyle>
          <a:p>
            <a:pPr lvl="0"/>
            <a:r>
              <a:rPr dirty="0" lang="en-US"/>
              <a:t>• Brief Description</a:t>
            </a:r>
            <a:endParaRPr dirty="0" lang="en-US"/>
          </a:p>
        </p:txBody>
      </p:sp>
      <p:sp>
        <p:nvSpPr>
          <p:cNvPr id="14" name="Text Placeholder 29">
            <a:extLst>
              <a:ext uri="{34ED19E3-A484-4165-956A-E995DAE5DACC}">
                <a16:creationId xmlns:a16="http://schemas.microsoft.com/office/drawing/2010/main" id="{638106EC-4FAE-4E6F-9376-FE68D4AA30C6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4071937" y="1543050"/>
            <a:ext cx="1607343" cy="228600"/>
          </a:xfrm>
        </p:spPr>
        <p:txBody>
          <a:bodyPr anchor="t" bIns="0" lIns="0" rIns="0" rtlCol="0" tIns="0"/>
          <a:lstStyle>
            <a:lvl1pPr indent="0" lvl="0" marL="0">
              <a:lnSpc>
                <a:spcPct val="100000"/>
              </a:lnSpc>
              <a:buNone/>
              <a:defRPr b="1" dirty="0" lang="en-US" sz="1400">
                <a:latin typeface="Dosis"/>
              </a:defRPr>
            </a:lvl1pPr>
          </a:lstStyle>
          <a:p>
            <a:pPr lvl="0"/>
            <a:r>
              <a:rPr dirty="0" lang="en-US"/>
              <a:t>User Story</a:t>
            </a:r>
            <a:endParaRPr dirty="0" lang="en-US"/>
          </a:p>
        </p:txBody>
      </p:sp>
      <p:sp>
        <p:nvSpPr>
          <p:cNvPr id="15" name="Text Placeholder 31">
            <a:extLst>
              <a:ext uri="{1439ABAC-31C5-45FF-8D24-EDB74464BFBC}">
                <a16:creationId xmlns:a16="http://schemas.microsoft.com/office/drawing/2010/main" id="{19FB1010-45AC-43F4-B834-CF3BA42CDA2A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4071937" y="1781175"/>
            <a:ext cx="1607343" cy="607218"/>
          </a:xfrm>
        </p:spPr>
        <p:txBody>
          <a:bodyPr anchor="t" bIns="0" lIns="0" rIns="0" rtlCol="0" tIns="0"/>
          <a:lstStyle>
            <a:lvl1pPr indent="-142875" lvl="0" marL="142875">
              <a:lnSpc>
                <a:spcPct val="100000"/>
              </a:lnSpc>
              <a:buFont typeface="Arial"/>
              <a:buChar char="•"/>
              <a:defRPr dirty="0" lang="en-US" sz="1400"/>
            </a:lvl1pPr>
          </a:lstStyle>
          <a:p>
            <a:pPr lvl="0"/>
            <a:r>
              <a:rPr dirty="0" lang="en-US"/>
              <a:t>• Brief Description</a:t>
            </a:r>
            <a:endParaRPr dirty="0" lang="en-US"/>
          </a:p>
        </p:txBody>
      </p:sp>
      <p:sp>
        <p:nvSpPr>
          <p:cNvPr id="16" name="Text Placeholder 29">
            <a:extLst>
              <a:ext uri="{9C572C1D-FED7-4C18-8D68-0F8CA69D1B28}">
                <a16:creationId xmlns:a16="http://schemas.microsoft.com/office/drawing/2010/main" id="{65842EFC-1EC3-4E1A-ABF0-5BF72675E3D0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4071937" y="3752850"/>
            <a:ext cx="1607343" cy="228600"/>
          </a:xfrm>
        </p:spPr>
        <p:txBody>
          <a:bodyPr anchor="t" bIns="0" lIns="0" rIns="0" rtlCol="0" tIns="0"/>
          <a:lstStyle>
            <a:lvl1pPr indent="0" lvl="0" marL="0">
              <a:buNone/>
              <a:defRPr b="1" dirty="0" lang="en-US" sz="1400">
                <a:latin typeface="Dosis"/>
              </a:defRPr>
            </a:lvl1pPr>
          </a:lstStyle>
          <a:p>
            <a:pPr lvl="0"/>
            <a:r>
              <a:rPr dirty="0" lang="en-US"/>
              <a:t>User Story</a:t>
            </a:r>
            <a:endParaRPr dirty="0" lang="en-US"/>
          </a:p>
        </p:txBody>
      </p:sp>
      <p:sp>
        <p:nvSpPr>
          <p:cNvPr id="17" name="Text Placeholder 31">
            <a:extLst>
              <a:ext uri="{1C013489-18A3-449F-A1DB-2B2B5752C6CD}">
                <a16:creationId xmlns:a16="http://schemas.microsoft.com/office/drawing/2010/main" id="{21431B83-D657-4288-8A4A-2491166FCF1E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4071937" y="3990975"/>
            <a:ext cx="1607343" cy="607218"/>
          </a:xfrm>
        </p:spPr>
        <p:txBody>
          <a:bodyPr anchor="t" bIns="0" lIns="0" rIns="0" rtlCol="0" tIns="0"/>
          <a:lstStyle>
            <a:lvl1pPr indent="-142875" lvl="0" marL="142875">
              <a:lnSpc>
                <a:spcPct val="100000"/>
              </a:lnSpc>
              <a:buFont typeface="Arial"/>
              <a:buChar char="•"/>
              <a:defRPr dirty="0" lang="en-US" sz="1400"/>
            </a:lvl1pPr>
          </a:lstStyle>
          <a:p>
            <a:pPr lvl="0"/>
            <a:r>
              <a:rPr dirty="0" lang="en-US"/>
              <a:t>• Brief Description</a:t>
            </a:r>
            <a:endParaRPr dirty="0" lang="en-US"/>
          </a:p>
        </p:txBody>
      </p:sp>
      <p:sp>
        <p:nvSpPr>
          <p:cNvPr id="18" name="Text Placeholder 29">
            <a:extLst>
              <a:ext uri="{2512B354-F8C2-4589-ACDC-E07EE671D189}">
                <a16:creationId xmlns:a16="http://schemas.microsoft.com/office/drawing/2010/main" id="{148ED481-419B-40B9-8F80-261F5D1E0312}"/>
              </a:ext>
            </a:extLst>
          </p:cNvPr>
          <p:cNvSpPr>
            <a:spLocks noGrp="true"/>
          </p:cNvSpPr>
          <p:nvPr>
            <p:ph idx="15" type="body"/>
          </p:nvPr>
        </p:nvSpPr>
        <p:spPr>
          <a:xfrm rot="0">
            <a:off x="6786562" y="2638425"/>
            <a:ext cx="1607343" cy="228600"/>
          </a:xfrm>
        </p:spPr>
        <p:txBody>
          <a:bodyPr anchor="t" bIns="0" lIns="0" rIns="0" rtlCol="0" tIns="0"/>
          <a:lstStyle>
            <a:lvl1pPr indent="0" lvl="0" marL="0">
              <a:buNone/>
              <a:defRPr b="1" dirty="0" lang="en-US" sz="1400">
                <a:latin typeface="Dosis"/>
              </a:defRPr>
            </a:lvl1pPr>
          </a:lstStyle>
          <a:p>
            <a:pPr lvl="0"/>
            <a:r>
              <a:rPr dirty="0" lang="en-US"/>
              <a:t>User Story</a:t>
            </a:r>
            <a:endParaRPr dirty="0" lang="en-US"/>
          </a:p>
        </p:txBody>
      </p:sp>
      <p:sp>
        <p:nvSpPr>
          <p:cNvPr id="19" name="Text Placeholder 31">
            <a:extLst>
              <a:ext uri="{097C2465-13B0-43B8-BEDC-CF7AB1A6DF92}">
                <a16:creationId xmlns:a16="http://schemas.microsoft.com/office/drawing/2010/main" id="{1922F2B7-87F5-4C1F-8BE6-07BCCAE4D0AA}"/>
              </a:ext>
            </a:extLst>
          </p:cNvPr>
          <p:cNvSpPr>
            <a:spLocks noGrp="true"/>
          </p:cNvSpPr>
          <p:nvPr>
            <p:ph idx="16" type="body"/>
          </p:nvPr>
        </p:nvSpPr>
        <p:spPr>
          <a:xfrm rot="0">
            <a:off x="6786562" y="2886075"/>
            <a:ext cx="1607343" cy="607218"/>
          </a:xfrm>
        </p:spPr>
        <p:txBody>
          <a:bodyPr anchor="t" bIns="0" lIns="0" rIns="0" rtlCol="0" tIns="0"/>
          <a:lstStyle>
            <a:lvl1pPr indent="-142875" lvl="0" marL="142875">
              <a:lnSpc>
                <a:spcPct val="100000"/>
              </a:lnSpc>
              <a:buFont typeface="Arial"/>
              <a:buChar char="•"/>
              <a:defRPr dirty="0" lang="en-US" sz="1400"/>
            </a:lvl1pPr>
          </a:lstStyle>
          <a:p>
            <a:pPr lvl="0"/>
            <a:r>
              <a:rPr dirty="0" lang="en-US"/>
              <a:t>• Brief Description</a:t>
            </a:r>
            <a:endParaRPr dirty="0" lang="en-US"/>
          </a:p>
        </p:txBody>
      </p:sp>
      <p:sp>
        <p:nvSpPr>
          <p:cNvPr id="20" name="Text Placeholder 29">
            <a:extLst>
              <a:ext uri="{69418584-0E0C-4150-B596-8081DB15F54F}">
                <a16:creationId xmlns:a16="http://schemas.microsoft.com/office/drawing/2010/main" id="{93873802-B1A6-4DCC-A867-DD8349B39B62}"/>
              </a:ext>
            </a:extLst>
          </p:cNvPr>
          <p:cNvSpPr>
            <a:spLocks noGrp="true"/>
          </p:cNvSpPr>
          <p:nvPr>
            <p:ph idx="17" type="body"/>
          </p:nvPr>
        </p:nvSpPr>
        <p:spPr>
          <a:xfrm rot="0">
            <a:off x="6786562" y="1543050"/>
            <a:ext cx="1607343" cy="228600"/>
          </a:xfrm>
        </p:spPr>
        <p:txBody>
          <a:bodyPr anchor="t" bIns="0" lIns="0" rIns="0" rtlCol="0" tIns="0"/>
          <a:lstStyle>
            <a:lvl1pPr indent="0" lvl="0" marL="0">
              <a:lnSpc>
                <a:spcPct val="100000"/>
              </a:lnSpc>
              <a:buNone/>
              <a:defRPr b="1" dirty="0" lang="en-US" sz="1400">
                <a:latin typeface="Dosis"/>
              </a:defRPr>
            </a:lvl1pPr>
          </a:lstStyle>
          <a:p>
            <a:pPr lvl="0"/>
            <a:r>
              <a:rPr dirty="0" lang="en-US"/>
              <a:t>User Story</a:t>
            </a:r>
            <a:endParaRPr dirty="0" lang="en-US"/>
          </a:p>
        </p:txBody>
      </p:sp>
      <p:sp>
        <p:nvSpPr>
          <p:cNvPr id="21" name="Text Placeholder 31">
            <a:extLst>
              <a:ext uri="{80602B7E-7996-4F2C-907D-E1693F141307}">
                <a16:creationId xmlns:a16="http://schemas.microsoft.com/office/drawing/2010/main" id="{CA938405-03C1-41D5-86F4-3EF1F7EDF5C6}"/>
              </a:ext>
            </a:extLst>
          </p:cNvPr>
          <p:cNvSpPr>
            <a:spLocks noGrp="true"/>
          </p:cNvSpPr>
          <p:nvPr>
            <p:ph idx="18" type="body"/>
          </p:nvPr>
        </p:nvSpPr>
        <p:spPr>
          <a:xfrm rot="0">
            <a:off x="6786562" y="1781175"/>
            <a:ext cx="1607343" cy="607218"/>
          </a:xfrm>
        </p:spPr>
        <p:txBody>
          <a:bodyPr anchor="t" bIns="0" lIns="0" rIns="0" rtlCol="0" tIns="0"/>
          <a:lstStyle>
            <a:lvl1pPr indent="-142875" lvl="0" marL="142875">
              <a:lnSpc>
                <a:spcPct val="100000"/>
              </a:lnSpc>
              <a:buFont typeface="Arial"/>
              <a:buChar char="•"/>
              <a:defRPr dirty="0" lang="en-US" sz="1400"/>
            </a:lvl1pPr>
          </a:lstStyle>
          <a:p>
            <a:pPr lvl="0"/>
            <a:r>
              <a:rPr dirty="0" lang="en-US"/>
              <a:t>• Brief Description</a:t>
            </a:r>
            <a:endParaRPr dirty="0" lang="en-US"/>
          </a:p>
        </p:txBody>
      </p:sp>
      <p:sp>
        <p:nvSpPr>
          <p:cNvPr id="22" name="Text Placeholder 29">
            <a:extLst>
              <a:ext uri="{41E3C25E-66A5-4B90-B8B4-01ECF6963C89}">
                <a16:creationId xmlns:a16="http://schemas.microsoft.com/office/drawing/2010/main" id="{03463221-FD3E-435D-B95A-6F0FF66247A4}"/>
              </a:ext>
            </a:extLst>
          </p:cNvPr>
          <p:cNvSpPr>
            <a:spLocks noGrp="true"/>
          </p:cNvSpPr>
          <p:nvPr>
            <p:ph idx="19" type="body"/>
          </p:nvPr>
        </p:nvSpPr>
        <p:spPr>
          <a:xfrm rot="0">
            <a:off x="6786562" y="3752850"/>
            <a:ext cx="1607343" cy="228600"/>
          </a:xfrm>
        </p:spPr>
        <p:txBody>
          <a:bodyPr anchor="t" bIns="0" lIns="0" rIns="0" rtlCol="0" tIns="0"/>
          <a:lstStyle>
            <a:lvl1pPr indent="0" lvl="0" marL="0">
              <a:buNone/>
              <a:defRPr b="1" dirty="0" lang="en-US" sz="1400">
                <a:latin typeface="Dosis"/>
              </a:defRPr>
            </a:lvl1pPr>
          </a:lstStyle>
          <a:p>
            <a:pPr lvl="0"/>
            <a:r>
              <a:rPr dirty="0" lang="en-US"/>
              <a:t>User Story</a:t>
            </a:r>
            <a:endParaRPr dirty="0" lang="en-US"/>
          </a:p>
        </p:txBody>
      </p:sp>
      <p:sp>
        <p:nvSpPr>
          <p:cNvPr id="23" name="Text Placeholder 31">
            <a:extLst>
              <a:ext uri="{D2CE3FF9-B453-49D2-85C6-F6E722FE0C71}">
                <a16:creationId xmlns:a16="http://schemas.microsoft.com/office/drawing/2010/main" id="{7C21AA66-0DFF-4C0F-BE4C-42F53DFF5DE1}"/>
              </a:ext>
            </a:extLst>
          </p:cNvPr>
          <p:cNvSpPr>
            <a:spLocks noGrp="true"/>
          </p:cNvSpPr>
          <p:nvPr>
            <p:ph idx="20" type="body"/>
          </p:nvPr>
        </p:nvSpPr>
        <p:spPr>
          <a:xfrm rot="0">
            <a:off x="6786562" y="3990975"/>
            <a:ext cx="1607343" cy="607218"/>
          </a:xfrm>
        </p:spPr>
        <p:txBody>
          <a:bodyPr anchor="t" bIns="0" lIns="0" rIns="0" rtlCol="0" tIns="0"/>
          <a:lstStyle>
            <a:lvl1pPr indent="-142875" lvl="0" marL="142875">
              <a:lnSpc>
                <a:spcPct val="100000"/>
              </a:lnSpc>
              <a:buFont typeface="Arial"/>
              <a:buChar char="•"/>
              <a:defRPr dirty="0" lang="en-US" sz="1400"/>
            </a:lvl1pPr>
          </a:lstStyle>
          <a:p>
            <a:pPr lvl="0"/>
            <a:r>
              <a:rPr dirty="0" lang="en-US"/>
              <a:t>• Brief Description</a:t>
            </a:r>
            <a:endParaRPr dirty="0" lang="en-US"/>
          </a:p>
        </p:txBody>
      </p:sp>
      <p:sp>
        <p:nvSpPr>
          <p:cNvPr id="24" name="">
            <a:extLst>
              <a:ext uri="{9C95AA2A-1A32-43A5-9633-C98EF144BC1E}">
                <a16:creationId xmlns:a16="http://schemas.microsoft.com/office/drawing/2010/main" id="{7B455017-E3E5-4C73-8F62-CCAC0FEBFA4A}"/>
              </a:ext>
            </a:extLst>
          </p:cNvPr>
          <p:cNvSpPr/>
          <p:nvPr>
            <p:ph idx="21" type="pic"/>
          </p:nvPr>
        </p:nvSpPr>
        <p:spPr>
          <a:xfrm flipH="false" flipV="false" rot="0">
            <a:off x="550068" y="1550193"/>
            <a:ext cx="571500" cy="571500"/>
          </a:xfrm>
          <a:prstGeom prst="rect">
            <a:avLst/>
          </a:prstGeom>
        </p:spPr>
        <p:txBody>
          <a:bodyPr bIns="45720" lIns="91440" rIns="91440" rtlCol="0" tIns="45720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25" name="">
            <a:extLst>
              <a:ext uri="{D7351C4A-AF38-4325-A14B-594C77F4B8C9}">
                <a16:creationId xmlns:a16="http://schemas.microsoft.com/office/drawing/2010/main" id="{8A5592CD-5CD6-4989-B0C1-179354051F26}"/>
              </a:ext>
            </a:extLst>
          </p:cNvPr>
          <p:cNvSpPr/>
          <p:nvPr>
            <p:ph idx="22" type="pic"/>
          </p:nvPr>
        </p:nvSpPr>
        <p:spPr>
          <a:xfrm flipH="false" flipV="false" rot="0">
            <a:off x="550068" y="2621756"/>
            <a:ext cx="571500" cy="571500"/>
          </a:xfrm>
          <a:prstGeom prst="rect">
            <a:avLst/>
          </a:prstGeom>
        </p:spPr>
        <p:txBody>
          <a:bodyPr bIns="45720" lIns="91440" rIns="91440" rtlCol="0" tIns="45720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26" name="">
            <a:extLst>
              <a:ext uri="{8452573D-634C-43A4-AA1B-51FC0189745E}">
                <a16:creationId xmlns:a16="http://schemas.microsoft.com/office/drawing/2010/main" id="{BF41E9FC-91C4-45EA-AFC7-7E9901EC7B40}"/>
              </a:ext>
            </a:extLst>
          </p:cNvPr>
          <p:cNvSpPr/>
          <p:nvPr>
            <p:ph idx="23" type="pic"/>
          </p:nvPr>
        </p:nvSpPr>
        <p:spPr>
          <a:xfrm flipH="false" flipV="false" rot="0">
            <a:off x="550068" y="3729037"/>
            <a:ext cx="571500" cy="571500"/>
          </a:xfrm>
          <a:prstGeom prst="rect">
            <a:avLst/>
          </a:prstGeom>
        </p:spPr>
        <p:txBody>
          <a:bodyPr bIns="45720" lIns="91440" rIns="91440" rtlCol="0" tIns="45720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27" name="">
            <a:extLst>
              <a:ext uri="{2E9CFB7C-4E7A-4CF7-95B7-049C8BD9F019}">
                <a16:creationId xmlns:a16="http://schemas.microsoft.com/office/drawing/2010/main" id="{7FA1C898-68C4-4A9B-95BC-AE79094692CA}"/>
              </a:ext>
            </a:extLst>
          </p:cNvPr>
          <p:cNvSpPr/>
          <p:nvPr>
            <p:ph idx="24" type="pic"/>
          </p:nvPr>
        </p:nvSpPr>
        <p:spPr>
          <a:xfrm flipH="false" flipV="false" rot="0">
            <a:off x="3286125" y="1550193"/>
            <a:ext cx="571500" cy="571500"/>
          </a:xfrm>
          <a:prstGeom prst="rect">
            <a:avLst/>
          </a:prstGeom>
        </p:spPr>
        <p:txBody>
          <a:bodyPr bIns="45720" lIns="91440" rIns="91440" rtlCol="0" tIns="45720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28" name="">
            <a:extLst>
              <a:ext uri="{C7DA836F-073E-4D26-8388-5BEDE3D79F7F}">
                <a16:creationId xmlns:a16="http://schemas.microsoft.com/office/drawing/2010/main" id="{C1F5CA5E-9F4C-4B43-AF7E-5BB1AC307E7E}"/>
              </a:ext>
            </a:extLst>
          </p:cNvPr>
          <p:cNvSpPr/>
          <p:nvPr>
            <p:ph idx="25" type="pic"/>
          </p:nvPr>
        </p:nvSpPr>
        <p:spPr>
          <a:xfrm flipH="false" flipV="false" rot="0">
            <a:off x="3286125" y="2621756"/>
            <a:ext cx="571500" cy="571500"/>
          </a:xfrm>
          <a:prstGeom prst="rect">
            <a:avLst/>
          </a:prstGeom>
        </p:spPr>
        <p:txBody>
          <a:bodyPr bIns="45720" lIns="91440" rIns="91440" rtlCol="0" tIns="45720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29" name="">
            <a:extLst>
              <a:ext uri="{AC762E93-E7B1-4743-9F3C-E99C5FD00F5B}">
                <a16:creationId xmlns:a16="http://schemas.microsoft.com/office/drawing/2010/main" id="{E9F2C3DF-DE19-4941-8DDC-A88B3AD59724}"/>
              </a:ext>
            </a:extLst>
          </p:cNvPr>
          <p:cNvSpPr/>
          <p:nvPr>
            <p:ph idx="26" type="pic"/>
          </p:nvPr>
        </p:nvSpPr>
        <p:spPr>
          <a:xfrm flipH="false" flipV="false" rot="0">
            <a:off x="3286125" y="3729037"/>
            <a:ext cx="571500" cy="571500"/>
          </a:xfrm>
          <a:prstGeom prst="rect">
            <a:avLst/>
          </a:prstGeom>
        </p:spPr>
        <p:txBody>
          <a:bodyPr bIns="45720" lIns="91440" rIns="91440" rtlCol="0" tIns="45720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30" name="">
            <a:extLst>
              <a:ext uri="{3B363303-F467-48F1-A970-C2564634AB38}">
                <a16:creationId xmlns:a16="http://schemas.microsoft.com/office/drawing/2010/main" id="{48968F45-23D6-438B-BDDD-051E0912E55C}"/>
              </a:ext>
            </a:extLst>
          </p:cNvPr>
          <p:cNvSpPr/>
          <p:nvPr>
            <p:ph idx="27" type="pic"/>
          </p:nvPr>
        </p:nvSpPr>
        <p:spPr>
          <a:xfrm flipH="false" flipV="false" rot="0">
            <a:off x="6000750" y="1550193"/>
            <a:ext cx="571500" cy="571500"/>
          </a:xfrm>
          <a:prstGeom prst="rect">
            <a:avLst/>
          </a:prstGeom>
        </p:spPr>
        <p:txBody>
          <a:bodyPr bIns="45720" lIns="91440" rIns="91440" rtlCol="0" tIns="45720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31" name="">
            <a:extLst>
              <a:ext uri="{02C82BB5-5930-4840-BA3F-00DC47E9F34A}">
                <a16:creationId xmlns:a16="http://schemas.microsoft.com/office/drawing/2010/main" id="{F5978238-D9F9-419E-9FF7-5DDAB84295CD}"/>
              </a:ext>
            </a:extLst>
          </p:cNvPr>
          <p:cNvSpPr/>
          <p:nvPr>
            <p:ph idx="28" type="pic"/>
          </p:nvPr>
        </p:nvSpPr>
        <p:spPr>
          <a:xfrm flipH="false" flipV="false" rot="0">
            <a:off x="6000750" y="2621756"/>
            <a:ext cx="571500" cy="571500"/>
          </a:xfrm>
          <a:prstGeom prst="rect">
            <a:avLst/>
          </a:prstGeom>
        </p:spPr>
        <p:txBody>
          <a:bodyPr bIns="45720" lIns="91440" rIns="91440" rtlCol="0" tIns="45720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32" name="">
            <a:extLst>
              <a:ext uri="{39514AA9-8991-4F05-84DB-14DF494C4148}">
                <a16:creationId xmlns:a16="http://schemas.microsoft.com/office/drawing/2010/main" id="{6A6BD806-11AD-4AAD-AF67-824B0FA62C8E}"/>
              </a:ext>
            </a:extLst>
          </p:cNvPr>
          <p:cNvSpPr/>
          <p:nvPr>
            <p:ph idx="29" type="pic"/>
          </p:nvPr>
        </p:nvSpPr>
        <p:spPr>
          <a:xfrm flipH="false" flipV="false" rot="0">
            <a:off x="6000750" y="3729037"/>
            <a:ext cx="571500" cy="571500"/>
          </a:xfrm>
          <a:prstGeom prst="rect">
            <a:avLst/>
          </a:prstGeom>
        </p:spPr>
        <p:txBody>
          <a:bodyPr bIns="45720" lIns="91440" rIns="91440" rtlCol="0" tIns="45720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33" name="Rectangle 6">
            <a:extLst>
              <a:ext uri="{E4FDF5F2-5621-4812-8631-41C6FB4FDE52}">
                <a16:creationId xmlns:a16="http://schemas.microsoft.com/office/drawing/2010/main" id="{19986FF4-9529-4C79-8888-12F45D17E1F3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34" name="">
            <a:extLst>
              <a:ext uri="{68EE3388-B9A5-4195-9758-D319E8201BBE}">
                <a16:creationId xmlns:a16="http://schemas.microsoft.com/office/drawing/2010/main" id="{F77A007D-137A-42AD-B374-E8D5E5EF64AA}"/>
              </a:ext>
            </a:extLst>
          </p:cNvPr>
          <p:cNvSpPr/>
          <p:nvPr>
            <p:ph idx="30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100000" lnSpcReduction="0"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35" name="Date Placeholder 1">
            <a:extLst>
              <a:ext uri="{169DAD15-A679-4106-93F5-4227B610BC84}">
                <a16:creationId xmlns:a16="http://schemas.microsoft.com/office/drawing/2010/main" id="{089198FB-5BF5-4805-AF9C-E89AD778FF1B}"/>
              </a:ext>
            </a:extLst>
          </p:cNvPr>
          <p:cNvSpPr>
            <a:spLocks noGrp="true"/>
          </p:cNvSpPr>
          <p:nvPr>
            <p:ph idx="31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8D0D55BE-B1E1-4A18-9CB2-6C35F86EC2DB}" type="datetime4">
              <a:t>December 26, 2024</a:t>
            </a:fld>
            <a:endParaRPr dirty="0" lang="en-US"/>
          </a:p>
        </p:txBody>
      </p:sp>
      <p:sp>
        <p:nvSpPr>
          <p:cNvPr hidden="false" id="36" name="Footer Placeholder 1">
            <a:extLst>
              <a:ext uri="{70D7184F-CB6A-40DB-A005-AF969A27C50D}">
                <a16:creationId xmlns:a16="http://schemas.microsoft.com/office/drawing/2010/main" id="{39952B9D-B08F-4066-8010-54C02B47124F}"/>
              </a:ext>
            </a:extLst>
          </p:cNvPr>
          <p:cNvSpPr>
            <a:spLocks noGrp="true"/>
          </p:cNvSpPr>
          <p:nvPr>
            <p:ph idx="32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extLst>
      <p:ext uri="{B22D5322-9802-47DA-9607-E18FDECE01E4}">
        <p14:creationId xmlns:p14="http://schemas.microsoft.com/office/powerpoint/2010/main" val="1735231228601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32AFACB-F8F6-483B-AF43-A30581CC570C}">
                <a16:creationId xmlns:a16="http://schemas.microsoft.com/office/drawing/2010/main" id="{45BDF9E3-C7D2-45F6-A2E2-0B2146F7DA7E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5">
            <a:extLst>
              <a:ext uri="{9340C325-CD7E-4A65-B154-7359C5935A8B}">
                <a16:creationId xmlns:a16="http://schemas.microsoft.com/office/drawing/2010/main" id="{7FE350F0-65D2-42ED-8E93-98CD2F766576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76AF0AE9-3EBE-497A-9B2F-06177D75F5FA}" type="slidenum"/>
            <a:endParaRPr dirty="0" lang="en-US"/>
          </a:p>
        </p:txBody>
      </p:sp>
      <p:sp>
        <p:nvSpPr>
          <p:cNvPr id="4" name="Picture Placeholder 18">
            <a:extLst>
              <a:ext uri="{772C3E69-C053-43A2-B642-0B2F91C1FDE7}">
                <a16:creationId xmlns:a16="http://schemas.microsoft.com/office/drawing/2010/main" id="{C98BBFE1-9609-4BCE-9111-E3A5AB145228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80760" y="4746804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id="5" name="Text Placeholder 10">
            <a:extLst>
              <a:ext uri="{17B14AFD-7C40-4B4E-8ED4-9505EE6B2E0A}">
                <a16:creationId xmlns:a16="http://schemas.microsoft.com/office/drawing/2010/main" id="{4BC84A23-9E72-4BEC-9A3C-1A3E30A6BD78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381000" y="1214437"/>
            <a:ext cx="5795629" cy="571500"/>
          </a:xfrm>
        </p:spPr>
        <p:txBody>
          <a:bodyPr anchor="ctr" bIns="0" lIns="0" rIns="0" rtlCol="0" tIns="0"/>
          <a:lstStyle>
            <a:lvl1pPr algn="l" indent="0" lvl="0" marL="0">
              <a:lnSpc>
                <a:spcPct val="100000"/>
              </a:lnSpc>
              <a:buNone/>
              <a:defRPr baseline="0" dirty="0" lang="en-US" sz="2000">
                <a:solidFill>
                  <a:srgbClr val="313131"/>
                </a:solidFill>
                <a:latin typeface="Calibri-medium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Executive Summary</a:t>
            </a:r>
            <a:endParaRPr dirty="0" lang="en-US"/>
          </a:p>
        </p:txBody>
      </p:sp>
      <p:sp>
        <p:nvSpPr>
          <p:cNvPr id="6" name="TextBox 2">
            <a:extLst>
              <a:ext uri="{9216EC44-388F-40D8-BA3C-6E2D81424690}">
                <a16:creationId xmlns:a16="http://schemas.microsoft.com/office/drawing/2010/main" id="{4BFC400E-C346-45DF-B9C1-3437611FF027}"/>
              </a:ext>
            </a:extLst>
          </p:cNvPr>
          <p:cNvSpPr txBox="1"/>
          <p:nvPr userDrawn="1"/>
        </p:nvSpPr>
        <p:spPr>
          <a:xfrm rot="0">
            <a:off x="448226" y="5285132"/>
            <a:ext cx="0" cy="0"/>
          </a:xfrm>
          <a:prstGeom prst="rect">
            <a:avLst/>
          </a:prstGeom>
        </p:spPr>
        <p:txBody>
          <a:bodyPr anchor="ctr" bIns="45720" lIns="91440" rIns="91440" rtlCol="0" tIns="45720" wrap="none">
            <a:normAutofit fontScale="25000" lnSpcReduction="20000"/>
          </a:bodyPr>
          <a:lstStyle/>
          <a:p>
            <a:pPr/>
            <a:r>
              <a:rPr dirty="0" lang="en-US" sz="3600">
                <a:solidFill>
                  <a:schemeClr val="accent4"/>
                </a:solidFill>
                <a:latin typeface="Dosis Regular"/>
              </a:rPr>
              <a:t/>
            </a:r>
            <a:endParaRPr dirty="0" lang="en-US" sz="3600">
              <a:solidFill>
                <a:schemeClr val="accent4"/>
              </a:solidFill>
              <a:latin typeface="Dosis Regular"/>
            </a:endParaRPr>
          </a:p>
        </p:txBody>
      </p:sp>
      <p:sp>
        <p:nvSpPr>
          <p:cNvPr id="7" name="Rectangle 6">
            <a:extLst>
              <a:ext uri="{646D23B8-1DD9-4954-B4AD-308F1B8166EF}">
                <a16:creationId xmlns:a16="http://schemas.microsoft.com/office/drawing/2010/main" id="{C28B8C11-1109-4BE0-9DBA-30FDE54A1125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3E0E6374-F311-4559-B808-C016D2A8EDFB}">
                <a16:creationId xmlns:a16="http://schemas.microsoft.com/office/drawing/2010/main" id="{AE33E4A6-B5D6-41C9-8F22-0BD51FE5B1CD}"/>
              </a:ext>
            </a:extLst>
          </p:cNvPr>
          <p:cNvSpPr/>
          <p:nvPr>
            <p:ph idx="3" type="pic"/>
          </p:nvPr>
        </p:nvSpPr>
        <p:spPr>
          <a:xfrm flipH="false" flipV="false" rot="0">
            <a:off x="381000" y="1951386"/>
            <a:ext cx="5791456" cy="2971571"/>
          </a:xfrm>
          <a:prstGeom prst="rect">
            <a:avLst/>
          </a:prstGeom>
        </p:spPr>
        <p:txBody>
          <a:bodyPr bIns="45720" lIns="91440" rIns="91440" rtlCol="0" tIns="45720" vert="horz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9" name="">
            <a:extLst>
              <a:ext uri="{FE100E24-77FA-428A-9D71-C83CA011EE86}">
                <a16:creationId xmlns:a16="http://schemas.microsoft.com/office/drawing/2010/main" id="{1407F4D9-1BF4-4542-AE0F-509A24AE5DB5}"/>
              </a:ext>
            </a:extLst>
          </p:cNvPr>
          <p:cNvSpPr/>
          <p:nvPr>
            <p:ph idx="4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100000" lnSpcReduction="0"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0" name="Date Placeholder 1">
            <a:extLst>
              <a:ext uri="{EC2DC81B-1B26-455C-A4BF-69A98B5D2555}">
                <a16:creationId xmlns:a16="http://schemas.microsoft.com/office/drawing/2010/main" id="{C5E121D4-CD4E-4B7B-B614-CB6A9CB1C354}"/>
              </a:ext>
            </a:extLst>
          </p:cNvPr>
          <p:cNvSpPr>
            <a:spLocks noGrp="true"/>
          </p:cNvSpPr>
          <p:nvPr>
            <p:ph idx="5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F211CF61-DBF1-4035-9063-981767561911}" type="datetime4">
              <a:t>December 26, 2024</a:t>
            </a:fld>
            <a:endParaRPr dirty="0" lang="en-US"/>
          </a:p>
        </p:txBody>
      </p:sp>
      <p:sp>
        <p:nvSpPr>
          <p:cNvPr hidden="false" id="11" name="Footer Placeholder 1">
            <a:extLst>
              <a:ext uri="{BB7B10AB-7E40-4E2E-AF0A-CE94B355AE88}">
                <a16:creationId xmlns:a16="http://schemas.microsoft.com/office/drawing/2010/main" id="{C66E4D07-A4CD-4271-97C3-3D6A5B671B2B}"/>
              </a:ext>
            </a:extLst>
          </p:cNvPr>
          <p:cNvSpPr>
            <a:spLocks noGrp="true"/>
          </p:cNvSpPr>
          <p:nvPr>
            <p:ph idx="6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custDataLst>
      <p:tags r:id="rId2"/>
    </p:custDataLst>
    <p:extLst>
      <p:ext uri="{9FBD68E6-2D17-4DD8-B200-75A727F6D6DD}">
        <p14:creationId xmlns:p14="http://schemas.microsoft.com/office/powerpoint/2010/main" val="1735231228605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9E5EAF94-4F6C-4EAC-BE22-DCEAC5B27003}">
                <a16:creationId xmlns:a16="http://schemas.microsoft.com/office/drawing/2010/main" id="{E15E5654-4214-4C3B-9F27-744F56EA6C03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5">
            <a:extLst>
              <a:ext uri="{BA01B147-F71A-44B1-8D09-6D57D5719A01}">
                <a16:creationId xmlns:a16="http://schemas.microsoft.com/office/drawing/2010/main" id="{8770262E-0606-4C4F-8AD4-2739FC3C72E1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3B41E73B-1925-45E9-86BF-C1FD9D22CB01}" type="slidenum"/>
            <a:endParaRPr dirty="0" lang="en-US"/>
          </a:p>
        </p:txBody>
      </p:sp>
      <p:sp>
        <p:nvSpPr>
          <p:cNvPr id="4" name="Picture Placeholder 18">
            <a:extLst>
              <a:ext uri="{88E1C384-6D12-4D10-BBA4-3F5D7C75BA85}">
                <a16:creationId xmlns:a16="http://schemas.microsoft.com/office/drawing/2010/main" id="{BC4EDC04-5EED-435E-9032-B2B9F60467B6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72425" y="4743450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id="5" name="Text Placeholder 10">
            <a:extLst>
              <a:ext uri="{59DAA309-9A94-4B85-B7C1-E43ADD8D223B}">
                <a16:creationId xmlns:a16="http://schemas.microsoft.com/office/drawing/2010/main" id="{1F37E142-EE6C-40BD-B8AF-6CAA53B39C57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381000" y="1214437"/>
            <a:ext cx="7858125" cy="571500"/>
          </a:xfrm>
        </p:spPr>
        <p:txBody>
          <a:bodyPr anchor="ctr" bIns="0" lIns="0" rIns="0" rtlCol="0" tIns="0"/>
          <a:lstStyle>
            <a:lvl1pPr indent="0" lvl="0" marL="0">
              <a:lnSpc>
                <a:spcPct val="100000"/>
              </a:lnSpc>
              <a:buNone/>
              <a:defRPr dirty="0" lang="en-US" sz="2400">
                <a:solidFill>
                  <a:schemeClr val="accent4"/>
                </a:solidFill>
                <a:latin typeface="Calibri-medium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Headline</a:t>
            </a:r>
            <a:endParaRPr dirty="0" lang="en-US"/>
          </a:p>
        </p:txBody>
      </p:sp>
      <p:sp>
        <p:nvSpPr>
          <p:cNvPr id="6" name="Text Placeholder 20">
            <a:extLst>
              <a:ext uri="{DA95D477-0E6E-46C5-83E8-BF94BEED5788}">
                <a16:creationId xmlns:a16="http://schemas.microsoft.com/office/drawing/2010/main" id="{6D2ED83F-64D2-4FB5-9AD5-3043C6D7E8D0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81000" y="1811726"/>
            <a:ext cx="7858125" cy="688586"/>
          </a:xfrm>
        </p:spPr>
        <p:txBody>
          <a:bodyPr anchor="t" bIns="0" lIns="0" rIns="0" rtlCol="0" tIns="0"/>
          <a:lstStyle>
            <a:lvl1pPr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lang="en-US" sz="1400">
                <a:latin typeface="Dosis"/>
              </a:defRPr>
            </a:lvl1pPr>
          </a:lstStyle>
          <a:p>
            <a:pPr/>
            <a:r>
              <a:rPr dirty="0" lang="en-US">
                <a:latin typeface="Dosis Regular"/>
              </a:rPr>
              <a:t>Use this slide to outline what went right and what went wrong in the most recent sprint. </a:t>
            </a:r>
            <a:br>
              <a:rPr dirty="0" lang="en-US">
                <a:latin typeface="Dosis Regular"/>
              </a:rPr>
            </a:br>
            <a:r>
              <a:rPr dirty="0" lang="en-US">
                <a:latin typeface="Dosis Regular"/>
              </a:rPr>
              <a:t>Be sure to include your plan for addressing the problematic list.</a:t>
            </a:r>
            <a:endParaRPr dirty="0" lang="en-US">
              <a:latin typeface="Dosis Regular"/>
            </a:endParaRPr>
          </a:p>
        </p:txBody>
      </p:sp>
      <p:sp>
        <p:nvSpPr>
          <p:cNvPr id="7" name="Text Placeholder 10">
            <a:extLst>
              <a:ext uri="{467F2A52-078A-41E3-A596-63749B193756}">
                <a16:creationId xmlns:a16="http://schemas.microsoft.com/office/drawing/2010/main" id="{992BB487-CE08-4893-B4AA-2E24802A185B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381000" y="2714625"/>
            <a:ext cx="3714750" cy="500062"/>
          </a:xfrm>
        </p:spPr>
        <p:txBody>
          <a:bodyPr anchor="ctr" bIns="0" lIns="0" rIns="0" rtlCol="0" tIns="0"/>
          <a:lstStyle>
            <a:lvl1pPr indent="0" lvl="0" marL="0">
              <a:lnSpc>
                <a:spcPct val="100000"/>
              </a:lnSpc>
              <a:buNone/>
              <a:defRPr baseline="0" dirty="0" lang="en-US" sz="2400">
                <a:solidFill>
                  <a:schemeClr val="accent4"/>
                </a:solidFill>
                <a:latin typeface="Calibri-medium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What Went Right</a:t>
            </a:r>
            <a:endParaRPr dirty="0" lang="en-US"/>
          </a:p>
        </p:txBody>
      </p:sp>
      <p:sp>
        <p:nvSpPr>
          <p:cNvPr id="8" name="Text Placeholder 10">
            <a:extLst>
              <a:ext uri="{2E08BF6D-BF27-4501-A1FE-C8F637CF47D2}">
                <a16:creationId xmlns:a16="http://schemas.microsoft.com/office/drawing/2010/main" id="{DB811840-FA22-4D0F-BA9A-0CA537D15959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519612" y="2714625"/>
            <a:ext cx="3714750" cy="500062"/>
          </a:xfrm>
        </p:spPr>
        <p:txBody>
          <a:bodyPr anchor="ctr" bIns="0" lIns="0" rIns="0" rtlCol="0" tIns="0"/>
          <a:lstStyle>
            <a:lvl1pPr indent="0" lvl="0" marL="0">
              <a:lnSpc>
                <a:spcPct val="100000"/>
              </a:lnSpc>
              <a:buNone/>
              <a:defRPr baseline="0" dirty="0" lang="en-US" sz="2400">
                <a:solidFill>
                  <a:schemeClr val="accent4"/>
                </a:solidFill>
                <a:latin typeface="Calibri-medium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What Went Wrong</a:t>
            </a:r>
            <a:endParaRPr dirty="0" lang="en-US"/>
          </a:p>
        </p:txBody>
      </p:sp>
      <p:sp>
        <p:nvSpPr>
          <p:cNvPr hidden="false" id="9" name="Text Placeholder 20">
            <a:extLst>
              <a:ext uri="{2D78A70E-E654-498F-83ED-64768A3EAD17}">
                <a16:creationId xmlns:a16="http://schemas.microsoft.com/office/drawing/2010/main" id="{B2924667-63E6-4703-B63B-EA4BD20466FE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4519612" y="3248025"/>
            <a:ext cx="3714750" cy="1363684"/>
          </a:xfrm>
        </p:spPr>
        <p:txBody>
          <a:bodyPr bIns="0" lIns="0" rIns="0" rtlCol="0" tIns="0"/>
          <a:lstStyle>
            <a:lvl1pPr indent="-190500" lvl="0" marL="190500">
              <a:lnSpc>
                <a:spcPct val="100000"/>
              </a:lnSpc>
              <a:buSzPct val="100000"/>
              <a:buFont typeface="Arial"/>
              <a:buChar char="•"/>
              <a:defRPr b="0" baseline="0" dirty="0" lang="en-US" sz="1400">
                <a:latin typeface="Dosis"/>
              </a:defRPr>
            </a:lvl1pPr>
          </a:lstStyle>
          <a:p>
            <a:pPr/>
            <a:r>
              <a:rPr dirty="0" lang="en-US">
                <a:latin typeface="Dosis Regular"/>
              </a:rPr>
              <a:t>Item 1</a:t>
            </a:r>
          </a:p>
          <a:p>
            <a:pPr/>
            <a:r>
              <a:rPr dirty="0" lang="en-US">
                <a:latin typeface="Dosis Regular"/>
              </a:rPr>
              <a:t>Item 2</a:t>
            </a:r>
          </a:p>
          <a:p>
            <a:pPr/>
            <a:r>
              <a:rPr dirty="0" lang="en-US">
                <a:latin typeface="Dosis Regular"/>
              </a:rPr>
              <a:t>Item 3</a:t>
            </a:r>
          </a:p>
          <a:p>
            <a:pPr/>
            <a:r>
              <a:rPr dirty="0" lang="en-US">
                <a:latin typeface="Dosis Regular"/>
              </a:rPr>
              <a:t>Item 4</a:t>
            </a:r>
          </a:p>
          <a:p>
            <a:pPr/>
            <a:r>
              <a:rPr dirty="0" lang="en-US">
                <a:latin typeface="Dosis Regular"/>
              </a:rPr>
              <a:t/>
            </a:r>
            <a:endParaRPr dirty="0" lang="en-US">
              <a:latin typeface="Dosis Regular"/>
            </a:endParaRPr>
          </a:p>
        </p:txBody>
      </p:sp>
      <p:sp>
        <p:nvSpPr>
          <p:cNvPr hidden="false" id="10" name="Text Placeholder 20">
            <a:extLst>
              <a:ext uri="{30EAFE7A-884A-4A2C-9458-1CF054BDB26F}">
                <a16:creationId xmlns:a16="http://schemas.microsoft.com/office/drawing/2010/main" id="{391C45ED-DE29-4EA9-83A2-0B3DB45F5F94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381000" y="3248025"/>
            <a:ext cx="3714750" cy="1363684"/>
          </a:xfrm>
        </p:spPr>
        <p:txBody>
          <a:bodyPr anchor="t" bIns="0" lIns="0" rIns="0" rtlCol="0" tIns="0"/>
          <a:lstStyle>
            <a:lvl1pPr indent="-190500" lvl="0" marL="190500">
              <a:lnSpc>
                <a:spcPct val="100000"/>
              </a:lnSpc>
              <a:buFont typeface="Arial"/>
              <a:buChar char="•"/>
              <a:defRPr b="0" baseline="0" dirty="0" lang="en-US" sz="1400">
                <a:latin typeface="Dosis"/>
              </a:defRPr>
            </a:lvl1pPr>
          </a:lstStyle>
          <a:p>
            <a:pPr/>
            <a:r>
              <a:rPr dirty="0" lang="en-US">
                <a:latin typeface="Dosis Regular"/>
              </a:rPr>
              <a:t>Item 1</a:t>
            </a:r>
          </a:p>
          <a:p>
            <a:pPr/>
            <a:r>
              <a:rPr dirty="0" lang="en-US">
                <a:latin typeface="Dosis Regular"/>
              </a:rPr>
              <a:t>Item 2</a:t>
            </a:r>
          </a:p>
          <a:p>
            <a:pPr/>
            <a:r>
              <a:rPr dirty="0" lang="en-US">
                <a:latin typeface="Dosis Regular"/>
              </a:rPr>
              <a:t>Item 3</a:t>
            </a:r>
          </a:p>
          <a:p>
            <a:pPr/>
            <a:r>
              <a:rPr dirty="0" lang="en-US">
                <a:latin typeface="Dosis Regular"/>
              </a:rPr>
              <a:t>Item 4</a:t>
            </a:r>
          </a:p>
          <a:p>
            <a:pPr/>
            <a:r>
              <a:rPr dirty="0" lang="en-US">
                <a:latin typeface="Dosis Regular"/>
              </a:rPr>
              <a:t/>
            </a:r>
            <a:endParaRPr dirty="0" lang="en-US">
              <a:latin typeface="Dosis Regular"/>
            </a:endParaRPr>
          </a:p>
        </p:txBody>
      </p:sp>
      <p:sp>
        <p:nvSpPr>
          <p:cNvPr id="11" name="Rectangle 6">
            <a:extLst>
              <a:ext uri="{B2716B0B-4D44-4551-98B7-980F152AEA72}">
                <a16:creationId xmlns:a16="http://schemas.microsoft.com/office/drawing/2010/main" id="{3867C8DA-60A1-4813-87CA-918978A50624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2" name="">
            <a:extLst>
              <a:ext uri="{F64F018D-BA56-4EE5-8DFC-4C12BA0A5300}">
                <a16:creationId xmlns:a16="http://schemas.microsoft.com/office/drawing/2010/main" id="{64AE8A81-407F-4E0A-9B4D-DCC3A6432038}"/>
              </a:ext>
            </a:extLst>
          </p:cNvPr>
          <p:cNvSpPr/>
          <p:nvPr>
            <p:ph idx="8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100000" lnSpcReduction="0"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3" name="Date Placeholder 1">
            <a:extLst>
              <a:ext uri="{02E85118-4B3F-43FF-AA19-06CBC1FF97AD}">
                <a16:creationId xmlns:a16="http://schemas.microsoft.com/office/drawing/2010/main" id="{F2597FFC-83D3-42D0-9742-18E8117F28FA}"/>
              </a:ext>
            </a:extLst>
          </p:cNvPr>
          <p:cNvSpPr>
            <a:spLocks noGrp="true"/>
          </p:cNvSpPr>
          <p:nvPr>
            <p:ph idx="9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71F2D50D-429E-4FA1-9265-51AB872540A7}" type="datetime4">
              <a:t>December 26, 2024</a:t>
            </a:fld>
            <a:endParaRPr dirty="0" lang="en-US"/>
          </a:p>
        </p:txBody>
      </p:sp>
      <p:sp>
        <p:nvSpPr>
          <p:cNvPr hidden="false" id="14" name="Footer Placeholder 1">
            <a:extLst>
              <a:ext uri="{40ABAE98-2E98-41D3-848D-5C6EE8AED092}">
                <a16:creationId xmlns:a16="http://schemas.microsoft.com/office/drawing/2010/main" id="{8ACA4D32-A5A9-400A-960D-843C2F06C8FD}"/>
              </a:ext>
            </a:extLst>
          </p:cNvPr>
          <p:cNvSpPr>
            <a:spLocks noGrp="true"/>
          </p:cNvSpPr>
          <p:nvPr>
            <p:ph idx="10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custDataLst>
      <p:tags r:id="rId2"/>
    </p:custDataLst>
    <p:extLst>
      <p:ext uri="{B99C93EE-69FA-42F8-819D-F6B52E80C9B9}">
        <p14:creationId xmlns:p14="http://schemas.microsoft.com/office/powerpoint/2010/main" val="1735231228609"/>
      </p:ext>
    </p:extLst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Release Back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994DF8EB-F572-4B91-8356-65DA06C4466A}">
                <a16:creationId xmlns:a16="http://schemas.microsoft.com/office/drawing/2010/main" id="{09A6BC32-6A5B-4A1A-929A-BFADF93BAB8F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5">
            <a:extLst>
              <a:ext uri="{26B33405-F9DF-43DC-9FE0-362A2FB0F2ED}">
                <a16:creationId xmlns:a16="http://schemas.microsoft.com/office/drawing/2010/main" id="{BBF66ED3-CCC1-4AD5-92CD-9E8EC93D978B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4ABE2D82-7F54-4876-BEB3-50165C89FA15}" type="slidenum"/>
            <a:endParaRPr dirty="0" lang="en-US"/>
          </a:p>
        </p:txBody>
      </p:sp>
      <p:sp>
        <p:nvSpPr>
          <p:cNvPr hidden="false" id="4" name="Picture Placeholder 18">
            <a:extLst>
              <a:ext uri="{F98ABEF6-088D-4CF0-BC78-EC09D09522F3}">
                <a16:creationId xmlns:a16="http://schemas.microsoft.com/office/drawing/2010/main" id="{9583D4AF-2B23-44E1-ACDA-B70DE3BA02BE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72425" y="4743450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hidden="false" id="5" name="Text Placeholder 10">
            <a:extLst>
              <a:ext uri="{5EEFFE33-8AC7-470E-9C79-87F088CB9A85}">
                <a16:creationId xmlns:a16="http://schemas.microsoft.com/office/drawing/2010/main" id="{C6C49567-7453-4ECE-B9E0-77671A8A57C1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381000" y="1214437"/>
            <a:ext cx="5334000" cy="571500"/>
          </a:xfrm>
        </p:spPr>
        <p:txBody>
          <a:bodyPr anchor="ctr" bIns="0" lIns="0" rIns="0" rtlCol="0" tIns="0"/>
          <a:lstStyle>
            <a:lvl1pPr indent="0" lvl="0" marL="0">
              <a:lnSpc>
                <a:spcPct val="100000"/>
              </a:lnSpc>
              <a:buNone/>
              <a:defRPr dirty="0" lang="en-US" sz="2400">
                <a:solidFill>
                  <a:schemeClr val="accent4"/>
                </a:solidFill>
                <a:latin typeface="Calibri-medium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Headline</a:t>
            </a:r>
            <a:endParaRPr dirty="0" lang="en-US"/>
          </a:p>
        </p:txBody>
      </p:sp>
      <p:sp>
        <p:nvSpPr>
          <p:cNvPr hidden="false" id="6" name="Text Placeholder 20">
            <a:extLst>
              <a:ext uri="{8DCD1FC3-E88C-47B7-8BCF-285454C78300}">
                <a16:creationId xmlns:a16="http://schemas.microsoft.com/office/drawing/2010/main" id="{9A93DCC8-81C4-4035-91E9-641422D5F8C1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81000" y="1811726"/>
            <a:ext cx="5334000" cy="688586"/>
          </a:xfrm>
        </p:spPr>
        <p:txBody>
          <a:bodyPr anchor="t" bIns="0" lIns="0" rIns="0" rtlCol="0" tIns="0"/>
          <a:lstStyle>
            <a:lvl1pPr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lang="en-US" sz="1400">
                <a:latin typeface="Dosis"/>
              </a:defRPr>
            </a:lvl1pPr>
          </a:lstStyle>
          <a:p>
            <a:pPr/>
            <a:r>
              <a:rPr dirty="0" lang="en-US">
                <a:latin typeface="Dosis Regular"/>
              </a:rPr>
              <a:t>Use this slide to outline what went right and what went wrong in the most recent sprint. </a:t>
            </a:r>
            <a:br>
              <a:rPr dirty="0" lang="en-US">
                <a:latin typeface="Dosis Regular"/>
              </a:rPr>
            </a:br>
            <a:r>
              <a:rPr dirty="0" lang="en-US">
                <a:latin typeface="Dosis Regular"/>
              </a:rPr>
              <a:t>Be sure to include your plan for addressing the problematic list.</a:t>
            </a:r>
            <a:endParaRPr dirty="0" lang="en-US">
              <a:latin typeface="Dosis Regular"/>
            </a:endParaRPr>
          </a:p>
        </p:txBody>
      </p:sp>
      <p:sp>
        <p:nvSpPr>
          <p:cNvPr id="7" name="Rectangle 6">
            <a:extLst>
              <a:ext uri="{7372364C-C39B-4DC9-9D2E-7DDB1689D400}">
                <a16:creationId xmlns:a16="http://schemas.microsoft.com/office/drawing/2010/main" id="{8E914DA4-2FD1-44F6-86D3-85680E7A2F96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8" name="">
            <a:extLst>
              <a:ext uri="{61E8C6E6-BD5A-4A77-8CCA-0DD0AF82DBE4}">
                <a16:creationId xmlns:a16="http://schemas.microsoft.com/office/drawing/2010/main" id="{D5BD5DD1-4B77-4B12-B9BE-85E6D014F733}"/>
              </a:ext>
            </a:extLst>
          </p:cNvPr>
          <p:cNvSpPr/>
          <p:nvPr>
            <p:ph idx="4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100000" lnSpcReduction="0"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9" name="">
            <a:extLst>
              <a:ext uri="{3F9AF472-928F-447A-A5E9-7EF9D07DD246}">
                <a16:creationId xmlns:a16="http://schemas.microsoft.com/office/drawing/2010/main" id="{50D96F6A-25F6-4507-A46A-D13F04CA624F}"/>
              </a:ext>
            </a:extLst>
          </p:cNvPr>
          <p:cNvSpPr/>
          <p:nvPr>
            <p:ph idx="5"/>
          </p:nvPr>
        </p:nvSpPr>
        <p:spPr>
          <a:xfrm flipH="false" flipV="false" rot="0">
            <a:off x="381000" y="2879493"/>
            <a:ext cx="1028700" cy="485775"/>
          </a:xfrm>
          <a:prstGeom prst="wedgeRoundRectCallout">
            <a:avLst>
              <a:gd fmla="val -43687" name="adj1"/>
              <a:gd fmla="val 76571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1pPr>
            <a:lvl2pPr algn="ctr" lvl="1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2pPr>
            <a:lvl3pPr algn="ctr" lvl="2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3pPr>
            <a:lvl4pPr algn="ctr" lvl="3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4pPr>
            <a:lvl5pPr algn="ctr" lvl="4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0" name="">
            <a:extLst>
              <a:ext uri="{BC532ABD-64CE-4C87-A003-BEE9954DA5B3}">
                <a16:creationId xmlns:a16="http://schemas.microsoft.com/office/drawing/2010/main" id="{C1D5FDDE-6AA9-4DF9-85F0-1B5C633BBAE3}"/>
              </a:ext>
            </a:extLst>
          </p:cNvPr>
          <p:cNvSpPr/>
          <p:nvPr>
            <p:ph idx="6"/>
          </p:nvPr>
        </p:nvSpPr>
        <p:spPr>
          <a:xfrm flipH="false" flipV="false" rot="0">
            <a:off x="1922411" y="2879493"/>
            <a:ext cx="1028700" cy="485775"/>
          </a:xfrm>
          <a:prstGeom prst="wedgeRoundRectCallout">
            <a:avLst>
              <a:gd fmla="val -41472" name="adj1"/>
              <a:gd fmla="val 76571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1pPr>
            <a:lvl2pPr algn="ctr" lvl="1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2pPr>
            <a:lvl3pPr algn="ctr" lvl="2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3pPr>
            <a:lvl4pPr algn="ctr" lvl="3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4pPr>
            <a:lvl5pPr algn="ctr" lvl="4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1" name="">
            <a:extLst>
              <a:ext uri="{6ABF74CC-2CD7-4CDC-B016-A3B780254A4A}">
                <a16:creationId xmlns:a16="http://schemas.microsoft.com/office/drawing/2010/main" id="{06594687-6011-42ED-85E4-04B864CF74D4}"/>
              </a:ext>
            </a:extLst>
          </p:cNvPr>
          <p:cNvSpPr/>
          <p:nvPr>
            <p:ph idx="7"/>
          </p:nvPr>
        </p:nvSpPr>
        <p:spPr>
          <a:xfrm flipH="false" flipV="false" rot="0">
            <a:off x="3463823" y="2879493"/>
            <a:ext cx="1028700" cy="485775"/>
          </a:xfrm>
          <a:prstGeom prst="wedgeRoundRectCallout">
            <a:avLst>
              <a:gd fmla="val -40734" name="adj1"/>
              <a:gd fmla="val 75007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1pPr>
            <a:lvl2pPr algn="ctr" lvl="1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2pPr>
            <a:lvl3pPr algn="ctr" lvl="2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3pPr>
            <a:lvl4pPr algn="ctr" lvl="3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4pPr>
            <a:lvl5pPr algn="ctr" lvl="4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2" name="">
            <a:extLst>
              <a:ext uri="{914A7E3F-33D6-49E8-B767-23B73421E265}">
                <a16:creationId xmlns:a16="http://schemas.microsoft.com/office/drawing/2010/main" id="{F36A5B81-A22C-4477-A2E9-F04C01472A14}"/>
              </a:ext>
            </a:extLst>
          </p:cNvPr>
          <p:cNvSpPr/>
          <p:nvPr>
            <p:ph idx="8"/>
          </p:nvPr>
        </p:nvSpPr>
        <p:spPr>
          <a:xfrm flipH="false" flipV="false" rot="0">
            <a:off x="5005235" y="2879493"/>
            <a:ext cx="1028700" cy="485775"/>
          </a:xfrm>
          <a:prstGeom prst="wedgeRoundRectCallout">
            <a:avLst>
              <a:gd fmla="val -42210" name="adj1"/>
              <a:gd fmla="val 73444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1pPr>
            <a:lvl2pPr algn="ctr" lvl="1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2pPr>
            <a:lvl3pPr algn="ctr" lvl="2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3pPr>
            <a:lvl4pPr algn="ctr" lvl="3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4pPr>
            <a:lvl5pPr algn="ctr" lvl="4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3" name="">
            <a:extLst>
              <a:ext uri="{8C399AE6-76E3-4274-8800-19861F151B57}">
                <a16:creationId xmlns:a16="http://schemas.microsoft.com/office/drawing/2010/main" id="{29C39BCC-86C9-4257-8751-418CF8769BBE}"/>
              </a:ext>
            </a:extLst>
          </p:cNvPr>
          <p:cNvSpPr/>
          <p:nvPr>
            <p:ph idx="9"/>
          </p:nvPr>
        </p:nvSpPr>
        <p:spPr>
          <a:xfrm flipH="false" flipV="false" rot="0">
            <a:off x="381000" y="3686984"/>
            <a:ext cx="1028700" cy="485775"/>
          </a:xfrm>
          <a:prstGeom prst="wedgeRoundRectCallout">
            <a:avLst>
              <a:gd fmla="val -40734" name="adj1"/>
              <a:gd fmla="val 73444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1pPr>
            <a:lvl2pPr algn="ctr" lvl="1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2pPr>
            <a:lvl3pPr algn="ctr" lvl="2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3pPr>
            <a:lvl4pPr algn="ctr" lvl="3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4pPr>
            <a:lvl5pPr algn="ctr" lvl="4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4" name="">
            <a:extLst>
              <a:ext uri="{48858C02-4455-4B78-A95A-71FD5250045C}">
                <a16:creationId xmlns:a16="http://schemas.microsoft.com/office/drawing/2010/main" id="{36BE21D4-F952-40A8-A94D-2DEE7F192D7B}"/>
              </a:ext>
            </a:extLst>
          </p:cNvPr>
          <p:cNvSpPr/>
          <p:nvPr>
            <p:ph idx="10"/>
          </p:nvPr>
        </p:nvSpPr>
        <p:spPr>
          <a:xfrm flipH="false" flipV="false" rot="0">
            <a:off x="1922411" y="3686984"/>
            <a:ext cx="1028700" cy="485775"/>
          </a:xfrm>
          <a:prstGeom prst="wedgeRoundRectCallout">
            <a:avLst>
              <a:gd fmla="val -44425" name="adj1"/>
              <a:gd fmla="val 76571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1pPr>
            <a:lvl2pPr algn="ctr" lvl="1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2pPr>
            <a:lvl3pPr algn="ctr" lvl="2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3pPr>
            <a:lvl4pPr algn="ctr" lvl="3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4pPr>
            <a:lvl5pPr algn="ctr" lvl="4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5" name="">
            <a:extLst>
              <a:ext uri="{636EBED5-D4C8-4494-BC9E-6BBE52174765}">
                <a16:creationId xmlns:a16="http://schemas.microsoft.com/office/drawing/2010/main" id="{FCBB738C-645D-4C83-ACC7-05A825BDBF03}"/>
              </a:ext>
            </a:extLst>
          </p:cNvPr>
          <p:cNvSpPr/>
          <p:nvPr>
            <p:ph idx="11"/>
          </p:nvPr>
        </p:nvSpPr>
        <p:spPr>
          <a:xfrm flipH="false" flipV="false" rot="0">
            <a:off x="3463823" y="3686984"/>
            <a:ext cx="1028700" cy="485775"/>
          </a:xfrm>
          <a:prstGeom prst="wedgeRoundRectCallout">
            <a:avLst>
              <a:gd fmla="val -39995" name="adj1"/>
              <a:gd fmla="val 75007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1pPr>
            <a:lvl2pPr algn="ctr" lvl="1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2pPr>
            <a:lvl3pPr algn="ctr" lvl="2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3pPr>
            <a:lvl4pPr algn="ctr" lvl="3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4pPr>
            <a:lvl5pPr algn="ctr" lvl="4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6" name="">
            <a:extLst>
              <a:ext uri="{3B57FFD3-8611-412F-95FD-A5F698813FA8}">
                <a16:creationId xmlns:a16="http://schemas.microsoft.com/office/drawing/2010/main" id="{9A5EE2D4-B151-43D9-8EE4-16C092966D77}"/>
              </a:ext>
            </a:extLst>
          </p:cNvPr>
          <p:cNvSpPr/>
          <p:nvPr>
            <p:ph idx="12"/>
          </p:nvPr>
        </p:nvSpPr>
        <p:spPr>
          <a:xfrm flipH="false" flipV="false" rot="0">
            <a:off x="5005235" y="3686984"/>
            <a:ext cx="1028700" cy="485775"/>
          </a:xfrm>
          <a:prstGeom prst="wedgeRoundRectCallout">
            <a:avLst>
              <a:gd fmla="val -41472" name="adj1"/>
              <a:gd fmla="val 73444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1pPr>
            <a:lvl2pPr algn="ctr" lvl="1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2pPr>
            <a:lvl3pPr algn="ctr" lvl="2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3pPr>
            <a:lvl4pPr algn="ctr" lvl="3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4pPr>
            <a:lvl5pPr algn="ctr" lvl="4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7" name="">
            <a:extLst>
              <a:ext uri="{EF843507-4102-4E6F-AC79-1B4A3576E55B}">
                <a16:creationId xmlns:a16="http://schemas.microsoft.com/office/drawing/2010/main" id="{163DFD7A-9F7D-49AC-BAFC-3A71C2D501AA}"/>
              </a:ext>
            </a:extLst>
          </p:cNvPr>
          <p:cNvSpPr/>
          <p:nvPr>
            <p:ph idx="13"/>
          </p:nvPr>
        </p:nvSpPr>
        <p:spPr>
          <a:xfrm flipH="false" flipV="false" rot="0">
            <a:off x="6554238" y="3686984"/>
            <a:ext cx="1028700" cy="485775"/>
          </a:xfrm>
          <a:prstGeom prst="wedgeRoundRectCallout">
            <a:avLst>
              <a:gd fmla="val -42210" name="adj1"/>
              <a:gd fmla="val 78134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1pPr>
            <a:lvl2pPr algn="ctr" lvl="1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2pPr>
            <a:lvl3pPr algn="ctr" lvl="2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3pPr>
            <a:lvl4pPr algn="ctr" lvl="3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4pPr>
            <a:lvl5pPr algn="ctr" lvl="4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8" name="">
            <a:extLst>
              <a:ext uri="{14F309C3-5302-410E-B3A7-41FBD94E8BCB}">
                <a16:creationId xmlns:a16="http://schemas.microsoft.com/office/drawing/2010/main" id="{018369B7-50E0-414C-B08D-4CF6A8B7B91F}"/>
              </a:ext>
            </a:extLst>
          </p:cNvPr>
          <p:cNvSpPr/>
          <p:nvPr>
            <p:ph idx="14"/>
          </p:nvPr>
        </p:nvSpPr>
        <p:spPr>
          <a:xfrm flipH="false" flipV="false" rot="0">
            <a:off x="6546646" y="2887084"/>
            <a:ext cx="1028700" cy="485775"/>
          </a:xfrm>
          <a:prstGeom prst="wedgeRoundRectCallout">
            <a:avLst>
              <a:gd fmla="val -41472" name="adj1"/>
              <a:gd fmla="val 76571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1pPr>
            <a:lvl2pPr algn="ctr" lvl="1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2pPr>
            <a:lvl3pPr algn="ctr" lvl="2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3pPr>
            <a:lvl4pPr algn="ctr" lvl="3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4pPr>
            <a:lvl5pPr algn="ctr" lvl="4">
              <a:spcBef>
                <a:spcPts val="0"/>
              </a:spcBef>
              <a:defRPr b="1" dirty="0" lang="en-US" sz="1100">
                <a:solidFill>
                  <a:schemeClr val="bg1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9" name="Date Placeholder 1">
            <a:extLst>
              <a:ext uri="{BFD3AC82-2D1C-44C1-A480-7A8CC7FD4B3E}">
                <a16:creationId xmlns:a16="http://schemas.microsoft.com/office/drawing/2010/main" id="{FAE1DCDE-6DDF-4248-A5C0-6780C8953490}"/>
              </a:ext>
            </a:extLst>
          </p:cNvPr>
          <p:cNvSpPr>
            <a:spLocks noGrp="true"/>
          </p:cNvSpPr>
          <p:nvPr>
            <p:ph idx="15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6EFC997E-8F65-4FAB-AA5D-3BFEAF3EF0DF}" type="datetime4">
              <a:t>December 26, 2024</a:t>
            </a:fld>
            <a:endParaRPr dirty="0" lang="en-US"/>
          </a:p>
        </p:txBody>
      </p:sp>
      <p:sp>
        <p:nvSpPr>
          <p:cNvPr hidden="false" id="20" name="Footer Placeholder 1">
            <a:extLst>
              <a:ext uri="{5929A425-4804-4E91-836C-5F740D363181}">
                <a16:creationId xmlns:a16="http://schemas.microsoft.com/office/drawing/2010/main" id="{5B37EF64-475C-44F7-8612-993B234F90BB}"/>
              </a:ext>
            </a:extLst>
          </p:cNvPr>
          <p:cNvSpPr>
            <a:spLocks noGrp="true"/>
          </p:cNvSpPr>
          <p:nvPr>
            <p:ph idx="16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custDataLst>
      <p:tags r:id="rId2"/>
    </p:custDataLst>
    <p:extLst>
      <p:ext uri="{5200ECFE-045A-47D6-AE2F-7B58EC99BF24}">
        <p14:creationId xmlns:p14="http://schemas.microsoft.com/office/powerpoint/2010/main" val="1735231228615"/>
      </p:ext>
    </p:extLst>
  </p:cSld>
  <p:clrMapOvr>
    <a:masterClrMapping/>
  </p:clrMapOvr>
</p:sldLayout>
</file>

<file path=ppt/slideLayouts/slideLayout1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print Back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5BE91299-95FF-434E-9493-3E565547054A}">
                <a16:creationId xmlns:a16="http://schemas.microsoft.com/office/drawing/2010/main" id="{D0BF1CD9-D493-4ADC-B02C-4D86CD987199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5">
            <a:extLst>
              <a:ext uri="{3E5C8778-E350-4548-8AC1-9D804804840B}">
                <a16:creationId xmlns:a16="http://schemas.microsoft.com/office/drawing/2010/main" id="{8BD18C80-D607-44AE-84FE-E695BC801695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98E087E5-6F4F-4002-A545-45F34E75AF92}" type="slidenum"/>
            <a:endParaRPr dirty="0" lang="en-US"/>
          </a:p>
        </p:txBody>
      </p:sp>
      <p:sp>
        <p:nvSpPr>
          <p:cNvPr id="4" name="Picture Placeholder 18">
            <a:extLst>
              <a:ext uri="{7F25D6B2-AC4E-427F-B8C4-EB7484EB5541}">
                <a16:creationId xmlns:a16="http://schemas.microsoft.com/office/drawing/2010/main" id="{0C6EECA1-4A3E-45C2-AA17-381587D7318F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72425" y="4743450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hidden="false" id="5" name="Text Placeholder 10">
            <a:extLst>
              <a:ext uri="{7FB2EBC0-2261-4A8B-8843-8D31A61CF3ED}">
                <a16:creationId xmlns:a16="http://schemas.microsoft.com/office/drawing/2010/main" id="{D12FFB36-CF30-4C04-ABBA-7C6D9AC0A376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5400000">
            <a:off x="695325" y="3367125"/>
            <a:ext cx="3248025" cy="285750"/>
          </a:xfrm>
          <a:solidFill>
            <a:schemeClr val="accent3"/>
          </a:solidFill>
        </p:spPr>
        <p:txBody>
          <a:bodyPr anchor="ctr" bIns="0" lIns="0" rIns="0" rtlCol="0" tIns="0"/>
          <a:lstStyle>
            <a:lvl1pPr indent="0" lvl="0" marL="104775">
              <a:lnSpc>
                <a:spcPct val="100000"/>
              </a:lnSpc>
              <a:buNone/>
              <a:defRPr b="0" dirty="0" lang="en-US" sz="1400">
                <a:solidFill>
                  <a:schemeClr val="bg1"/>
                </a:solidFill>
                <a:latin typeface="+mn-lt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Headline</a:t>
            </a:r>
            <a:endParaRPr dirty="0" lang="en-US"/>
          </a:p>
        </p:txBody>
      </p:sp>
      <p:sp>
        <p:nvSpPr>
          <p:cNvPr id="6" name="Text Placeholder 20">
            <a:extLst>
              <a:ext uri="{D8B7577C-6D59-45A8-8912-BA951BE3DB02}">
                <a16:creationId xmlns:a16="http://schemas.microsoft.com/office/drawing/2010/main" id="{7AA95B2C-F6A5-418F-9E66-79AE2E021AAC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81000" y="1125931"/>
            <a:ext cx="6505574" cy="688586"/>
          </a:xfrm>
        </p:spPr>
        <p:txBody>
          <a:bodyPr anchor="t" bIns="0" lIns="0" rIns="0" rtlCol="0" tIns="0"/>
          <a:lstStyle>
            <a:lvl1pPr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lang="en-US" sz="1400">
                <a:latin typeface="Dosis"/>
              </a:defRPr>
            </a:lvl1pPr>
          </a:lstStyle>
          <a:p>
            <a:pPr/>
            <a:r>
              <a:rPr dirty="0" lang="en-US">
                <a:latin typeface="Dosis Regular"/>
              </a:rPr>
              <a:t>Use this slide to outline what went right and what went wrong in the most recent sprint. </a:t>
            </a:r>
            <a:br>
              <a:rPr dirty="0" lang="en-US">
                <a:latin typeface="Dosis Regular"/>
              </a:rPr>
            </a:br>
            <a:r>
              <a:rPr dirty="0" lang="en-US">
                <a:latin typeface="Dosis Regular"/>
              </a:rPr>
              <a:t>Be sure to include your plan for addressing the problematic list.</a:t>
            </a:r>
            <a:endParaRPr dirty="0" lang="en-US">
              <a:latin typeface="Dosis Regular"/>
            </a:endParaRPr>
          </a:p>
        </p:txBody>
      </p:sp>
      <p:sp>
        <p:nvSpPr>
          <p:cNvPr hidden="false" id="7" name="Text Placeholder 10">
            <a:extLst>
              <a:ext uri="{B044E6D7-F1A6-4C25-9FE0-2220DF8CF5EF}">
                <a16:creationId xmlns:a16="http://schemas.microsoft.com/office/drawing/2010/main" id="{B3A7522A-BB6D-4531-8863-0D7358C028E8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5400000">
            <a:off x="-1100137" y="3374717"/>
            <a:ext cx="3248025" cy="285750"/>
          </a:xfrm>
          <a:solidFill>
            <a:schemeClr val="accent4"/>
          </a:solidFill>
        </p:spPr>
        <p:txBody>
          <a:bodyPr anchor="ctr" bIns="0" lIns="0" rIns="0" rtlCol="0" tIns="0"/>
          <a:lstStyle>
            <a:lvl1pPr indent="0" lvl="0" marL="104775">
              <a:lnSpc>
                <a:spcPct val="100000"/>
              </a:lnSpc>
              <a:buNone/>
              <a:defRPr b="0" baseline="0"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What Went Right</a:t>
            </a:r>
            <a:endParaRPr dirty="0" lang="en-US"/>
          </a:p>
        </p:txBody>
      </p:sp>
      <p:sp>
        <p:nvSpPr>
          <p:cNvPr hidden="false" id="8" name="Text Placeholder 10">
            <a:extLst>
              <a:ext uri="{3B0EC2B5-8A5F-44ED-A876-47BB3D5617BD}">
                <a16:creationId xmlns:a16="http://schemas.microsoft.com/office/drawing/2010/main" id="{C57F6DFC-C7D5-4098-A835-EC253D006D46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5400000">
            <a:off x="2475347" y="3367125"/>
            <a:ext cx="3248025" cy="285750"/>
          </a:xfrm>
          <a:solidFill>
            <a:schemeClr val="accent1"/>
          </a:solidFill>
        </p:spPr>
        <p:txBody>
          <a:bodyPr anchor="ctr" bIns="0" lIns="0" rIns="0" rtlCol="0" tIns="0"/>
          <a:lstStyle>
            <a:lvl1pPr indent="0" lvl="0" marL="104775">
              <a:lnSpc>
                <a:spcPct val="100000"/>
              </a:lnSpc>
              <a:buNone/>
              <a:defRPr b="0" baseline="0"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What Went Wrong</a:t>
            </a:r>
            <a:endParaRPr dirty="0" lang="en-US"/>
          </a:p>
        </p:txBody>
      </p:sp>
      <p:sp>
        <p:nvSpPr>
          <p:cNvPr id="9" name="Rectangle 6">
            <a:extLst>
              <a:ext uri="{5F053DE8-9C02-45B9-9A0E-CC66A78F4CEC}">
                <a16:creationId xmlns:a16="http://schemas.microsoft.com/office/drawing/2010/main" id="{89AC96BF-DA16-4AB2-B04F-4578D51842EE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0" name="">
            <a:extLst>
              <a:ext uri="{FDC92783-1D60-4E5E-9E9F-46C3DC667F61}">
                <a16:creationId xmlns:a16="http://schemas.microsoft.com/office/drawing/2010/main" id="{6023C879-058C-4292-B37C-51138B002BAD}"/>
              </a:ext>
            </a:extLst>
          </p:cNvPr>
          <p:cNvSpPr/>
          <p:nvPr>
            <p:ph idx="6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100000" lnSpcReduction="0"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11" name="">
            <a:extLst>
              <a:ext uri="{8EE9A77B-874D-42E5-AA24-DC65F9011D3B}">
                <a16:creationId xmlns:a16="http://schemas.microsoft.com/office/drawing/2010/main" id="{6377E334-CF6C-45AA-B14B-5216F8CB261A}"/>
              </a:ext>
            </a:extLst>
          </p:cNvPr>
          <p:cNvSpPr/>
          <p:nvPr>
            <p:ph idx="7"/>
          </p:nvPr>
        </p:nvSpPr>
        <p:spPr>
          <a:xfrm flipH="false" flipV="false" rot="0">
            <a:off x="885825" y="1895475"/>
            <a:ext cx="1028700" cy="485775"/>
          </a:xfrm>
          <a:prstGeom prst="wedgeRoundRectCallout">
            <a:avLst>
              <a:gd fmla="val -43687" name="adj1"/>
              <a:gd fmla="val 76571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1pPr>
            <a:lvl2pPr algn="ctr" lvl="1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2pPr>
            <a:lvl3pPr algn="ctr" lvl="2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3pPr>
            <a:lvl4pPr algn="ctr" lvl="3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4pPr>
            <a:lvl5pPr algn="ctr" lvl="4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2" name="">
            <a:extLst>
              <a:ext uri="{FDDA937A-FC2D-4102-8E03-AC87939FAEDC}">
                <a16:creationId xmlns:a16="http://schemas.microsoft.com/office/drawing/2010/main" id="{FE83235A-E26C-43B8-B4C8-A13C40ACDBE3}"/>
              </a:ext>
            </a:extLst>
          </p:cNvPr>
          <p:cNvSpPr/>
          <p:nvPr>
            <p:ph idx="8"/>
          </p:nvPr>
        </p:nvSpPr>
        <p:spPr>
          <a:xfrm flipH="false" flipV="false" rot="0">
            <a:off x="885825" y="3457575"/>
            <a:ext cx="1028700" cy="485775"/>
          </a:xfrm>
          <a:prstGeom prst="wedgeRoundRectCallout">
            <a:avLst>
              <a:gd fmla="val -41472" name="adj1"/>
              <a:gd fmla="val 76571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1pPr>
            <a:lvl2pPr algn="ctr" lvl="1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2pPr>
            <a:lvl3pPr algn="ctr" lvl="2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3pPr>
            <a:lvl4pPr algn="ctr" lvl="3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4pPr>
            <a:lvl5pPr algn="ctr" lvl="4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3" name="">
            <a:extLst>
              <a:ext uri="{C30BEB40-853F-4021-88F3-3FCAEA40BF8A}">
                <a16:creationId xmlns:a16="http://schemas.microsoft.com/office/drawing/2010/main" id="{50E62B7C-8604-48AF-A624-CA856DA1BC78}"/>
              </a:ext>
            </a:extLst>
          </p:cNvPr>
          <p:cNvSpPr/>
          <p:nvPr>
            <p:ph idx="9"/>
          </p:nvPr>
        </p:nvSpPr>
        <p:spPr>
          <a:xfrm flipH="false" flipV="false" rot="0">
            <a:off x="2695575" y="2676525"/>
            <a:ext cx="1028700" cy="485775"/>
          </a:xfrm>
          <a:prstGeom prst="wedgeRoundRectCallout">
            <a:avLst>
              <a:gd fmla="val -40734" name="adj1"/>
              <a:gd fmla="val 75007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1pPr>
            <a:lvl2pPr algn="ctr" lvl="1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2pPr>
            <a:lvl3pPr algn="ctr" lvl="2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3pPr>
            <a:lvl4pPr algn="ctr" lvl="3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4pPr>
            <a:lvl5pPr algn="ctr" lvl="4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4" name="">
            <a:extLst>
              <a:ext uri="{0E0CB44D-9F8E-4673-8157-F74C5CC1C58D}">
                <a16:creationId xmlns:a16="http://schemas.microsoft.com/office/drawing/2010/main" id="{4F188F45-F14A-4CE1-909C-9710E76AEA5A}"/>
              </a:ext>
            </a:extLst>
          </p:cNvPr>
          <p:cNvSpPr/>
          <p:nvPr>
            <p:ph idx="10"/>
          </p:nvPr>
        </p:nvSpPr>
        <p:spPr>
          <a:xfrm flipH="false" flipV="false" rot="0">
            <a:off x="4467225" y="1895475"/>
            <a:ext cx="1028700" cy="485775"/>
          </a:xfrm>
          <a:prstGeom prst="wedgeRoundRectCallout">
            <a:avLst>
              <a:gd fmla="val -42210" name="adj1"/>
              <a:gd fmla="val 73444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1pPr>
            <a:lvl2pPr algn="ctr" lvl="1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2pPr>
            <a:lvl3pPr algn="ctr" lvl="2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3pPr>
            <a:lvl4pPr algn="ctr" lvl="3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4pPr>
            <a:lvl5pPr algn="ctr" lvl="4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5" name="">
            <a:extLst>
              <a:ext uri="{8F2FE7B0-C016-48DC-B010-34C1FA029D78}">
                <a16:creationId xmlns:a16="http://schemas.microsoft.com/office/drawing/2010/main" id="{32F83F4E-F16A-4A30-890F-C7A227E9D601}"/>
              </a:ext>
            </a:extLst>
          </p:cNvPr>
          <p:cNvSpPr/>
          <p:nvPr>
            <p:ph idx="11"/>
          </p:nvPr>
        </p:nvSpPr>
        <p:spPr>
          <a:xfrm flipH="false" flipV="false" rot="0">
            <a:off x="885825" y="2676525"/>
            <a:ext cx="1028700" cy="485775"/>
          </a:xfrm>
          <a:prstGeom prst="wedgeRoundRectCallout">
            <a:avLst>
              <a:gd fmla="val -40734" name="adj1"/>
              <a:gd fmla="val 73444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1pPr>
            <a:lvl2pPr algn="ctr" lvl="1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2pPr>
            <a:lvl3pPr algn="ctr" lvl="2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3pPr>
            <a:lvl4pPr algn="ctr" lvl="3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4pPr>
            <a:lvl5pPr algn="ctr" lvl="4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6" name="">
            <a:extLst>
              <a:ext uri="{BB34C803-148B-4C13-B1A0-587B9A7B5AC4}">
                <a16:creationId xmlns:a16="http://schemas.microsoft.com/office/drawing/2010/main" id="{48B3E192-9038-45D0-8463-783E693ACF2C}"/>
              </a:ext>
            </a:extLst>
          </p:cNvPr>
          <p:cNvSpPr/>
          <p:nvPr>
            <p:ph idx="12"/>
          </p:nvPr>
        </p:nvSpPr>
        <p:spPr>
          <a:xfrm flipH="false" flipV="false" rot="0">
            <a:off x="2695575" y="1895475"/>
            <a:ext cx="1028700" cy="485775"/>
          </a:xfrm>
          <a:prstGeom prst="wedgeRoundRectCallout">
            <a:avLst>
              <a:gd fmla="val -44425" name="adj1"/>
              <a:gd fmla="val 76571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1pPr>
            <a:lvl2pPr algn="ctr" lvl="1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2pPr>
            <a:lvl3pPr algn="ctr" lvl="2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3pPr>
            <a:lvl4pPr algn="ctr" lvl="3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4pPr>
            <a:lvl5pPr algn="ctr" lvl="4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7" name="">
            <a:extLst>
              <a:ext uri="{5891BFE2-4BEB-4139-ADD8-DF52F6AF5468}">
                <a16:creationId xmlns:a16="http://schemas.microsoft.com/office/drawing/2010/main" id="{8B42C7D3-2C08-472F-BFC1-6EB42B2E576B}"/>
              </a:ext>
            </a:extLst>
          </p:cNvPr>
          <p:cNvSpPr/>
          <p:nvPr>
            <p:ph idx="13"/>
          </p:nvPr>
        </p:nvSpPr>
        <p:spPr>
          <a:xfrm flipH="false" flipV="false" rot="0">
            <a:off x="2695575" y="3457575"/>
            <a:ext cx="1028700" cy="485775"/>
          </a:xfrm>
          <a:prstGeom prst="wedgeRoundRectCallout">
            <a:avLst>
              <a:gd fmla="val -39995" name="adj1"/>
              <a:gd fmla="val 75007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1pPr>
            <a:lvl2pPr algn="ctr" lvl="1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2pPr>
            <a:lvl3pPr algn="ctr" lvl="2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3pPr>
            <a:lvl4pPr algn="ctr" lvl="3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4pPr>
            <a:lvl5pPr algn="ctr" lvl="4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8" name="">
            <a:extLst>
              <a:ext uri="{86C27E09-699A-4B0C-938E-3AE0DD364C47}">
                <a16:creationId xmlns:a16="http://schemas.microsoft.com/office/drawing/2010/main" id="{C10BF43B-AE23-461D-B9A0-F45116D0F2D8}"/>
              </a:ext>
            </a:extLst>
          </p:cNvPr>
          <p:cNvSpPr/>
          <p:nvPr>
            <p:ph idx="14"/>
          </p:nvPr>
        </p:nvSpPr>
        <p:spPr>
          <a:xfrm flipH="false" flipV="false" rot="0">
            <a:off x="4467225" y="2676525"/>
            <a:ext cx="1028700" cy="485775"/>
          </a:xfrm>
          <a:prstGeom prst="wedgeRoundRectCallout">
            <a:avLst>
              <a:gd fmla="val -41472" name="adj1"/>
              <a:gd fmla="val 73444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1pPr>
            <a:lvl2pPr algn="ctr" lvl="1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2pPr>
            <a:lvl3pPr algn="ctr" lvl="2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3pPr>
            <a:lvl4pPr algn="ctr" lvl="3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4pPr>
            <a:lvl5pPr algn="ctr" lvl="4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9" name="">
            <a:extLst>
              <a:ext uri="{7036CE0C-F2EB-4E58-9833-162D0B52967C}">
                <a16:creationId xmlns:a16="http://schemas.microsoft.com/office/drawing/2010/main" id="{2D819B5A-842C-4661-8803-FA938B1E7A83}"/>
              </a:ext>
            </a:extLst>
          </p:cNvPr>
          <p:cNvSpPr/>
          <p:nvPr>
            <p:ph idx="15"/>
          </p:nvPr>
        </p:nvSpPr>
        <p:spPr>
          <a:xfrm flipH="false" flipV="false" rot="0">
            <a:off x="2695575" y="4267200"/>
            <a:ext cx="1028700" cy="485775"/>
          </a:xfrm>
          <a:prstGeom prst="wedgeRoundRectCallout">
            <a:avLst>
              <a:gd fmla="val -42210" name="adj1"/>
              <a:gd fmla="val 78134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1pPr>
            <a:lvl2pPr algn="ctr" lvl="1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2pPr>
            <a:lvl3pPr algn="ctr" lvl="2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3pPr>
            <a:lvl4pPr algn="ctr" lvl="3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4pPr>
            <a:lvl5pPr algn="ctr" lvl="4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20" name="">
            <a:extLst>
              <a:ext uri="{50A9E53E-8694-4725-B36C-C51C0AAC0100}">
                <a16:creationId xmlns:a16="http://schemas.microsoft.com/office/drawing/2010/main" id="{09C4869C-6565-45BF-846A-89D7974E9B2F}"/>
              </a:ext>
            </a:extLst>
          </p:cNvPr>
          <p:cNvSpPr/>
          <p:nvPr>
            <p:ph idx="16"/>
          </p:nvPr>
        </p:nvSpPr>
        <p:spPr>
          <a:xfrm flipH="false" flipV="false" rot="0">
            <a:off x="4467225" y="3457575"/>
            <a:ext cx="1028700" cy="485775"/>
          </a:xfrm>
          <a:prstGeom prst="wedgeRoundRectCallout">
            <a:avLst>
              <a:gd fmla="val -41472" name="adj1"/>
              <a:gd fmla="val 76571" name="adj2"/>
              <a:gd fmla="val 16667" name="adj3"/>
            </a:avLst>
          </a:prstGeom>
          <a:solidFill>
            <a:schemeClr val="accent2"/>
          </a:solidFill>
        </p:spPr>
        <p:txBody>
          <a:bodyPr anchor="t" bIns="45720" lIns="91440" rIns="91440" rtlCol="0" tIns="45720" vert="horz">
            <a:noAutofit/>
          </a:bodyPr>
          <a:lstStyle>
            <a:lvl1pPr algn="ctr" lvl="0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1pPr>
            <a:lvl2pPr algn="ctr" lvl="1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2pPr>
            <a:lvl3pPr algn="ctr" lvl="2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3pPr>
            <a:lvl4pPr algn="ctr" lvl="3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4pPr>
            <a:lvl5pPr algn="ctr" lvl="4">
              <a:spcBef>
                <a:spcPts val="0"/>
              </a:spcBef>
              <a:defRPr b="0" dirty="0" lang="en-US" sz="1100">
                <a:solidFill>
                  <a:schemeClr val="bg1"/>
                </a:solidFill>
                <a:latin typeface="Dosis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21" name="Date Placeholder 1">
            <a:extLst>
              <a:ext uri="{ECC93B01-9CFC-477F-AB27-104F71F86B0D}">
                <a16:creationId xmlns:a16="http://schemas.microsoft.com/office/drawing/2010/main" id="{19DA972A-90D8-46B0-A7E4-587929AA2220}"/>
              </a:ext>
            </a:extLst>
          </p:cNvPr>
          <p:cNvSpPr>
            <a:spLocks noGrp="true"/>
          </p:cNvSpPr>
          <p:nvPr>
            <p:ph idx="17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3D8DE3F9-61FD-47EF-8D40-13B0AC8BD82C}" type="datetime4">
              <a:t>December 26, 2024</a:t>
            </a:fld>
            <a:endParaRPr dirty="0" lang="en-US"/>
          </a:p>
        </p:txBody>
      </p:sp>
      <p:sp>
        <p:nvSpPr>
          <p:cNvPr hidden="false" id="22" name="Footer Placeholder 1">
            <a:extLst>
              <a:ext uri="{C7E04D97-5817-425F-A022-65F8BE8296B5}">
                <a16:creationId xmlns:a16="http://schemas.microsoft.com/office/drawing/2010/main" id="{78CF058B-79A9-4A29-A78C-9DB20ACFE327}"/>
              </a:ext>
            </a:extLst>
          </p:cNvPr>
          <p:cNvSpPr>
            <a:spLocks noGrp="true"/>
          </p:cNvSpPr>
          <p:nvPr>
            <p:ph idx="18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extLst>
      <p:ext uri="{BADB3E19-F979-4BF0-A6E5-5B30E1C47859}">
        <p14:creationId xmlns:p14="http://schemas.microsoft.com/office/powerpoint/2010/main" val="1735231228623"/>
      </p:ext>
    </p:extLst>
  </p:cSld>
  <p:clrMapOvr>
    <a:masterClrMapping/>
  </p:clrMapOvr>
</p:sldLayout>
</file>

<file path=ppt/slideLayouts/slideLayout1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90C225CA-24CB-4467-88DC-225853E8533A}">
                <a16:creationId xmlns:a16="http://schemas.microsoft.com/office/drawing/2010/main" id="{1773CFFF-C7E0-4BE5-87B5-A45D922C6BC9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5">
            <a:extLst>
              <a:ext uri="{5389081F-A913-48D6-AD60-E7FE2F90C3F8}">
                <a16:creationId xmlns:a16="http://schemas.microsoft.com/office/drawing/2010/main" id="{5CC0341B-F732-46C7-B67D-0661C66A3601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F7CD93C6-F321-4F65-8968-42A6C2373A0A}" type="slidenum"/>
            <a:endParaRPr dirty="0" lang="en-US"/>
          </a:p>
        </p:txBody>
      </p:sp>
      <p:sp>
        <p:nvSpPr>
          <p:cNvPr id="4" name="Picture Placeholder 18">
            <a:extLst>
              <a:ext uri="{798A2950-68E2-453F-AA9D-593C08ADD8F2}">
                <a16:creationId xmlns:a16="http://schemas.microsoft.com/office/drawing/2010/main" id="{C4F8980E-F82D-4F88-9A0D-6AA4B8EA7249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72425" y="4743450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id="5" name="TextBox 2">
            <a:extLst>
              <a:ext uri="{4B98D0F9-0144-40B5-BA51-92BD51B9462F}">
                <a16:creationId xmlns:a16="http://schemas.microsoft.com/office/drawing/2010/main" id="{1EFB6AAE-B809-483C-B24F-9CE6B6219DD1}"/>
              </a:ext>
            </a:extLst>
          </p:cNvPr>
          <p:cNvSpPr txBox="1"/>
          <p:nvPr userDrawn="1"/>
        </p:nvSpPr>
        <p:spPr>
          <a:xfrm rot="0">
            <a:off x="448226" y="5285132"/>
            <a:ext cx="0" cy="0"/>
          </a:xfrm>
          <a:prstGeom prst="rect">
            <a:avLst/>
          </a:prstGeom>
        </p:spPr>
        <p:txBody>
          <a:bodyPr anchor="ctr" bIns="45720" lIns="91440" rIns="91440" rtlCol="0" tIns="45720" wrap="none">
            <a:normAutofit fontScale="25000" lnSpcReduction="20000"/>
          </a:bodyPr>
          <a:lstStyle/>
          <a:p>
            <a:pPr/>
            <a:r>
              <a:rPr dirty="0" lang="en-US" sz="3600">
                <a:solidFill>
                  <a:schemeClr val="accent4"/>
                </a:solidFill>
                <a:latin typeface="Dosis Regular"/>
              </a:rPr>
              <a:t/>
            </a:r>
            <a:endParaRPr dirty="0" lang="en-US" sz="3600">
              <a:solidFill>
                <a:schemeClr val="accent4"/>
              </a:solidFill>
              <a:latin typeface="Dosis Regular"/>
            </a:endParaRPr>
          </a:p>
        </p:txBody>
      </p:sp>
      <p:sp>
        <p:nvSpPr>
          <p:cNvPr id="6" name="Rectangle 6">
            <a:extLst>
              <a:ext uri="{717F5305-7BF3-4159-AFF1-D07442C8BE64}">
                <a16:creationId xmlns:a16="http://schemas.microsoft.com/office/drawing/2010/main" id="{FA5EBFB0-B20A-4F90-BF38-09A519AAC50C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DE49EA54-AD1F-4E45-98CB-1E079600E92A}">
                <a16:creationId xmlns:a16="http://schemas.microsoft.com/office/drawing/2010/main" id="{6CFFB1A7-FF43-4562-93A6-6F42F1B00E21}"/>
              </a:ext>
            </a:extLst>
          </p:cNvPr>
          <p:cNvSpPr/>
          <p:nvPr userDrawn="1"/>
        </p:nvSpPr>
        <p:spPr>
          <a:xfrm rot="0">
            <a:off x="3476625" y="1062037"/>
            <a:ext cx="4286250" cy="3405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Text Placeholder 3">
            <a:extLst>
              <a:ext uri="{78B50DC2-CAB7-4717-B6AE-F35D107A5522}">
                <a16:creationId xmlns:a16="http://schemas.microsoft.com/office/drawing/2010/main" id="{67593C94-6155-470B-A54A-3A265D99F8DC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3733800" y="1943728"/>
            <a:ext cx="3769680" cy="2277313"/>
          </a:xfrm>
        </p:spPr>
        <p:txBody>
          <a:bodyPr bIns="0" lIns="0" rIns="0" rtlCol="0" tIns="0"/>
          <a:lstStyle>
            <a:lvl1pPr indent="0" lvl="0" marL="0">
              <a:lnSpc>
                <a:spcPct val="100000"/>
              </a:lnSpc>
              <a:spcBef>
                <a:spcPts val="0"/>
              </a:spcBef>
              <a:buFont typeface="Arial"/>
              <a:buNone/>
              <a:defRPr dirty="0" lang="en-US" sz="1400">
                <a:solidFill>
                  <a:srgbClr val="d9e6fb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</a:lstStyle>
          <a:p>
            <a:pPr lvl="0"/>
            <a:r>
              <a:rPr dirty="0" lang="en-US"/>
              <a:t>Brief summary / description of the project – Remember, Strong slides are a support for</a:t>
            </a:r>
          </a:p>
          <a:p>
            <a:pPr lvl="0"/>
            <a:r>
              <a:rPr dirty="0" lang="en-US"/>
              <a:t>Your entire presentation, not a substitute.</a:t>
            </a:r>
          </a:p>
          <a:p>
            <a:pPr lvl="0"/>
            <a:r>
              <a:rPr dirty="0" lang="en-US"/>
              <a:t/>
            </a:r>
          </a:p>
          <a:p>
            <a:pPr lvl="0"/>
            <a:r>
              <a:rPr dirty="0" lang="en-US"/>
              <a:t>Your presentation is a live experience carried by the presenter so it’s important to visually represent your points without asking your audience to divide their attention too much.</a:t>
            </a:r>
            <a:endParaRPr dirty="0" lang="en-US"/>
          </a:p>
        </p:txBody>
      </p:sp>
      <p:sp>
        <p:nvSpPr>
          <p:cNvPr id="9" name="Text Placeholder 10">
            <a:extLst>
              <a:ext uri="{F1990376-5B38-48AC-9B86-9470077B535F}">
                <a16:creationId xmlns:a16="http://schemas.microsoft.com/office/drawing/2010/main" id="{6CA41522-FFCC-4300-A29A-931347C5DF78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733800" y="1314450"/>
            <a:ext cx="3771900" cy="571500"/>
          </a:xfrm>
        </p:spPr>
        <p:txBody>
          <a:bodyPr anchor="t" bIns="0" lIns="0" rIns="0" rtlCol="0" tIns="0"/>
          <a:lstStyle>
            <a:lvl1pPr indent="0" lvl="0" marL="0">
              <a:lnSpc>
                <a:spcPct val="100000"/>
              </a:lnSpc>
              <a:buNone/>
              <a:defRPr baseline="0" dirty="0" lang="en-US" sz="2400">
                <a:solidFill>
                  <a:srgbClr val="d9e6fb"/>
                </a:solidFill>
                <a:latin typeface="Calibri-medium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Executive Summary</a:t>
            </a:r>
            <a:endParaRPr dirty="0" lang="en-US"/>
          </a:p>
        </p:txBody>
      </p:sp>
      <p:sp>
        <p:nvSpPr>
          <p:cNvPr id="10" name="">
            <a:extLst>
              <a:ext uri="{673898AD-DB16-450F-A6DF-52DE73CA84BD}">
                <a16:creationId xmlns:a16="http://schemas.microsoft.com/office/drawing/2010/main" id="{CAD714DD-222F-4C9D-813F-443A895F0782}"/>
              </a:ext>
            </a:extLst>
          </p:cNvPr>
          <p:cNvSpPr/>
          <p:nvPr>
            <p:ph idx="4" type="title"/>
          </p:nvPr>
        </p:nvSpPr>
        <p:spPr>
          <a:xfrm flipH="false" flipV="false" rot="0">
            <a:off x="381000" y="1209675"/>
            <a:ext cx="2823905" cy="571500"/>
          </a:xfrm>
          <a:prstGeom prst="rect">
            <a:avLst/>
          </a:prstGeom>
        </p:spPr>
        <p:txBody>
          <a:bodyPr anchor="t" bIns="0" lIns="0" rIns="0" rtlCol="0" tIns="0" vert="horz">
            <a:noAutofit/>
          </a:bodyPr>
          <a:lstStyle>
            <a:lvl1pPr lvl="0">
              <a:lnSpc>
                <a:spcPct val="100000"/>
              </a:lnSpc>
              <a:defRPr dirty="0" lang="en-US" sz="2400">
                <a:solidFill>
                  <a:srgbClr val="d14b24"/>
                </a:solidFill>
                <a:latin typeface="Dosis-medium"/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11" name="">
            <a:extLst>
              <a:ext uri="{2ECFB8CB-8FFE-4054-BE7E-0D3E304C01DF}">
                <a16:creationId xmlns:a16="http://schemas.microsoft.com/office/drawing/2010/main" id="{19CD754A-9EB8-402D-B861-2D6D69AFF5B3}"/>
              </a:ext>
            </a:extLst>
          </p:cNvPr>
          <p:cNvSpPr/>
          <p:nvPr>
            <p:ph idx="5"/>
          </p:nvPr>
        </p:nvSpPr>
        <p:spPr>
          <a:xfrm flipH="false" flipV="false" rot="0">
            <a:off x="381000" y="1867528"/>
            <a:ext cx="2819400" cy="2589542"/>
          </a:xfrm>
          <a:prstGeom prst="rect">
            <a:avLst/>
          </a:prstGeom>
        </p:spPr>
        <p:txBody>
          <a:bodyPr bIns="0" lIns="0" rIns="0" rtlCol="0" tIns="0" vert="horz">
            <a:noAutofit/>
          </a:bodyPr>
          <a:lstStyle>
            <a:lvl1pPr algn="l" lvl="0">
              <a:defRPr dirty="0" lang="en-US" sz="1400"/>
            </a:lvl1pPr>
            <a:lvl2pPr algn="l" lvl="1">
              <a:defRPr dirty="0" lang="en-US" sz="1400"/>
            </a:lvl2pPr>
            <a:lvl3pPr algn="l" lvl="2">
              <a:defRPr dirty="0" lang="en-US" sz="1400"/>
            </a:lvl3pPr>
            <a:lvl4pPr algn="l" lvl="3">
              <a:defRPr dirty="0" lang="en-US" sz="1400"/>
            </a:lvl4pPr>
            <a:lvl5pPr algn="l" lvl="4">
              <a:defRPr dirty="0" lang="en-US" sz="1400"/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2" name="">
            <a:extLst>
              <a:ext uri="{B3467538-9EB8-4C2A-843C-9664F5813015}">
                <a16:creationId xmlns:a16="http://schemas.microsoft.com/office/drawing/2010/main" id="{F6BE5CD1-0664-4014-9889-A5CC77B9FBCD}"/>
              </a:ext>
            </a:extLst>
          </p:cNvPr>
          <p:cNvSpPr/>
          <p:nvPr>
            <p:ph idx="6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Autofit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3" name="Date Placeholder 1">
            <a:extLst>
              <a:ext uri="{F07F867C-D7D5-4FDA-A2F1-EEC82F74C7E4}">
                <a16:creationId xmlns:a16="http://schemas.microsoft.com/office/drawing/2010/main" id="{054029A8-92BB-439A-B058-2FF05ACF501F}"/>
              </a:ext>
            </a:extLst>
          </p:cNvPr>
          <p:cNvSpPr>
            <a:spLocks noGrp="true"/>
          </p:cNvSpPr>
          <p:nvPr>
            <p:ph idx="7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7C2C9AF9-7F91-4A8C-94F1-F8D0CB250B50}" type="datetime4">
              <a:t>December 26, 2024</a:t>
            </a:fld>
            <a:endParaRPr dirty="0" lang="en-US"/>
          </a:p>
        </p:txBody>
      </p:sp>
      <p:sp>
        <p:nvSpPr>
          <p:cNvPr hidden="false" id="14" name="Footer Placeholder 1">
            <a:extLst>
              <a:ext uri="{8E320A8D-A465-493E-A77A-81F5B8AE0E69}">
                <a16:creationId xmlns:a16="http://schemas.microsoft.com/office/drawing/2010/main" id="{34E1D8E3-90DD-42DA-86B3-918044054749}"/>
              </a:ext>
            </a:extLst>
          </p:cNvPr>
          <p:cNvSpPr>
            <a:spLocks noGrp="true"/>
          </p:cNvSpPr>
          <p:nvPr>
            <p:ph idx="8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custDataLst>
      <p:tags r:id="rId2"/>
    </p:custDataLst>
    <p:extLst>
      <p:ext uri="{3144A982-5E43-4F6E-B690-D4760F24A0E3}">
        <p14:creationId xmlns:p14="http://schemas.microsoft.com/office/powerpoint/2010/main" val="1735231228628"/>
      </p:ext>
    </p:extLst>
  </p:cSld>
  <p:clrMapOvr>
    <a:masterClrMapping/>
  </p:clrMapOvr>
</p:sldLayout>
</file>

<file path=ppt/slideLayouts/slideLayout1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9D112428-63CA-419D-92DE-964F2EC63942}">
                <a16:creationId xmlns:a16="http://schemas.microsoft.com/office/drawing/2010/main" id="{B89B8967-69CC-4FFA-8FFF-C57F88F61B99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5">
            <a:extLst>
              <a:ext uri="{4901190B-A2D9-49B0-B316-52D31BEF088C}">
                <a16:creationId xmlns:a16="http://schemas.microsoft.com/office/drawing/2010/main" id="{5C8988A9-8E63-4AB8-A3CE-1AFE4C98662A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608219" y="469057"/>
            <a:ext cx="357187" cy="250031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54A7E9E3-A3E0-4F24-BFE7-6903C112466B}" type="slidenum"/>
            <a:endParaRPr dirty="0" lang="en-US"/>
          </a:p>
        </p:txBody>
      </p:sp>
      <p:sp>
        <p:nvSpPr>
          <p:cNvPr hidden="false" id="4" name="Picture Placeholder 18">
            <a:extLst>
              <a:ext uri="{56D2E16A-0708-436D-8F9C-260098C8534E}">
                <a16:creationId xmlns:a16="http://schemas.microsoft.com/office/drawing/2010/main" id="{E260D289-637C-4A5B-9848-F2FB7B6B2739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72425" y="4746802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id="5" name="Rectangle 11">
            <a:extLst>
              <a:ext uri="{28A00CCC-965A-4D90-AD21-F7341F27F032}">
                <a16:creationId xmlns:a16="http://schemas.microsoft.com/office/drawing/2010/main" id="{BA0A2DF1-A4A7-4635-B42B-75DF7CF5CD31}"/>
              </a:ext>
            </a:extLst>
          </p:cNvPr>
          <p:cNvSpPr/>
          <p:nvPr userDrawn="1"/>
        </p:nvSpPr>
        <p:spPr>
          <a:xfrm rot="0">
            <a:off x="0" y="3400425"/>
            <a:ext cx="9144000" cy="428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grpSp>
        <p:nvGrpSpPr>
          <p:cNvPr id="6" name="Group 16">
            <a:extLst>
              <a:ext uri="{11AA9149-70CB-4BC2-8709-666560828EBE}">
                <a16:creationId xmlns:a16="http://schemas.microsoft.com/office/drawing/2010/main" id="{62889A05-69AD-468E-9C80-DBFE946A3FFE}"/>
              </a:ext>
            </a:extLst>
          </p:cNvPr>
          <p:cNvGrpSpPr/>
          <p:nvPr/>
        </p:nvGrpSpPr>
        <p:grpSpPr>
          <a:xfrm rot="0">
            <a:off x="1696924" y="2526845"/>
            <a:ext cx="5451448" cy="352635"/>
            <a:chOff x="2262566" y="3369127"/>
            <a:chExt cx="7268597" cy="1751256"/>
          </a:xfrm>
        </p:grpSpPr>
        <p:cxnSp>
          <p:nvCxnSpPr>
            <p:cNvPr id="7" name="Straight Connector 18">
              <a:extLst>
                <a:ext uri="{567901C3-3705-4189-9F63-AFCCBC840CDD}">
                  <a16:creationId xmlns:a16="http://schemas.microsoft.com/office/drawing/2010/main" id="{CC39441E-5A3E-4744-B49D-B91C3AA39624}"/>
                </a:ext>
              </a:extLst>
            </p:cNvPr>
            <p:cNvCxnSpPr/>
            <p:nvPr/>
          </p:nvCxnSpPr>
          <p:spPr>
            <a:xfrm rot="0">
              <a:off x="2262566" y="3369127"/>
              <a:ext cx="0" cy="175125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9">
              <a:extLst>
                <a:ext uri="{0DFE4A30-9ED6-4087-9366-04FFF3A6F641}">
                  <a16:creationId xmlns:a16="http://schemas.microsoft.com/office/drawing/2010/main" id="{0CC48499-6F41-4655-B425-514094D58369}"/>
                </a:ext>
              </a:extLst>
            </p:cNvPr>
            <p:cNvCxnSpPr/>
            <p:nvPr/>
          </p:nvCxnSpPr>
          <p:spPr>
            <a:xfrm rot="0">
              <a:off x="4672806" y="3369127"/>
              <a:ext cx="0" cy="175125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0">
              <a:extLst>
                <a:ext uri="{25FACBD2-4C5C-483A-900A-B1A4AD79DCEA}">
                  <a16:creationId xmlns:a16="http://schemas.microsoft.com/office/drawing/2010/main" id="{EC00E161-58F0-44B9-B24B-BEBAE6A9F826}"/>
                </a:ext>
              </a:extLst>
            </p:cNvPr>
            <p:cNvCxnSpPr/>
            <p:nvPr/>
          </p:nvCxnSpPr>
          <p:spPr>
            <a:xfrm rot="0">
              <a:off x="7117830" y="3369127"/>
              <a:ext cx="0" cy="175125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1">
              <a:extLst>
                <a:ext uri="{9E2CFEB6-B68A-406D-AC34-2988365C3549}">
                  <a16:creationId xmlns:a16="http://schemas.microsoft.com/office/drawing/2010/main" id="{A9D12E91-D03F-402E-98A9-0E325CD40027}"/>
                </a:ext>
              </a:extLst>
            </p:cNvPr>
            <p:cNvCxnSpPr/>
            <p:nvPr/>
          </p:nvCxnSpPr>
          <p:spPr>
            <a:xfrm rot="0">
              <a:off x="9531163" y="3369127"/>
              <a:ext cx="0" cy="175125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Hexagon 29">
            <a:extLst>
              <a:ext uri="{6C1A0FF0-A6FB-46B0-81F3-12E2B18055AF}">
                <a16:creationId xmlns:a16="http://schemas.microsoft.com/office/drawing/2010/main" id="{A3F8D564-309C-4FA6-B2D2-D94C4A49DB37}"/>
              </a:ext>
            </a:extLst>
          </p:cNvPr>
          <p:cNvSpPr/>
          <p:nvPr/>
        </p:nvSpPr>
        <p:spPr>
          <a:xfrm rot="0">
            <a:off x="1033462" y="2857500"/>
            <a:ext cx="1285875" cy="1107281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>
                <a:latin typeface="Unica One"/>
              </a:rPr>
              <a:t/>
            </a:r>
            <a:endParaRPr b="1" dirty="0" lang="en-US">
              <a:latin typeface="Unica One"/>
            </a:endParaRPr>
          </a:p>
        </p:txBody>
      </p:sp>
      <p:sp>
        <p:nvSpPr>
          <p:cNvPr id="12" name="Hexagon 30">
            <a:extLst>
              <a:ext uri="{874D97D9-7BEC-49A9-A075-EBD3A3A42670}">
                <a16:creationId xmlns:a16="http://schemas.microsoft.com/office/drawing/2010/main" id="{42052A33-F540-45A5-92FC-AC49C4BE1492}"/>
              </a:ext>
            </a:extLst>
          </p:cNvPr>
          <p:cNvSpPr/>
          <p:nvPr/>
        </p:nvSpPr>
        <p:spPr>
          <a:xfrm rot="0">
            <a:off x="1033462" y="2857500"/>
            <a:ext cx="1285875" cy="1107281"/>
          </a:xfrm>
          <a:prstGeom prst="hexagon">
            <a:avLst/>
          </a:prstGeom>
          <a:blipFill dpi="0" rotWithShape="1">
            <a:blip r:embed="rId2">
              <a:alphaModFix amt="14999"/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>
                <a:latin typeface="Unica One"/>
              </a:rPr>
              <a:t/>
            </a:r>
            <a:endParaRPr b="1" dirty="0" lang="en-US">
              <a:latin typeface="Unica One"/>
            </a:endParaRPr>
          </a:p>
        </p:txBody>
      </p:sp>
      <p:sp>
        <p:nvSpPr>
          <p:cNvPr id="13" name="Hexagon 33">
            <a:extLst>
              <a:ext uri="{0C2691B2-7F3F-45BB-8E91-379D70F5A866}">
                <a16:creationId xmlns:a16="http://schemas.microsoft.com/office/drawing/2010/main" id="{B810C2F0-0B80-40A8-BF7D-473360403685}"/>
              </a:ext>
            </a:extLst>
          </p:cNvPr>
          <p:cNvSpPr/>
          <p:nvPr/>
        </p:nvSpPr>
        <p:spPr>
          <a:xfrm rot="0">
            <a:off x="2857500" y="2857500"/>
            <a:ext cx="1285875" cy="1107281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>
                <a:latin typeface="Unica One"/>
              </a:rPr>
              <a:t/>
            </a:r>
            <a:endParaRPr b="1" dirty="0" lang="en-US">
              <a:latin typeface="Unica One"/>
            </a:endParaRPr>
          </a:p>
        </p:txBody>
      </p:sp>
      <p:sp>
        <p:nvSpPr>
          <p:cNvPr id="14" name="Hexagon 34">
            <a:extLst>
              <a:ext uri="{5C831205-A3D8-4BB8-9F8D-420DF313A90C}">
                <a16:creationId xmlns:a16="http://schemas.microsoft.com/office/drawing/2010/main" id="{FD66DFD1-9CA1-438C-9EB2-8A6E435B66AB}"/>
              </a:ext>
            </a:extLst>
          </p:cNvPr>
          <p:cNvSpPr/>
          <p:nvPr/>
        </p:nvSpPr>
        <p:spPr>
          <a:xfrm rot="0">
            <a:off x="2857500" y="2857500"/>
            <a:ext cx="1285875" cy="1107281"/>
          </a:xfrm>
          <a:prstGeom prst="hexagon">
            <a:avLst/>
          </a:prstGeom>
          <a:blipFill dpi="0" rotWithShape="1">
            <a:blip r:embed="rId3">
              <a:alphaModFix amt="14999"/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>
                <a:latin typeface="Unica One"/>
              </a:rPr>
              <a:t/>
            </a:r>
            <a:endParaRPr b="1" dirty="0" lang="en-US">
              <a:latin typeface="Unica One"/>
            </a:endParaRPr>
          </a:p>
        </p:txBody>
      </p:sp>
      <p:sp>
        <p:nvSpPr>
          <p:cNvPr id="15" name="Hexagon 37">
            <a:extLst>
              <a:ext uri="{B8EE9B92-526F-4A27-83B2-EF94AD3EF6D5}">
                <a16:creationId xmlns:a16="http://schemas.microsoft.com/office/drawing/2010/main" id="{1F02C97D-45FE-494E-9008-74ED6C2E7328}"/>
              </a:ext>
            </a:extLst>
          </p:cNvPr>
          <p:cNvSpPr/>
          <p:nvPr/>
        </p:nvSpPr>
        <p:spPr>
          <a:xfrm rot="0">
            <a:off x="4681537" y="2857500"/>
            <a:ext cx="1285875" cy="1107281"/>
          </a:xfrm>
          <a:prstGeom prst="hexag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>
                <a:latin typeface="Unica One"/>
              </a:rPr>
              <a:t/>
            </a:r>
            <a:endParaRPr b="1" dirty="0" lang="en-US">
              <a:latin typeface="Unica One"/>
            </a:endParaRPr>
          </a:p>
        </p:txBody>
      </p:sp>
      <p:sp>
        <p:nvSpPr>
          <p:cNvPr id="16" name="Hexagon 38">
            <a:extLst>
              <a:ext uri="{C272B034-22DC-4B62-A860-94AD4457DAC1}">
                <a16:creationId xmlns:a16="http://schemas.microsoft.com/office/drawing/2010/main" id="{6092D291-ECCD-411E-8F3C-CA4B67736CD3}"/>
              </a:ext>
            </a:extLst>
          </p:cNvPr>
          <p:cNvSpPr/>
          <p:nvPr/>
        </p:nvSpPr>
        <p:spPr>
          <a:xfrm rot="0">
            <a:off x="4681537" y="2857500"/>
            <a:ext cx="1285875" cy="1107281"/>
          </a:xfrm>
          <a:prstGeom prst="hexagon">
            <a:avLst/>
          </a:prstGeom>
          <a:blipFill dpi="0" rotWithShape="1">
            <a:blip r:embed="rId4">
              <a:alphaModFix amt="14999"/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>
                <a:latin typeface="Unica One"/>
              </a:rPr>
              <a:t/>
            </a:r>
            <a:endParaRPr b="1" dirty="0" lang="en-US">
              <a:latin typeface="Unica One"/>
            </a:endParaRPr>
          </a:p>
        </p:txBody>
      </p:sp>
      <p:sp>
        <p:nvSpPr>
          <p:cNvPr id="17" name="Hexagon 41">
            <a:extLst>
              <a:ext uri="{5C90148D-1B72-4EE2-A2EC-2D9B997E04F1}">
                <a16:creationId xmlns:a16="http://schemas.microsoft.com/office/drawing/2010/main" id="{1074B69D-E322-436C-A6CF-922EDC6E381E}"/>
              </a:ext>
            </a:extLst>
          </p:cNvPr>
          <p:cNvSpPr/>
          <p:nvPr/>
        </p:nvSpPr>
        <p:spPr>
          <a:xfrm rot="0">
            <a:off x="6505574" y="2857500"/>
            <a:ext cx="1285875" cy="1107281"/>
          </a:xfrm>
          <a:prstGeom prst="hexag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>
                <a:latin typeface="Unica One"/>
              </a:rPr>
              <a:t/>
            </a:r>
            <a:endParaRPr b="1" dirty="0" lang="en-US">
              <a:latin typeface="Unica One"/>
            </a:endParaRPr>
          </a:p>
        </p:txBody>
      </p:sp>
      <p:sp>
        <p:nvSpPr>
          <p:cNvPr id="18" name="Hexagon 42">
            <a:extLst>
              <a:ext uri="{8E6D1F6B-5919-48D9-BAD3-53F30855C437}">
                <a16:creationId xmlns:a16="http://schemas.microsoft.com/office/drawing/2010/main" id="{0A3CC9DC-E9D7-42A7-8037-C4A4C8E7BCE6}"/>
              </a:ext>
            </a:extLst>
          </p:cNvPr>
          <p:cNvSpPr/>
          <p:nvPr/>
        </p:nvSpPr>
        <p:spPr>
          <a:xfrm rot="0">
            <a:off x="6505574" y="2857500"/>
            <a:ext cx="1285875" cy="1107281"/>
          </a:xfrm>
          <a:prstGeom prst="hexagon">
            <a:avLst/>
          </a:prstGeom>
          <a:blipFill dpi="0" rotWithShape="1">
            <a:blip r:embed="rId5">
              <a:alphaModFix amt="14999"/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>
                <a:latin typeface="Unica One"/>
              </a:rPr>
              <a:t/>
            </a:r>
            <a:endParaRPr b="1" dirty="0" lang="en-US">
              <a:latin typeface="Unica One"/>
            </a:endParaRPr>
          </a:p>
        </p:txBody>
      </p:sp>
      <p:sp>
        <p:nvSpPr>
          <p:cNvPr id="19" name="Text Placeholder 8">
            <a:extLst>
              <a:ext uri="{36794679-D7B3-4D50-8452-DA666278B499}">
                <a16:creationId xmlns:a16="http://schemas.microsoft.com/office/drawing/2010/main" id="{D009585E-D976-4AAE-A2A8-B2FFB7C7A69F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681537" y="2857500"/>
            <a:ext cx="1285875" cy="1107281"/>
          </a:xfrm>
          <a:prstGeom prst="hexagon">
            <a:avLst/>
          </a:prstGeom>
        </p:spPr>
        <p:txBody>
          <a:bodyPr anchor="ctr" bIns="0" lIns="0" rIns="0" rtlCol="0" tIns="0">
            <a:noAutofit/>
          </a:bodyPr>
          <a:lstStyle>
            <a:lvl1pPr algn="ctr" indent="0" lvl="0" marL="0">
              <a:lnSpc>
                <a:spcPct val="100000"/>
              </a:lnSpc>
              <a:buNone/>
              <a:defRPr b="1" dirty="0" lang="en-US" sz="1600">
                <a:solidFill>
                  <a:srgbClr val="ffffff"/>
                </a:solidFill>
                <a:latin typeface="Unica One"/>
              </a:defRPr>
            </a:lvl1pPr>
          </a:lstStyle>
          <a:p>
            <a:pPr lvl="0"/>
            <a:r>
              <a:rPr dirty="0" lang="en-US"/>
              <a:t>EVENT </a:t>
            </a:r>
          </a:p>
          <a:p>
            <a:pPr lvl="0"/>
            <a:r>
              <a:rPr dirty="0" lang="en-US"/>
              <a:t>NAME</a:t>
            </a:r>
            <a:endParaRPr dirty="0" lang="en-US"/>
          </a:p>
        </p:txBody>
      </p:sp>
      <p:sp>
        <p:nvSpPr>
          <p:cNvPr id="20" name="Text Placeholder 8">
            <a:extLst>
              <a:ext uri="{418AFC89-EB1D-4287-A30C-7F1D9B85E71A}">
                <a16:creationId xmlns:a16="http://schemas.microsoft.com/office/drawing/2010/main" id="{865F6E52-5060-4BF0-A71F-247469FFE532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6505574" y="2857500"/>
            <a:ext cx="1285875" cy="1107281"/>
          </a:xfrm>
          <a:prstGeom prst="hexagon">
            <a:avLst/>
          </a:prstGeom>
        </p:spPr>
        <p:txBody>
          <a:bodyPr anchor="ctr" bIns="0" lIns="0" rIns="0" rtlCol="0" tIns="0">
            <a:noAutofit/>
          </a:bodyPr>
          <a:lstStyle>
            <a:lvl1pPr algn="ctr" indent="0" lvl="0" marL="0">
              <a:lnSpc>
                <a:spcPct val="100000"/>
              </a:lnSpc>
              <a:buNone/>
              <a:defRPr b="1" dirty="0" lang="en-US" sz="1600">
                <a:solidFill>
                  <a:srgbClr val="ffffff"/>
                </a:solidFill>
                <a:latin typeface="Unica One"/>
              </a:defRPr>
            </a:lvl1pPr>
          </a:lstStyle>
          <a:p>
            <a:pPr lvl="0"/>
            <a:r>
              <a:rPr dirty="0" lang="en-US"/>
              <a:t>EVENT </a:t>
            </a:r>
          </a:p>
          <a:p>
            <a:pPr lvl="0"/>
            <a:r>
              <a:rPr dirty="0" lang="en-US"/>
              <a:t>NAME</a:t>
            </a:r>
            <a:endParaRPr dirty="0" lang="en-US"/>
          </a:p>
        </p:txBody>
      </p:sp>
      <p:sp>
        <p:nvSpPr>
          <p:cNvPr id="21" name="Text Placeholder 8">
            <a:extLst>
              <a:ext uri="{7492DC45-E162-439B-9773-585B75F1353C}">
                <a16:creationId xmlns:a16="http://schemas.microsoft.com/office/drawing/2010/main" id="{720023F0-8872-4B15-AD2C-C63A23D062F1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2857500" y="2857500"/>
            <a:ext cx="1285875" cy="1107281"/>
          </a:xfrm>
          <a:prstGeom prst="hexagon">
            <a:avLst/>
          </a:prstGeom>
        </p:spPr>
        <p:txBody>
          <a:bodyPr anchor="ctr" bIns="0" lIns="0" rIns="0" rtlCol="0" tIns="0">
            <a:noAutofit/>
          </a:bodyPr>
          <a:lstStyle>
            <a:lvl1pPr algn="ctr" indent="0" lvl="0" marL="0">
              <a:lnSpc>
                <a:spcPct val="100000"/>
              </a:lnSpc>
              <a:buNone/>
              <a:defRPr b="1" dirty="0" lang="en-US" sz="1600">
                <a:solidFill>
                  <a:srgbClr val="ffffff"/>
                </a:solidFill>
                <a:latin typeface="Unica One"/>
              </a:defRPr>
            </a:lvl1pPr>
          </a:lstStyle>
          <a:p>
            <a:pPr lvl="0"/>
            <a:r>
              <a:rPr dirty="0" lang="en-US"/>
              <a:t>EVENT </a:t>
            </a:r>
          </a:p>
          <a:p>
            <a:pPr lvl="0"/>
            <a:r>
              <a:rPr dirty="0" lang="en-US"/>
              <a:t>NAME</a:t>
            </a:r>
            <a:endParaRPr dirty="0" lang="en-US"/>
          </a:p>
        </p:txBody>
      </p:sp>
      <p:sp>
        <p:nvSpPr>
          <p:cNvPr id="22" name="Text Placeholder 8">
            <a:extLst>
              <a:ext uri="{EA657EA0-1B35-4443-8F2F-397C0F8ED52A}">
                <a16:creationId xmlns:a16="http://schemas.microsoft.com/office/drawing/2010/main" id="{DFAD2908-8BA2-416D-BF70-3F1AE699BBB3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1033462" y="2857500"/>
            <a:ext cx="1285875" cy="1107281"/>
          </a:xfrm>
          <a:prstGeom prst="hexagon">
            <a:avLst/>
          </a:prstGeom>
        </p:spPr>
        <p:txBody>
          <a:bodyPr anchor="ctr" bIns="0" lIns="0" rIns="0" rtlCol="0" tIns="0">
            <a:noAutofit/>
          </a:bodyPr>
          <a:lstStyle>
            <a:lvl1pPr algn="ctr" indent="0" lvl="0" marL="0">
              <a:lnSpc>
                <a:spcPct val="100000"/>
              </a:lnSpc>
              <a:buNone/>
              <a:defRPr b="1" dirty="0" lang="en-US" sz="1600">
                <a:solidFill>
                  <a:srgbClr val="ffffff"/>
                </a:solidFill>
                <a:latin typeface="Unica One"/>
              </a:defRPr>
            </a:lvl1pPr>
          </a:lstStyle>
          <a:p>
            <a:pPr lvl="0"/>
            <a:r>
              <a:rPr dirty="0" lang="en-US"/>
              <a:t>EVENT </a:t>
            </a:r>
          </a:p>
          <a:p>
            <a:pPr lvl="0"/>
            <a:r>
              <a:rPr dirty="0" lang="en-US"/>
              <a:t>NAME</a:t>
            </a:r>
            <a:endParaRPr dirty="0" lang="en-US"/>
          </a:p>
        </p:txBody>
      </p:sp>
      <p:sp>
        <p:nvSpPr>
          <p:cNvPr id="23" name="Text Placeholder 53">
            <a:extLst>
              <a:ext uri="{A4A98DA4-A29A-41A9-81BD-CBC860F9F284}">
                <a16:creationId xmlns:a16="http://schemas.microsoft.com/office/drawing/2010/main" id="{E9512AC0-B912-4D9B-B0C8-7533BB503BE9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4705952" y="2039376"/>
            <a:ext cx="1275416" cy="473852"/>
          </a:xfrm>
        </p:spPr>
        <p:txBody>
          <a:bodyPr anchor="ctr" bIns="0" lIns="0" rIns="0" rtlCol="0" tIns="0"/>
          <a:lstStyle>
            <a:lvl1pPr algn="ctr" indent="0" lvl="0" marL="0">
              <a:lnSpc>
                <a:spcPct val="100000"/>
              </a:lnSpc>
              <a:buNone/>
              <a:defRPr b="1" dirty="0" lang="en-US" sz="1400">
                <a:solidFill>
                  <a:schemeClr val="accent4"/>
                </a:solidFill>
                <a:latin typeface="Unica One"/>
              </a:defRPr>
            </a:lvl1pPr>
            <a:lvl2pPr lvl="1">
              <a:defRPr dirty="0" lang="en-US" sz="1600">
                <a:solidFill>
                  <a:schemeClr val="accent4"/>
                </a:solidFill>
                <a:latin typeface="Unica One"/>
              </a:defRPr>
            </a:lvl2pPr>
            <a:lvl3pPr lvl="2">
              <a:defRPr dirty="0" lang="en-US" sz="1600">
                <a:solidFill>
                  <a:schemeClr val="accent4"/>
                </a:solidFill>
                <a:latin typeface="Unica One"/>
              </a:defRPr>
            </a:lvl3pPr>
            <a:lvl4pPr lvl="3">
              <a:defRPr dirty="0" lang="en-US" sz="1600">
                <a:solidFill>
                  <a:schemeClr val="accent4"/>
                </a:solidFill>
                <a:latin typeface="Unica One"/>
              </a:defRPr>
            </a:lvl4pPr>
            <a:lvl5pPr lvl="4">
              <a:defRPr dirty="0" lang="en-US" sz="1600">
                <a:solidFill>
                  <a:schemeClr val="accent4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24" name="Text Placeholder 53">
            <a:extLst>
              <a:ext uri="{997B525B-C2CD-41FF-BE67-81584103757D}">
                <a16:creationId xmlns:a16="http://schemas.microsoft.com/office/drawing/2010/main" id="{0EFC03DE-B9B8-4141-905F-B15B0108F82E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2866894" y="2039376"/>
            <a:ext cx="1275416" cy="473852"/>
          </a:xfrm>
        </p:spPr>
        <p:txBody>
          <a:bodyPr anchor="ctr" bIns="0" lIns="0" rIns="0" rtlCol="0" tIns="0"/>
          <a:lstStyle>
            <a:lvl1pPr algn="ctr" indent="0" lvl="0" marL="0">
              <a:lnSpc>
                <a:spcPct val="100000"/>
              </a:lnSpc>
              <a:buNone/>
              <a:defRPr b="1" dirty="0" lang="en-US" sz="1400">
                <a:solidFill>
                  <a:schemeClr val="accent4"/>
                </a:solidFill>
                <a:latin typeface="Unica One"/>
              </a:defRPr>
            </a:lvl1pPr>
            <a:lvl2pPr lvl="1">
              <a:defRPr dirty="0" lang="en-US" sz="1600">
                <a:solidFill>
                  <a:schemeClr val="accent4"/>
                </a:solidFill>
                <a:latin typeface="Unica One"/>
              </a:defRPr>
            </a:lvl2pPr>
            <a:lvl3pPr lvl="2">
              <a:defRPr dirty="0" lang="en-US" sz="1600">
                <a:solidFill>
                  <a:schemeClr val="accent4"/>
                </a:solidFill>
                <a:latin typeface="Unica One"/>
              </a:defRPr>
            </a:lvl3pPr>
            <a:lvl4pPr lvl="3">
              <a:defRPr dirty="0" lang="en-US" sz="1600">
                <a:solidFill>
                  <a:schemeClr val="accent4"/>
                </a:solidFill>
                <a:latin typeface="Unica One"/>
              </a:defRPr>
            </a:lvl4pPr>
            <a:lvl5pPr lvl="4">
              <a:defRPr dirty="0" lang="en-US" sz="1600">
                <a:solidFill>
                  <a:schemeClr val="accent4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25" name="Text Placeholder 53">
            <a:extLst>
              <a:ext uri="{D9DD66DA-A70D-44EB-97E9-57E8640A97C5}">
                <a16:creationId xmlns:a16="http://schemas.microsoft.com/office/drawing/2010/main" id="{5B7B048D-19BC-4B07-8AC4-78A24C4794DE}"/>
              </a:ext>
            </a:extLst>
          </p:cNvPr>
          <p:cNvSpPr>
            <a:spLocks noGrp="true"/>
          </p:cNvSpPr>
          <p:nvPr>
            <p:ph idx="8" type="body"/>
          </p:nvPr>
        </p:nvSpPr>
        <p:spPr>
          <a:xfrm rot="0">
            <a:off x="1057139" y="2039376"/>
            <a:ext cx="1275416" cy="473852"/>
          </a:xfrm>
        </p:spPr>
        <p:txBody>
          <a:bodyPr anchor="ctr" bIns="0" lIns="0" rIns="0" rtlCol="0" tIns="0"/>
          <a:lstStyle>
            <a:lvl1pPr algn="ctr" indent="0" lvl="0" marL="0">
              <a:lnSpc>
                <a:spcPct val="100000"/>
              </a:lnSpc>
              <a:buNone/>
              <a:defRPr b="1" dirty="0" lang="en-US" sz="1400">
                <a:solidFill>
                  <a:schemeClr val="accent4"/>
                </a:solidFill>
                <a:latin typeface="Unica One"/>
              </a:defRPr>
            </a:lvl1pPr>
            <a:lvl2pPr lvl="1">
              <a:defRPr dirty="0" lang="en-US" sz="1600">
                <a:solidFill>
                  <a:schemeClr val="accent4"/>
                </a:solidFill>
                <a:latin typeface="Unica One"/>
              </a:defRPr>
            </a:lvl2pPr>
            <a:lvl3pPr lvl="2">
              <a:defRPr dirty="0" lang="en-US" sz="1600">
                <a:solidFill>
                  <a:schemeClr val="accent4"/>
                </a:solidFill>
                <a:latin typeface="Unica One"/>
              </a:defRPr>
            </a:lvl3pPr>
            <a:lvl4pPr lvl="3">
              <a:defRPr dirty="0" lang="en-US" sz="1600">
                <a:solidFill>
                  <a:schemeClr val="accent4"/>
                </a:solidFill>
                <a:latin typeface="Unica One"/>
              </a:defRPr>
            </a:lvl4pPr>
            <a:lvl5pPr lvl="4">
              <a:defRPr dirty="0" lang="en-US" sz="1600">
                <a:solidFill>
                  <a:schemeClr val="accent4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26" name="Text Placeholder 53">
            <a:extLst>
              <a:ext uri="{7F4AE7BD-94D0-4423-A3C3-61F821904F4E}">
                <a16:creationId xmlns:a16="http://schemas.microsoft.com/office/drawing/2010/main" id="{9908BA72-F4BB-4F3E-BB63-9BFFC9D08F40}"/>
              </a:ext>
            </a:extLst>
          </p:cNvPr>
          <p:cNvSpPr>
            <a:spLocks noGrp="true"/>
          </p:cNvSpPr>
          <p:nvPr>
            <p:ph idx="9" type="body"/>
          </p:nvPr>
        </p:nvSpPr>
        <p:spPr>
          <a:xfrm rot="0">
            <a:off x="6501048" y="2039376"/>
            <a:ext cx="1275416" cy="473852"/>
          </a:xfrm>
        </p:spPr>
        <p:txBody>
          <a:bodyPr anchor="ctr" bIns="0" lIns="0" rIns="0" rtlCol="0" tIns="0"/>
          <a:lstStyle>
            <a:lvl1pPr algn="ctr" indent="0" lvl="0" marL="0">
              <a:lnSpc>
                <a:spcPct val="100000"/>
              </a:lnSpc>
              <a:buNone/>
              <a:defRPr b="1" dirty="0" lang="en-US" sz="1400">
                <a:solidFill>
                  <a:schemeClr val="accent4"/>
                </a:solidFill>
                <a:latin typeface="Unica One"/>
              </a:defRPr>
            </a:lvl1pPr>
            <a:lvl2pPr lvl="1">
              <a:defRPr dirty="0" lang="en-US" sz="1600">
                <a:solidFill>
                  <a:schemeClr val="accent4"/>
                </a:solidFill>
                <a:latin typeface="Unica One"/>
              </a:defRPr>
            </a:lvl2pPr>
            <a:lvl3pPr lvl="2">
              <a:defRPr dirty="0" lang="en-US" sz="1600">
                <a:solidFill>
                  <a:schemeClr val="accent4"/>
                </a:solidFill>
                <a:latin typeface="Unica One"/>
              </a:defRPr>
            </a:lvl3pPr>
            <a:lvl4pPr lvl="3">
              <a:defRPr dirty="0" lang="en-US" sz="1600">
                <a:solidFill>
                  <a:schemeClr val="accent4"/>
                </a:solidFill>
                <a:latin typeface="Unica One"/>
              </a:defRPr>
            </a:lvl4pPr>
            <a:lvl5pPr lvl="4">
              <a:defRPr dirty="0" lang="en-US" sz="1600">
                <a:solidFill>
                  <a:schemeClr val="accent4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27" name="Text Placeholder 2">
            <a:extLst>
              <a:ext uri="{A28A4AA2-58A8-46EE-A4FE-CAD9484A8E3B}">
                <a16:creationId xmlns:a16="http://schemas.microsoft.com/office/drawing/2010/main" id="{0A195180-0631-4930-8CC5-42CB20B5C2DB}"/>
              </a:ext>
            </a:extLst>
          </p:cNvPr>
          <p:cNvSpPr>
            <a:spLocks noGrp="true"/>
          </p:cNvSpPr>
          <p:nvPr>
            <p:ph idx="10" type="body"/>
          </p:nvPr>
        </p:nvSpPr>
        <p:spPr>
          <a:xfrm rot="0">
            <a:off x="381000" y="1214437"/>
            <a:ext cx="5976299" cy="571500"/>
          </a:xfrm>
        </p:spPr>
        <p:txBody>
          <a:bodyPr anchor="t" bIns="0" lIns="0" rIns="0" rtlCol="0" tIns="0"/>
          <a:lstStyle>
            <a:lvl1pPr indent="0" lvl="0" marL="0">
              <a:lnSpc>
                <a:spcPct val="100000"/>
              </a:lnSpc>
              <a:buNone/>
              <a:defRPr dirty="0" lang="en-US" sz="2400">
                <a:solidFill>
                  <a:schemeClr val="accent4"/>
                </a:solidFill>
                <a:latin typeface="Calibri-medium"/>
              </a:defRPr>
            </a:lvl1pPr>
          </a:lstStyle>
          <a:p>
            <a:pPr lvl="0"/>
            <a:r>
              <a:rPr dirty="0" lang="en-US"/>
              <a:t>Headline</a:t>
            </a:r>
            <a:endParaRPr dirty="0" lang="en-US"/>
          </a:p>
        </p:txBody>
      </p:sp>
      <p:sp>
        <p:nvSpPr>
          <p:cNvPr id="28" name="Rectangle 6">
            <a:extLst>
              <a:ext uri="{F478EE07-B156-464E-8294-13D155ED8CFB}">
                <a16:creationId xmlns:a16="http://schemas.microsoft.com/office/drawing/2010/main" id="{D944BDF3-7F66-42D3-AD91-C9C0D8F0C778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9" name="">
            <a:extLst>
              <a:ext uri="{244BAB17-89A6-4FC7-8FB3-D0716D094176}">
                <a16:creationId xmlns:a16="http://schemas.microsoft.com/office/drawing/2010/main" id="{BBF9D559-3D82-4C65-B86B-25F30404314D}"/>
              </a:ext>
            </a:extLst>
          </p:cNvPr>
          <p:cNvSpPr/>
          <p:nvPr>
            <p:ph idx="11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100000" lnSpcReduction="0"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30" name="Date Placeholder 1">
            <a:extLst>
              <a:ext uri="{D221D90F-E147-485D-AEB9-A7D136B45631}">
                <a16:creationId xmlns:a16="http://schemas.microsoft.com/office/drawing/2010/main" id="{51DC0A69-6C5D-495A-BABB-2B9670FCBD9B}"/>
              </a:ext>
            </a:extLst>
          </p:cNvPr>
          <p:cNvSpPr>
            <a:spLocks noGrp="true"/>
          </p:cNvSpPr>
          <p:nvPr>
            <p:ph idx="12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F1F9B165-F383-46BC-B6AB-A928A6E2EE5B}" type="datetime4">
              <a:t>December 26, 2024</a:t>
            </a:fld>
            <a:endParaRPr dirty="0" lang="en-US"/>
          </a:p>
        </p:txBody>
      </p:sp>
      <p:sp>
        <p:nvSpPr>
          <p:cNvPr hidden="false" id="31" name="Footer Placeholder 1">
            <a:extLst>
              <a:ext uri="{DBEB64FE-1444-494A-AA45-20FE71B01A6A}">
                <a16:creationId xmlns:a16="http://schemas.microsoft.com/office/drawing/2010/main" id="{5B59871B-D48A-455F-B9FB-EF6D5E27401A}"/>
              </a:ext>
            </a:extLst>
          </p:cNvPr>
          <p:cNvSpPr>
            <a:spLocks noGrp="true"/>
          </p:cNvSpPr>
          <p:nvPr>
            <p:ph idx="13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custDataLst>
      <p:tags r:id="rId6"/>
    </p:custDataLst>
    <p:extLst>
      <p:ext uri="{B9BB06B2-50CC-4E73-BBEF-3D80B83C7D1D}">
        <p14:creationId xmlns:p14="http://schemas.microsoft.com/office/powerpoint/2010/main" val="1735231228635"/>
      </p:ext>
    </p:extLst>
  </p:cSld>
  <p:clrMapOvr>
    <a:masterClrMapping/>
  </p:clrMapOvr>
</p:sldLayout>
</file>

<file path=ppt/slideLayouts/slideLayout1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D138192D-8C36-41C1-9464-7BDF5C58306F}">
                <a16:creationId xmlns:a16="http://schemas.microsoft.com/office/drawing/2010/main" id="{17ADD3AD-3E3A-4279-A094-E56C8042F4A3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5">
            <a:extLst>
              <a:ext uri="{10C81C4C-FC88-4E14-9EB7-40EFEDC4E38D}">
                <a16:creationId xmlns:a16="http://schemas.microsoft.com/office/drawing/2010/main" id="{4A324B04-D97D-471E-809D-02C0392EBF7C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36816EC7-D77F-477E-85B5-BF432611D684}" type="slidenum"/>
            <a:endParaRPr dirty="0" lang="en-US"/>
          </a:p>
        </p:txBody>
      </p:sp>
      <p:sp>
        <p:nvSpPr>
          <p:cNvPr hidden="false" id="4" name="Picture Placeholder 18">
            <a:extLst>
              <a:ext uri="{DE20EB9D-006A-4DCA-88C2-57F0FF65AE8A}">
                <a16:creationId xmlns:a16="http://schemas.microsoft.com/office/drawing/2010/main" id="{444EA232-F711-408D-A2A2-7D1B46FF3917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72425" y="4746804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hidden="false" id="5" name="Text Placeholder 10">
            <a:extLst>
              <a:ext uri="{687CF30E-6834-47C8-94D6-52E2F10F165B}">
                <a16:creationId xmlns:a16="http://schemas.microsoft.com/office/drawing/2010/main" id="{4D4530AD-F490-4040-928B-29A76097D9C6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381000" y="1214437"/>
            <a:ext cx="2303392" cy="571500"/>
          </a:xfrm>
        </p:spPr>
        <p:txBody>
          <a:bodyPr anchor="t" bIns="0" lIns="0" rIns="0" rtlCol="0" tIns="0"/>
          <a:lstStyle>
            <a:lvl1pPr indent="0" lvl="0" marL="0">
              <a:lnSpc>
                <a:spcPct val="100000"/>
              </a:lnSpc>
              <a:buNone/>
              <a:defRPr baseline="0" dirty="0" lang="en-US" sz="2400">
                <a:solidFill>
                  <a:schemeClr val="accent4"/>
                </a:solidFill>
                <a:latin typeface="Calibri-medium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Executive Summary</a:t>
            </a:r>
            <a:endParaRPr dirty="0" lang="en-US"/>
          </a:p>
        </p:txBody>
      </p:sp>
      <p:sp>
        <p:nvSpPr>
          <p:cNvPr id="6" name="TextBox 2">
            <a:extLst>
              <a:ext uri="{6FD5163E-D8F4-4C2C-B455-F28AED8B3046}">
                <a16:creationId xmlns:a16="http://schemas.microsoft.com/office/drawing/2010/main" id="{D169CF1C-FD54-42B8-AC43-2E48CFC85A98}"/>
              </a:ext>
            </a:extLst>
          </p:cNvPr>
          <p:cNvSpPr txBox="1"/>
          <p:nvPr userDrawn="1"/>
        </p:nvSpPr>
        <p:spPr>
          <a:xfrm rot="0">
            <a:off x="448226" y="5285132"/>
            <a:ext cx="0" cy="0"/>
          </a:xfrm>
          <a:prstGeom prst="rect">
            <a:avLst/>
          </a:prstGeom>
        </p:spPr>
        <p:txBody>
          <a:bodyPr anchor="ctr" bIns="45720" lIns="91440" rIns="91440" rtlCol="0" tIns="45720" wrap="none">
            <a:normAutofit fontScale="25000" lnSpcReduction="20000"/>
          </a:bodyPr>
          <a:lstStyle/>
          <a:p>
            <a:pPr/>
            <a:r>
              <a:rPr dirty="0" lang="en-US" sz="3600">
                <a:solidFill>
                  <a:schemeClr val="accent4"/>
                </a:solidFill>
                <a:latin typeface="Dosis Regular"/>
              </a:rPr>
              <a:t/>
            </a:r>
            <a:endParaRPr dirty="0" lang="en-US" sz="3600">
              <a:solidFill>
                <a:schemeClr val="accent4"/>
              </a:solidFill>
              <a:latin typeface="Dosis Regular"/>
            </a:endParaRPr>
          </a:p>
        </p:txBody>
      </p:sp>
      <p:sp>
        <p:nvSpPr>
          <p:cNvPr hidden="false" id="7" name="Text Placeholder 3">
            <a:extLst>
              <a:ext uri="{ED2C3D45-10A2-479E-91B8-EA45118031D8}">
                <a16:creationId xmlns:a16="http://schemas.microsoft.com/office/drawing/2010/main" id="{2888AE9F-AE78-4317-B16B-91E578FF50F9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81000" y="1809750"/>
            <a:ext cx="2303049" cy="1746513"/>
          </a:xfrm>
        </p:spPr>
        <p:txBody>
          <a:bodyPr anchor="t" bIns="0" lIns="0" rIns="0" rtlCol="0" tIns="0"/>
          <a:lstStyle>
            <a:lvl1pPr indent="0" lvl="0" marL="0">
              <a:lnSpc>
                <a:spcPct val="100000"/>
              </a:lnSpc>
              <a:spcBef>
                <a:spcPts val="0"/>
              </a:spcBef>
              <a:buFont typeface="Arial"/>
              <a:buNone/>
              <a:defRPr dirty="0" lang="en-US" sz="1400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</a:lstStyle>
          <a:p>
            <a:pPr lvl="0"/>
            <a:r>
              <a:rPr dirty="0" lang="en-US"/>
              <a:t>Brief summary / description of the project – Remember, Strong slides are a support for</a:t>
            </a:r>
          </a:p>
          <a:p>
            <a:pPr lvl="0"/>
            <a:r>
              <a:rPr dirty="0" lang="en-US"/>
              <a:t>Your entire presentation, not a substitute.</a:t>
            </a:r>
          </a:p>
          <a:p>
            <a:pPr lvl="0"/>
            <a:r>
              <a:rPr dirty="0" lang="en-US"/>
              <a:t/>
            </a:r>
          </a:p>
          <a:p>
            <a:pPr lvl="0"/>
            <a:r>
              <a:rPr dirty="0" lang="en-US"/>
              <a:t>Your presentation is a live experience carried by the presenter so it’s important to visually represent your points without asking your audience to divide their attention too much.</a:t>
            </a:r>
            <a:endParaRPr dirty="0" lang="en-US"/>
          </a:p>
        </p:txBody>
      </p:sp>
      <p:sp>
        <p:nvSpPr>
          <p:cNvPr id="8" name="Rectangle 6">
            <a:extLst>
              <a:ext uri="{6AAAB3C2-A38F-4F46-A365-A12AED0E3C59}">
                <a16:creationId xmlns:a16="http://schemas.microsoft.com/office/drawing/2010/main" id="{293E6230-EB18-4804-9695-04C5149C3134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9" name="">
            <a:extLst>
              <a:ext uri="{D44A3968-F07F-41C3-9864-982D255849EF}">
                <a16:creationId xmlns:a16="http://schemas.microsoft.com/office/drawing/2010/main" id="{B72E4860-2AF1-4FA5-9800-CCC84185DA55}"/>
              </a:ext>
            </a:extLst>
          </p:cNvPr>
          <p:cNvSpPr/>
          <p:nvPr>
            <p:ph idx="4"/>
          </p:nvPr>
        </p:nvSpPr>
        <p:spPr>
          <a:xfrm flipH="false" flipV="false" rot="0">
            <a:off x="2996812" y="1214437"/>
            <a:ext cx="4643437" cy="2342616"/>
          </a:xfrm>
          <a:prstGeom prst="rect">
            <a:avLst/>
          </a:prstGeom>
        </p:spPr>
        <p:txBody>
          <a:bodyPr bIns="45720" lIns="0" rIns="91440" rtlCol="0" tIns="0">
            <a:normAutofit fontScale="100000" lnSpcReduction="0"/>
          </a:bodyPr>
          <a:lstStyle>
            <a:lvl1pPr indent="0" lvl="0" marL="0">
              <a:buNone/>
              <a:defRPr b="0" dirty="0" lang="en-US" sz="1400">
                <a:latin typeface="Unica One"/>
              </a:defRPr>
            </a:lvl1pPr>
            <a:lvl2pPr indent="0" lvl="1" marL="457200">
              <a:buNone/>
              <a:defRPr b="0" dirty="0" lang="en-US" sz="1400">
                <a:latin typeface="Unica One"/>
              </a:defRPr>
            </a:lvl2pPr>
            <a:lvl3pPr indent="0" lvl="2" marL="914400">
              <a:buNone/>
              <a:defRPr b="0" dirty="0" lang="en-US" sz="1400">
                <a:latin typeface="Unica One"/>
              </a:defRPr>
            </a:lvl3pPr>
            <a:lvl4pPr indent="0" lvl="3" marL="1371600">
              <a:buNone/>
              <a:defRPr b="0" dirty="0" lang="en-US" sz="1400">
                <a:latin typeface="Unica One"/>
              </a:defRPr>
            </a:lvl4pPr>
            <a:lvl5pPr indent="0" lvl="4" marL="1828800">
              <a:buNone/>
              <a:defRPr b="0" dirty="0" lang="en-US" sz="1400">
                <a:latin typeface="Unica One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0" name="">
            <a:extLst>
              <a:ext uri="{225D028B-7612-4F9D-86FD-61DEA5DA8F5E}">
                <a16:creationId xmlns:a16="http://schemas.microsoft.com/office/drawing/2010/main" id="{BD85C570-24BF-4D72-9617-58E37040B755}"/>
              </a:ext>
            </a:extLst>
          </p:cNvPr>
          <p:cNvSpPr/>
          <p:nvPr>
            <p:ph idx="5" type="title"/>
          </p:nvPr>
        </p:nvSpPr>
        <p:spPr>
          <a:xfrm flipH="false" flipV="false" rot="0">
            <a:off x="381000" y="3800475"/>
            <a:ext cx="7258050" cy="704183"/>
          </a:xfrm>
          <a:prstGeom prst="rect">
            <a:avLst/>
          </a:prstGeom>
        </p:spPr>
        <p:txBody>
          <a:bodyPr anchor="t" bIns="0" lIns="0" rIns="0" rtlCol="0" tIns="0">
            <a:noAutofit/>
          </a:bodyPr>
          <a:lstStyle>
            <a:lvl1pPr algn="ctr" lvl="0">
              <a:lnSpc>
                <a:spcPct val="100000"/>
              </a:lnSpc>
              <a:defRPr b="1" cap="all" dirty="0" lang="en-US" sz="2800">
                <a:solidFill>
                  <a:schemeClr val="tx1"/>
                </a:solidFill>
                <a:latin typeface="Unica One"/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1" name="">
            <a:extLst>
              <a:ext uri="{89FB1F3C-5216-44C2-9258-E63805D37A15}">
                <a16:creationId xmlns:a16="http://schemas.microsoft.com/office/drawing/2010/main" id="{7FCFE7F7-B8FF-45F1-A952-3A877FF23EBD}"/>
              </a:ext>
            </a:extLst>
          </p:cNvPr>
          <p:cNvSpPr/>
          <p:nvPr>
            <p:ph idx="6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100000" lnSpcReduction="0"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2" name="Date Placeholder 1">
            <a:extLst>
              <a:ext uri="{095718A7-CBB6-45BA-993B-C0909F73CB44}">
                <a16:creationId xmlns:a16="http://schemas.microsoft.com/office/drawing/2010/main" id="{62468B70-853D-46CE-8773-0BD8CF92048F}"/>
              </a:ext>
            </a:extLst>
          </p:cNvPr>
          <p:cNvSpPr>
            <a:spLocks noGrp="true"/>
          </p:cNvSpPr>
          <p:nvPr>
            <p:ph idx="7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5A79CEB1-C4BC-427C-AB5E-5B131E7D81D2}" type="datetime4">
              <a:t>December 26, 2024</a:t>
            </a:fld>
            <a:endParaRPr dirty="0" lang="en-US"/>
          </a:p>
        </p:txBody>
      </p:sp>
      <p:sp>
        <p:nvSpPr>
          <p:cNvPr hidden="false" id="13" name="Footer Placeholder 1">
            <a:extLst>
              <a:ext uri="{8D63BBB4-F534-4AD6-82B4-7EE182AD3895}">
                <a16:creationId xmlns:a16="http://schemas.microsoft.com/office/drawing/2010/main" id="{0C75EAA3-E6D1-499C-BDD1-7A6B64675BDC}"/>
              </a:ext>
            </a:extLst>
          </p:cNvPr>
          <p:cNvSpPr>
            <a:spLocks noGrp="true"/>
          </p:cNvSpPr>
          <p:nvPr>
            <p:ph idx="8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custDataLst>
      <p:tags r:id="rId2"/>
    </p:custDataLst>
    <p:extLst>
      <p:ext uri="{9DF1C0B7-516B-4955-BA8F-48EB67E74CE7}">
        <p14:creationId xmlns:p14="http://schemas.microsoft.com/office/powerpoint/2010/main" val="173523122864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7226BE55-8541-459A-9B02-0EF881B221E5}">
                <a16:creationId xmlns:a16="http://schemas.microsoft.com/office/drawing/2010/main" id="{A3629319-8864-4AA9-B0EF-A6DAC12ACEAB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10">
            <a:extLst>
              <a:ext uri="{8907E4E8-C030-41EE-B2C1-6A0C69873C86}">
                <a16:creationId xmlns:a16="http://schemas.microsoft.com/office/drawing/2010/main" id="{E78EE1DE-D2A4-40AC-B943-FA54D94D238C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15">
            <a:extLst>
              <a:ext uri="{49570EB5-0690-494C-8D2D-D7C51CE82F36}">
                <a16:creationId xmlns:a16="http://schemas.microsoft.com/office/drawing/2010/main" id="{3A603BCA-30A6-471F-8435-4F89F8400EB5}"/>
              </a:ext>
            </a:extLst>
          </p:cNvPr>
          <p:cNvSpPr/>
          <p:nvPr userDrawn="1"/>
        </p:nvSpPr>
        <p:spPr>
          <a:xfrm rot="0">
            <a:off x="4429125" y="923898"/>
            <a:ext cx="4104242" cy="348855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Slide Number Placeholder 5">
            <a:extLst>
              <a:ext uri="{29B9D3E7-DF04-49CA-B8E4-2B378CDC51C6}">
                <a16:creationId xmlns:a16="http://schemas.microsoft.com/office/drawing/2010/main" id="{CF9018D4-EE33-4C60-AF09-17A993476835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1E2618BD-3DCA-4E82-8408-C7A7F6375D76}" type="slidenum"/>
            <a:endParaRPr dirty="0" lang="en-US"/>
          </a:p>
        </p:txBody>
      </p:sp>
      <p:sp>
        <p:nvSpPr>
          <p:cNvPr id="6" name="Picture Placeholder 18">
            <a:extLst>
              <a:ext uri="{0830B270-69C5-4A85-8BA9-219C1C6C92B1}">
                <a16:creationId xmlns:a16="http://schemas.microsoft.com/office/drawing/2010/main" id="{D5947FD8-D081-4BA5-B44D-F888E8AF0FE0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80760" y="4746804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Add logo</a:t>
            </a:r>
            <a:endParaRPr dirty="0" lang="en-US"/>
          </a:p>
        </p:txBody>
      </p:sp>
      <p:sp>
        <p:nvSpPr>
          <p:cNvPr id="7" name="Text Placeholder 3">
            <a:extLst>
              <a:ext uri="{F18792FE-2926-4761-B8C9-5C968B462175}">
                <a16:creationId xmlns:a16="http://schemas.microsoft.com/office/drawing/2010/main" id="{11C40BBB-5955-4058-BF8A-12F5FBAA316D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28625" y="1209675"/>
            <a:ext cx="3359524" cy="571500"/>
          </a:xfrm>
        </p:spPr>
        <p:txBody>
          <a:bodyPr anchor="b" bIns="0" lIns="0" rIns="0" rtlCol="0" tIns="0"/>
          <a:lstStyle>
            <a:lvl1pPr lvl="0">
              <a:defRPr dirty="0" lang="en-US" sz="2400">
                <a:solidFill>
                  <a:srgbClr val="d14b24"/>
                </a:solidFill>
                <a:latin typeface="Calibri-medium"/>
              </a:defRPr>
            </a:lvl1pPr>
          </a:lstStyle>
          <a:p>
            <a:pPr lvl="0"/>
            <a:r>
              <a:rPr dirty="0" lang="en-US"/>
              <a:t>Add header</a:t>
            </a:r>
            <a:endParaRPr dirty="0" lang="en-US"/>
          </a:p>
        </p:txBody>
      </p:sp>
      <p:sp>
        <p:nvSpPr>
          <p:cNvPr id="8" name="Text Placeholder 3">
            <a:extLst>
              <a:ext uri="{31506322-0267-404F-871C-E4F3B366CF11}">
                <a16:creationId xmlns:a16="http://schemas.microsoft.com/office/drawing/2010/main" id="{0B61F1B0-C109-48DD-870B-A99046AAC4CA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714875" y="1209675"/>
            <a:ext cx="3524250" cy="571500"/>
          </a:xfrm>
        </p:spPr>
        <p:txBody>
          <a:bodyPr anchor="b" bIns="0" lIns="0" rIns="0" rtlCol="0" tIns="0"/>
          <a:lstStyle>
            <a:lvl1pPr lvl="0">
              <a:defRPr dirty="0" lang="en-US" sz="2400">
                <a:solidFill>
                  <a:schemeClr val="bg2"/>
                </a:solidFill>
                <a:latin typeface="Calibri-medium"/>
              </a:defRPr>
            </a:lvl1pPr>
            <a:lvl2pPr lvl="1">
              <a:defRPr dirty="0" lang="en-US" sz="3600">
                <a:solidFill>
                  <a:schemeClr val="bg2"/>
                </a:solidFill>
              </a:defRPr>
            </a:lvl2pPr>
            <a:lvl3pPr lvl="2">
              <a:defRPr dirty="0" lang="en-US" sz="3600">
                <a:solidFill>
                  <a:schemeClr val="bg2"/>
                </a:solidFill>
              </a:defRPr>
            </a:lvl3pPr>
            <a:lvl4pPr lvl="3">
              <a:defRPr dirty="0" lang="en-US" sz="3600">
                <a:solidFill>
                  <a:schemeClr val="bg2"/>
                </a:solidFill>
              </a:defRPr>
            </a:lvl4pPr>
            <a:lvl5pPr lvl="4">
              <a:defRPr dirty="0" lang="en-US" sz="3600">
                <a:solidFill>
                  <a:schemeClr val="bg2"/>
                </a:solidFill>
              </a:defRPr>
            </a:lvl5pPr>
          </a:lstStyle>
          <a:p>
            <a:pPr lvl="0"/>
            <a:r>
              <a:rPr dirty="0" lang="en-US"/>
              <a:t>Add header</a:t>
            </a:r>
            <a:endParaRPr dirty="0" lang="en-US"/>
          </a:p>
        </p:txBody>
      </p:sp>
      <p:sp>
        <p:nvSpPr>
          <p:cNvPr id="9" name="TextBox 1">
            <a:extLst>
              <a:ext uri="{4B68D98C-0349-48EF-AE7C-01F7D873E609}">
                <a16:creationId xmlns:a16="http://schemas.microsoft.com/office/drawing/2010/main" id="{073C0529-B471-44E2-95D9-7AB19C110B77}"/>
              </a:ext>
            </a:extLst>
          </p:cNvPr>
          <p:cNvSpPr txBox="1"/>
          <p:nvPr userDrawn="1"/>
        </p:nvSpPr>
        <p:spPr>
          <a:xfrm rot="0">
            <a:off x="-253447" y="4778237"/>
            <a:ext cx="0" cy="0"/>
          </a:xfrm>
          <a:prstGeom prst="rect">
            <a:avLst/>
          </a:prstGeom>
        </p:spPr>
        <p:txBody>
          <a:bodyPr anchor="ctr" bIns="45720" lIns="91440" rIns="91440" rtlCol="0" tIns="45720" vert="horz" wrap="none">
            <a:normAutofit fontScale="25000" lnSpcReduction="20000"/>
          </a:bodyPr>
          <a:lstStyle/>
          <a:p>
            <a:pPr/>
            <a:r>
              <a:rPr dirty="0" lang="en-US" sz="3600">
                <a:solidFill>
                  <a:schemeClr val="accent4"/>
                </a:solidFill>
                <a:latin typeface="Dosis Regular"/>
              </a:rPr>
              <a:t/>
            </a:r>
            <a:endParaRPr dirty="0" lang="en-US" sz="3600">
              <a:solidFill>
                <a:schemeClr val="accent4"/>
              </a:solidFill>
              <a:latin typeface="Dosis Regular"/>
            </a:endParaRPr>
          </a:p>
        </p:txBody>
      </p:sp>
      <p:sp>
        <p:nvSpPr>
          <p:cNvPr id="10" name="Text Placeholder 4">
            <a:extLst>
              <a:ext uri="{A516B614-A813-4D04-A3AE-5215690641A0}">
                <a16:creationId xmlns:a16="http://schemas.microsoft.com/office/drawing/2010/main" id="{2450287B-2843-4A44-A7EB-AC392AF99863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428625" y="1809750"/>
            <a:ext cx="3369468" cy="2344893"/>
          </a:xfrm>
        </p:spPr>
        <p:txBody>
          <a:bodyPr anchor="t" bIns="0" lIns="0" rIns="0" rtlCol="0" tIns="0"/>
          <a:lstStyle>
            <a:lvl1pPr lvl="0">
              <a:lnSpc>
                <a:spcPct val="100000"/>
              </a:lnSpc>
              <a:spcBef>
                <a:spcPts val="0"/>
              </a:spcBef>
              <a:defRPr dirty="0" lang="en-US" sz="1400">
                <a:solidFill>
                  <a:schemeClr val="tx1"/>
                </a:solidFill>
              </a:defRPr>
            </a:lvl1pPr>
            <a:lvl2pPr lvl="1">
              <a:defRPr dirty="0" lang="en-US" sz="1800">
                <a:solidFill>
                  <a:schemeClr val="tx1"/>
                </a:solidFill>
              </a:defRPr>
            </a:lvl2pPr>
            <a:lvl3pPr lvl="2">
              <a:defRPr dirty="0" lang="en-US" sz="1800">
                <a:solidFill>
                  <a:schemeClr val="tx1"/>
                </a:solidFill>
              </a:defRPr>
            </a:lvl3pPr>
            <a:lvl4pPr lvl="3">
              <a:defRPr dirty="0" lang="en-US" sz="1800">
                <a:solidFill>
                  <a:schemeClr val="tx1"/>
                </a:solidFill>
              </a:defRPr>
            </a:lvl4pPr>
            <a:lvl5pPr lvl="4">
              <a:defRPr dirty="0" lang="en-US" sz="1800">
                <a:solidFill>
                  <a:schemeClr val="tx1"/>
                </a:solidFill>
              </a:defRPr>
            </a:lvl5pPr>
          </a:lstStyle>
          <a:p>
            <a:pPr lvl="0"/>
            <a:r>
              <a:rPr dirty="0" lang="en-US"/>
              <a:t>Add body text</a:t>
            </a:r>
            <a:endParaRPr dirty="0" lang="en-US"/>
          </a:p>
        </p:txBody>
      </p:sp>
      <p:sp>
        <p:nvSpPr>
          <p:cNvPr id="11" name="Text Placeholder 9">
            <a:extLst>
              <a:ext uri="{229D7EB0-CD78-46E5-BF52-BB91DA29B838}">
                <a16:creationId xmlns:a16="http://schemas.microsoft.com/office/drawing/2010/main" id="{D867BBB0-A839-45B2-A114-B4E19B60CE7E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724400" y="1809750"/>
            <a:ext cx="3521135" cy="2316451"/>
          </a:xfrm>
        </p:spPr>
        <p:txBody>
          <a:bodyPr bIns="0" lIns="0" rIns="0" rtlCol="0" tIns="0"/>
          <a:lstStyle>
            <a:lvl1pPr lvl="0">
              <a:lnSpc>
                <a:spcPct val="100000"/>
              </a:lnSpc>
              <a:spcBef>
                <a:spcPts val="0"/>
              </a:spcBef>
              <a:defRPr dirty="0" lang="en-US" sz="1400">
                <a:solidFill>
                  <a:schemeClr val="bg1"/>
                </a:solidFill>
              </a:defRPr>
            </a:lvl1pPr>
            <a:lvl2pPr lvl="1">
              <a:lnSpc>
                <a:spcPct val="100000"/>
              </a:lnSpc>
              <a:defRPr dirty="0" lang="en-US" sz="1800">
                <a:solidFill>
                  <a:schemeClr val="bg1"/>
                </a:solidFill>
              </a:defRPr>
            </a:lvl2pPr>
            <a:lvl3pPr lvl="2">
              <a:lnSpc>
                <a:spcPct val="100000"/>
              </a:lnSpc>
              <a:defRPr dirty="0" lang="en-US" sz="1800">
                <a:solidFill>
                  <a:schemeClr val="bg1"/>
                </a:solidFill>
              </a:defRPr>
            </a:lvl3pPr>
            <a:lvl4pPr lvl="3">
              <a:lnSpc>
                <a:spcPct val="100000"/>
              </a:lnSpc>
              <a:defRPr dirty="0" lang="en-US" sz="1800">
                <a:solidFill>
                  <a:schemeClr val="bg1"/>
                </a:solidFill>
              </a:defRPr>
            </a:lvl4pPr>
            <a:lvl5pPr lvl="4">
              <a:lnSpc>
                <a:spcPct val="100000"/>
              </a:lnSpc>
              <a:defRPr dirty="0" lang="en-US" sz="18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Add body text</a:t>
            </a:r>
            <a:endParaRPr dirty="0" lang="en-US"/>
          </a:p>
        </p:txBody>
      </p:sp>
      <p:sp>
        <p:nvSpPr>
          <p:cNvPr id="12" name="">
            <a:extLst>
              <a:ext uri="{F9AF3785-E6BE-412A-9A0D-32C258A1EF83}">
                <a16:creationId xmlns:a16="http://schemas.microsoft.com/office/drawing/2010/main" id="{D45A9D73-3338-401F-AE7B-A1513CC3BE31}"/>
              </a:ext>
            </a:extLst>
          </p:cNvPr>
          <p:cNvSpPr/>
          <p:nvPr>
            <p:ph idx="6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100000" lnSpcReduction="0"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3" name="Date Placeholder 1">
            <a:extLst>
              <a:ext uri="{416DA055-0F2C-4653-A58D-81D6078B410F}">
                <a16:creationId xmlns:a16="http://schemas.microsoft.com/office/drawing/2010/main" id="{1A900052-2CB2-4C18-962B-9DF9BEA8B1E5}"/>
              </a:ext>
            </a:extLst>
          </p:cNvPr>
          <p:cNvSpPr>
            <a:spLocks noGrp="true"/>
          </p:cNvSpPr>
          <p:nvPr>
            <p:ph idx="7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29975B1C-6830-4432-8FFF-5B93F124ECC5}" type="datetime4">
              <a:t>December 26, 2024</a:t>
            </a:fld>
            <a:endParaRPr dirty="0" lang="en-US"/>
          </a:p>
        </p:txBody>
      </p:sp>
      <p:sp>
        <p:nvSpPr>
          <p:cNvPr hidden="false" id="14" name="Footer Placeholder 1">
            <a:extLst>
              <a:ext uri="{E8AE0488-6250-4055-9F86-94449C1D71C7}">
                <a16:creationId xmlns:a16="http://schemas.microsoft.com/office/drawing/2010/main" id="{C9E26F52-43A1-484B-91F6-D6AB95DCBAAC}"/>
              </a:ext>
            </a:extLst>
          </p:cNvPr>
          <p:cNvSpPr>
            <a:spLocks noGrp="true"/>
          </p:cNvSpPr>
          <p:nvPr>
            <p:ph idx="8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custDataLst>
      <p:tags r:id="rId2"/>
    </p:custDataLst>
    <p:extLst>
      <p:ext uri="{11119B46-3B9F-47DA-A619-E3BFA28265C2}">
        <p14:creationId xmlns:p14="http://schemas.microsoft.com/office/powerpoint/2010/main" val="1735231228563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ection Divider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2D5F827F-A2BE-433B-BCD2-E52EFE9B4F9A}">
                <a16:creationId xmlns:a16="http://schemas.microsoft.com/office/drawing/2010/main" id="{264D7279-BB61-42C4-9C73-BF4D253E01A6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4086225" y="1754809"/>
            <a:ext cx="4764995" cy="967520"/>
          </a:xfrm>
        </p:spPr>
        <p:txBody>
          <a:bodyPr anchor="b" bIns="0" lIns="0" rIns="0" rtlCol="0" tIns="0">
            <a:noAutofit/>
          </a:bodyPr>
          <a:lstStyle>
            <a:lvl1pPr lvl="0">
              <a:lnSpc>
                <a:spcPct val="100000"/>
              </a:lnSpc>
              <a:defRPr cap="all" dirty="0" lang="en-US" sz="4000">
                <a:solidFill>
                  <a:schemeClr val="bg1"/>
                </a:solidFill>
              </a:defRPr>
            </a:lvl1pPr>
          </a:lstStyle>
          <a:p>
            <a:pPr/>
            <a:r>
              <a:rPr dirty="0" lang="en-US" sz="4400">
                <a:solidFill>
                  <a:schemeClr val="bg1"/>
                </a:solidFill>
                <a:latin typeface="Unica One"/>
              </a:rPr>
              <a:t>Add title</a:t>
            </a:r>
            <a:endParaRPr dirty="0" lang="en-US" sz="4400">
              <a:solidFill>
                <a:schemeClr val="bg1"/>
              </a:solidFill>
              <a:latin typeface="Unica One"/>
            </a:endParaRPr>
          </a:p>
        </p:txBody>
      </p:sp>
      <p:sp>
        <p:nvSpPr>
          <p:cNvPr id="3" name="Rectangle 8">
            <a:extLst>
              <a:ext uri="{312D9CFB-9F30-44B1-9A8E-05BEC7FEF6E9}">
                <a16:creationId xmlns:a16="http://schemas.microsoft.com/office/drawing/2010/main" id="{5B56E74A-7D8E-4BE3-B82D-9DAF8B721C35}"/>
              </a:ext>
            </a:extLst>
          </p:cNvPr>
          <p:cNvSpPr/>
          <p:nvPr userDrawn="1"/>
        </p:nvSpPr>
        <p:spPr>
          <a:xfrm rot="0">
            <a:off x="4114800" y="2895600"/>
            <a:ext cx="34289" cy="214311"/>
          </a:xfrm>
          <a:prstGeom prst="rect">
            <a:avLst/>
          </a:prstGeom>
          <a:solidFill>
            <a:srgbClr val="d14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4" name="Text Placeholder 5">
            <a:extLst>
              <a:ext uri="{A45773EC-33A3-4A61-BACA-E750026E6CA1}">
                <a16:creationId xmlns:a16="http://schemas.microsoft.com/office/drawing/2010/main" id="{B66A176B-DC48-4295-ACFE-2DC28C5C8914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4254103" y="2857500"/>
            <a:ext cx="4500676" cy="282197"/>
          </a:xfrm>
        </p:spPr>
        <p:txBody>
          <a:bodyPr anchor="t" bIns="0" lIns="0" rIns="0" rtlCol="0" tIns="0"/>
          <a:lstStyle>
            <a:lvl1pPr lvl="0">
              <a:defRPr b="0" dirty="0" lang="en-US" sz="1800">
                <a:solidFill>
                  <a:srgbClr val="ffffff"/>
                </a:solidFill>
                <a:latin typeface="Dosis"/>
              </a:defRPr>
            </a:lvl1pPr>
          </a:lstStyle>
          <a:p>
            <a:pPr/>
            <a:r>
              <a:rPr dirty="0" lang="en-US" sz="1800">
                <a:solidFill>
                  <a:srgbClr val="ffffff"/>
                </a:solidFill>
                <a:latin typeface="Dosis Light"/>
              </a:rPr>
              <a:t>ADD HEADER</a:t>
            </a:r>
            <a:endParaRPr dirty="0" lang="en-US" sz="1800">
              <a:solidFill>
                <a:srgbClr val="ffffff"/>
              </a:solidFill>
              <a:latin typeface="Dosis Light"/>
            </a:endParaRPr>
          </a:p>
        </p:txBody>
      </p:sp>
      <p:sp>
        <p:nvSpPr>
          <p:cNvPr id="5" name="Picture Placeholder 10">
            <a:extLst>
              <a:ext uri="{4FC94975-A346-4CE8-A5DC-C2700D344A7D}">
                <a16:creationId xmlns:a16="http://schemas.microsoft.com/office/drawing/2010/main" id="{EA3F4547-E867-4F25-82A6-688DEAF4EF90}"/>
              </a:ext>
            </a:extLst>
          </p:cNvPr>
          <p:cNvSpPr>
            <a:spLocks noGrp="true"/>
          </p:cNvSpPr>
          <p:nvPr>
            <p:ph idx="12" type="pic"/>
          </p:nvPr>
        </p:nvSpPr>
        <p:spPr>
          <a:xfrm rot="0">
            <a:off x="7330678" y="4408884"/>
            <a:ext cx="1496615" cy="322659"/>
          </a:xfrm>
        </p:spPr>
        <p:txBody>
          <a:bodyPr rtlCol="0"/>
          <a:lstStyle>
            <a:lvl1pPr lvl="0">
              <a:defRPr dirty="0" lang="en-US">
                <a:solidFill>
                  <a:schemeClr val="bg1"/>
                </a:solidFill>
              </a:defRPr>
            </a:lvl1pPr>
          </a:lstStyle>
          <a:p>
            <a:pPr/>
            <a:r>
              <a:rPr dirty="0" lang="en-US"/>
              <a:t>Add logo</a:t>
            </a:r>
            <a:endParaRPr dirty="0" lang="en-US"/>
          </a:p>
        </p:txBody>
      </p:sp>
      <p:sp>
        <p:nvSpPr>
          <p:cNvPr id="6" name="Slide Number Placeholder 5">
            <a:extLst>
              <a:ext uri="{C97D97B2-AF41-42C4-9E18-87821CF5D260}">
                <a16:creationId xmlns:a16="http://schemas.microsoft.com/office/drawing/2010/main" id="{03A8368A-97C1-4FE9-AB4F-2150B195DFAA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>
            <a:lvl1pPr algn="r" lvl="0">
              <a:defRPr dirty="0" lang="en-US" sz="1100">
                <a:solidFill>
                  <a:schemeClr val="bg1"/>
                </a:solidFill>
                <a:latin typeface="Unica One"/>
              </a:defRPr>
            </a:lvl1pPr>
          </a:lstStyle>
          <a:p>
            <a:pPr/>
            <a:fld id="{3EF3E4DE-E723-4749-8EBE-14BC872CAE8A}" type="slidenum"/>
            <a:endParaRPr dirty="0" lang="en-US"/>
          </a:p>
        </p:txBody>
      </p:sp>
      <p:sp>
        <p:nvSpPr>
          <p:cNvPr hidden="false" id="7" name="Date Placeholder 1">
            <a:extLst>
              <a:ext uri="{2D4247EC-E080-4DE9-A25A-E37479F4A997}">
                <a16:creationId xmlns:a16="http://schemas.microsoft.com/office/drawing/2010/main" id="{85227A19-6DCA-467D-9150-396CCBA3F907}"/>
              </a:ext>
            </a:extLst>
          </p:cNvPr>
          <p:cNvSpPr>
            <a:spLocks noGrp="true"/>
          </p:cNvSpPr>
          <p:nvPr>
            <p:ph idx="14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33E4AF3A-1B27-4DE5-9EBF-BB7932C775BA}" type="datetime4">
              <a:t>December 26, 2024</a:t>
            </a:fld>
            <a:endParaRPr dirty="0" lang="en-US"/>
          </a:p>
        </p:txBody>
      </p:sp>
      <p:sp>
        <p:nvSpPr>
          <p:cNvPr hidden="false" id="8" name="Footer Placeholder 1">
            <a:extLst>
              <a:ext uri="{2DD2936C-07D0-4E4D-820D-75691E872876}">
                <a16:creationId xmlns:a16="http://schemas.microsoft.com/office/drawing/2010/main" id="{02EC16F7-F7E8-420E-920F-0E8F47831119}"/>
              </a:ext>
            </a:extLst>
          </p:cNvPr>
          <p:cNvSpPr>
            <a:spLocks noGrp="true"/>
          </p:cNvSpPr>
          <p:nvPr>
            <p:ph idx="15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extLst>
      <p:ext uri="{E60DB73A-ADBE-4B6C-86A1-D6C32C345DA6}">
        <p14:creationId xmlns:p14="http://schemas.microsoft.com/office/powerpoint/2010/main" val="173523122856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2C452981-96AA-47D4-9E6D-8D461680F17A}">
                <a16:creationId xmlns:a16="http://schemas.microsoft.com/office/drawing/2010/main" id="{D0571BF8-E4EF-4CE0-BEAD-C752202D3EE2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5AC5C045-FEDB-4816-BFA7-02A227E9D4C1}" type="slidenum"/>
            <a:endParaRPr dirty="0" lang="en-US"/>
          </a:p>
        </p:txBody>
      </p:sp>
      <p:sp>
        <p:nvSpPr>
          <p:cNvPr id="3" name="Picture Placeholder 4">
            <a:extLst>
              <a:ext uri="{31086A3C-45F7-4423-B28A-0DEEA1818995}">
                <a16:creationId xmlns:a16="http://schemas.microsoft.com/office/drawing/2010/main" id="{9310A329-8667-4675-9806-BE8550FC259B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66675" y="1193006"/>
            <a:ext cx="2232098" cy="2023510"/>
          </a:xfrm>
        </p:spPr>
        <p:txBody>
          <a:bodyPr anchor="ctr" rtlCol="0"/>
          <a:lstStyle>
            <a:lvl1pPr algn="ctr" lvl="0"/>
          </a:lstStyle>
          <a:p>
            <a:pPr/>
            <a:r>
              <a:rPr dirty="0" lang="en-US"/>
              <a:t>Add image</a:t>
            </a:r>
            <a:endParaRPr dirty="0" lang="en-US"/>
          </a:p>
        </p:txBody>
      </p:sp>
      <p:sp>
        <p:nvSpPr>
          <p:cNvPr id="4" name="Picture Placeholder 4">
            <a:extLst>
              <a:ext uri="{78945F96-AD58-4EA2-B3D1-3A3BB193C492}">
                <a16:creationId xmlns:a16="http://schemas.microsoft.com/office/drawing/2010/main" id="{32CC9D04-FBE8-43C3-A230-334050E87347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75885" y="3223850"/>
            <a:ext cx="2232098" cy="1406766"/>
          </a:xfrm>
        </p:spPr>
        <p:txBody>
          <a:bodyPr anchor="ctr" rtlCol="0"/>
          <a:lstStyle>
            <a:lvl1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lvl1pPr>
          </a:lstStyle>
          <a:p>
            <a: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lang="en-US"/>
              <a:t>Add image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Picture Placeholder 4">
            <a:extLst>
              <a:ext uri="{27C4B773-93C7-4658-AB58-9381DD2C2D08}">
                <a16:creationId xmlns:a16="http://schemas.microsoft.com/office/drawing/2010/main" id="{11D0D21D-F9DB-402B-986B-E3DF757DD992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2315307" y="1193006"/>
            <a:ext cx="3736730" cy="1620531"/>
          </a:xfrm>
        </p:spPr>
        <p:txBody>
          <a:bodyPr anchor="ctr" rtlCol="0"/>
          <a:lstStyle>
            <a:lvl1pPr algn="ctr" lvl="0"/>
          </a:lstStyle>
          <a:p>
            <a:pPr/>
            <a:r>
              <a:rPr dirty="0" lang="en-US"/>
              <a:t>Add image</a:t>
            </a:r>
            <a:endParaRPr dirty="0" lang="en-US"/>
          </a:p>
        </p:txBody>
      </p:sp>
      <p:sp>
        <p:nvSpPr>
          <p:cNvPr id="6" name="Picture Placeholder 4">
            <a:extLst>
              <a:ext uri="{14741FEF-5A2F-43BE-B1DF-7BE5773A1815}">
                <a16:creationId xmlns:a16="http://schemas.microsoft.com/office/drawing/2010/main" id="{B836FF8A-4B82-4C4D-8EAC-064CF609824D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6059365" y="1193006"/>
            <a:ext cx="3084634" cy="3436143"/>
          </a:xfrm>
        </p:spPr>
        <p:txBody>
          <a:bodyPr anchor="ctr" rtlCol="0"/>
          <a:lstStyle>
            <a:lvl1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lvl1pPr>
          </a:lstStyle>
          <a:p>
            <a: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lang="en-US"/>
              <a:t>Add image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Picture Placeholder 4">
            <a:extLst>
              <a:ext uri="{286720B5-F1C5-4602-A657-8452292D40FE}">
                <a16:creationId xmlns:a16="http://schemas.microsoft.com/office/drawing/2010/main" id="{CBFC6FA0-5ABD-451A-84A1-E5766213FACE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2315307" y="2820865"/>
            <a:ext cx="1956288" cy="1809750"/>
          </a:xfrm>
        </p:spPr>
        <p:txBody>
          <a:bodyPr anchor="ctr" rtlCol="0"/>
          <a:lstStyle>
            <a:lvl1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lvl1pPr>
          </a:lstStyle>
          <a:p>
            <a: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lang="en-US"/>
              <a:t>Add image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Picture Placeholder 4">
            <a:extLst>
              <a:ext uri="{A69A82E2-9205-420B-9F17-71AAA2BD46EB}">
                <a16:creationId xmlns:a16="http://schemas.microsoft.com/office/drawing/2010/main" id="{5F9CCFB8-DB52-4A31-9452-5F26933A2CCE}"/>
              </a:ext>
            </a:extLst>
          </p:cNvPr>
          <p:cNvSpPr>
            <a:spLocks noGrp="true"/>
          </p:cNvSpPr>
          <p:nvPr>
            <p:ph idx="6" type="pic"/>
          </p:nvPr>
        </p:nvSpPr>
        <p:spPr>
          <a:xfrm rot="0">
            <a:off x="4278924" y="2820865"/>
            <a:ext cx="1773115" cy="1809750"/>
          </a:xfrm>
        </p:spPr>
        <p:txBody>
          <a:bodyPr anchor="ctr" rtlCol="0"/>
          <a:lstStyle>
            <a:lvl1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lvl1pPr>
          </a:lstStyle>
          <a:p>
            <a: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lang="en-US"/>
              <a:t>Add image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6">
            <a:extLst>
              <a:ext uri="{AE3D51E6-CBCE-4392-8851-CEE453F8157A}">
                <a16:creationId xmlns:a16="http://schemas.microsoft.com/office/drawing/2010/main" id="{4C918A4F-24BA-4ED3-B7A1-0747D7959DDA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0" name="">
            <a:extLst>
              <a:ext uri="{D0849A99-CC42-45DB-B517-668C6F8F41D4}">
                <a16:creationId xmlns:a16="http://schemas.microsoft.com/office/drawing/2010/main" id="{E1B14637-31F5-44FB-A85D-166A3C836017}"/>
              </a:ext>
            </a:extLst>
          </p:cNvPr>
          <p:cNvSpPr/>
          <p:nvPr>
            <p:ph idx="7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92500" lnSpcReduction="20000"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1" name="Date Placeholder 1">
            <a:extLst>
              <a:ext uri="{A2754D93-276D-4DF1-8FBC-CDF01DAA8E51}">
                <a16:creationId xmlns:a16="http://schemas.microsoft.com/office/drawing/2010/main" id="{5B564047-2672-4847-B242-C06D82AE3789}"/>
              </a:ext>
            </a:extLst>
          </p:cNvPr>
          <p:cNvSpPr>
            <a:spLocks noGrp="true"/>
          </p:cNvSpPr>
          <p:nvPr>
            <p:ph idx="8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19D2698D-8A6C-40F0-B98F-73BEFB904A77}" type="datetime4">
              <a:t>December 26, 2024</a:t>
            </a:fld>
            <a:endParaRPr dirty="0" lang="en-US"/>
          </a:p>
        </p:txBody>
      </p:sp>
      <p:sp>
        <p:nvSpPr>
          <p:cNvPr hidden="false" id="12" name="Footer Placeholder 1">
            <a:extLst>
              <a:ext uri="{39867B39-E5E5-4360-B948-06A5308A7ADD}">
                <a16:creationId xmlns:a16="http://schemas.microsoft.com/office/drawing/2010/main" id="{0A712086-D54B-42E4-ADEB-610DDAA41D9D}"/>
              </a:ext>
            </a:extLst>
          </p:cNvPr>
          <p:cNvSpPr>
            <a:spLocks noGrp="true"/>
          </p:cNvSpPr>
          <p:nvPr>
            <p:ph idx="9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extLst>
      <p:ext uri="{F01D4B55-5144-497D-828B-F78E77E5D8AA}">
        <p14:creationId xmlns:p14="http://schemas.microsoft.com/office/powerpoint/2010/main" val="1735231228571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What is SCR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A9BE043C-661C-4396-9C09-919BEE7F7204}">
                <a16:creationId xmlns:a16="http://schemas.microsoft.com/office/drawing/2010/main" id="{C7DE1D96-8E8D-4CD2-B9E7-D9281073CDF9}"/>
              </a:ext>
            </a:extLst>
          </p:cNvPr>
          <p:cNvSpPr/>
          <p:nvPr userDrawn="1"/>
        </p:nvSpPr>
        <p:spPr>
          <a:xfrm rot="0">
            <a:off x="9088120" y="0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5">
            <a:extLst>
              <a:ext uri="{3C92439E-7AFE-400F-A2B4-D4C8F9AB57A6}">
                <a16:creationId xmlns:a16="http://schemas.microsoft.com/office/drawing/2010/main" id="{2401BB97-F4DB-43B0-B225-03E89779CE86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49DBBAFD-027A-40C4-A51B-B18BC1C98564}" type="slidenum"/>
            <a:endParaRPr dirty="0" lang="en-US"/>
          </a:p>
        </p:txBody>
      </p:sp>
      <p:sp>
        <p:nvSpPr>
          <p:cNvPr hidden="false" id="4" name="Text Placeholder 13">
            <a:extLst>
              <a:ext uri="{CDA321E8-779F-452A-B87B-6A056CE7C43B}">
                <a16:creationId xmlns:a16="http://schemas.microsoft.com/office/drawing/2010/main" id="{E6B8365A-EEB0-4B68-8CD4-25964F3591A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381000" y="1809750"/>
            <a:ext cx="3242253" cy="2914021"/>
          </a:xfrm>
        </p:spPr>
        <p:txBody>
          <a:bodyPr anchor="t" bIns="0" lIns="0" rIns="0" rtlCol="0" tIns="0"/>
          <a:lstStyle>
            <a:lvl1pPr algn="l" indent="0" lvl="0" marL="0" marR="0" rtl="false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b="0" dirty="0" lang="en-US" sz="1400">
                <a:latin typeface="Dosis"/>
              </a:defRPr>
            </a:lvl1pPr>
          </a:lstStyle>
          <a:p>
            <a:pPr>
              <a:lnSpc>
                <a:spcPct val="120000"/>
              </a:lnSpc>
            </a:pPr>
            <a:r>
              <a:rPr dirty="0" lang="en-US" sz="1600">
                <a:latin typeface="Dosis Regular"/>
              </a:rPr>
              <a:t>Scrum is an agile framework for managing knowledge work. </a:t>
            </a:r>
          </a:p>
          <a:p>
            <a:pPr>
              <a:lnSpc>
                <a:spcPct val="120000"/>
              </a:lnSpc>
            </a:pPr>
            <a:r>
              <a:rPr dirty="0" lang="en-US" sz="1600">
                <a:latin typeface="Dosis Regular"/>
              </a:rPr>
              <a:t>It is designed for incremental product development using one or more self-organizing, cross-functional teams of 3-9 people.</a:t>
            </a:r>
          </a:p>
          <a:p>
            <a:pPr>
              <a:lnSpc>
                <a:spcPct val="120000"/>
              </a:lnSpc>
            </a:pPr>
            <a:r>
              <a:rPr dirty="0" lang="en-US" sz="1600">
                <a:latin typeface="Dosis Regular"/>
              </a:rPr>
              <a:t>Scrum utilized fixed length iterations referred to as “sprints” which are no longer than 30 days.</a:t>
            </a:r>
            <a:endParaRPr dirty="0" lang="en-US" sz="1600">
              <a:latin typeface="Dosis Regular"/>
            </a:endParaRPr>
          </a:p>
        </p:txBody>
      </p:sp>
      <p:sp>
        <p:nvSpPr>
          <p:cNvPr id="5" name="Title 1">
            <a:extLst>
              <a:ext uri="{B62DFF3F-75B3-4245-97BD-9B8E784BB912}">
                <a16:creationId xmlns:a16="http://schemas.microsoft.com/office/drawing/2010/main" id="{91F927D8-98FC-4442-B141-944C3035A96D}"/>
              </a:ext>
            </a:extLst>
          </p:cNvPr>
          <p:cNvSpPr txBox="1"/>
          <p:nvPr userDrawn="1"/>
        </p:nvSpPr>
        <p:spPr>
          <a:xfrm rot="0">
            <a:off x="4348445" y="2714175"/>
            <a:ext cx="1584344" cy="262817"/>
          </a:xfrm>
          <a:prstGeom prst="rect">
            <a:avLst/>
          </a:prstGeom>
        </p:spPr>
        <p:txBody>
          <a:bodyPr anchor="ctr" bIns="45720" lIns="91440" rIns="91440" rtlCol="0" tIns="45720">
            <a:noAutofit/>
          </a:bodyPr>
          <a:lstStyle>
            <a:lvl1pPr algn="l" lvl="0" rtl="false">
              <a:lnSpc>
                <a:spcPct val="90000"/>
              </a:lnSpc>
              <a:spcBef>
                <a:spcPct val="0"/>
              </a:spcBef>
              <a:buNone/>
              <a:defRPr dirty="0" lang="en-US" sz="440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dirty="0" lang="en-US" sz="2400">
                <a:latin typeface="Dosis Regular"/>
              </a:rPr>
              <a:t/>
            </a:r>
            <a:endParaRPr dirty="0" lang="en-US" sz="2400">
              <a:latin typeface="Dosis Regular"/>
            </a:endParaRPr>
          </a:p>
        </p:txBody>
      </p:sp>
      <p:sp>
        <p:nvSpPr>
          <p:cNvPr hidden="false" id="6" name="Picture Placeholder 18">
            <a:extLst>
              <a:ext uri="{739B8E84-672C-4684-9ADE-B89FEAB51406}">
                <a16:creationId xmlns:a16="http://schemas.microsoft.com/office/drawing/2010/main" id="{BA74968D-F686-472A-B572-FEFF554B30A7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7980760" y="4743450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hidden="false" id="7" name="Picture Placeholder 3">
            <a:extLst>
              <a:ext uri="{880FBE88-357D-49C6-9E93-7BF7ED2B5040}">
                <a16:creationId xmlns:a16="http://schemas.microsoft.com/office/drawing/2010/main" id="{0BD833D3-1607-4D13-8DE8-E0F777AD052F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4133850" y="1285875"/>
            <a:ext cx="5010111" cy="3429000"/>
          </a:xfrm>
        </p:spPr>
        <p:txBody>
          <a:bodyPr anchor="ctr" rtlCol="0"/>
          <a:lstStyle>
            <a:lvl1pPr algn="ctr" lvl="0"/>
          </a:lstStyle>
          <a:p>
            <a:pPr/>
            <a:r>
              <a:rPr dirty="0" lang="en-US"/>
              <a:t>Place Image Here</a:t>
            </a:r>
            <a:endParaRPr dirty="0" lang="en-US"/>
          </a:p>
        </p:txBody>
      </p:sp>
      <p:sp>
        <p:nvSpPr>
          <p:cNvPr hidden="false" id="8" name="Text Placeholder 4">
            <a:extLst>
              <a:ext uri="{DCC7C600-F2C9-4898-A115-BB01EBC6732A}">
                <a16:creationId xmlns:a16="http://schemas.microsoft.com/office/drawing/2010/main" id="{C99163C3-CFCC-422F-AB30-9B3881C337BD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381000" y="1200150"/>
            <a:ext cx="3242253" cy="571500"/>
          </a:xfrm>
        </p:spPr>
        <p:txBody>
          <a:bodyPr anchor="t" bIns="0" lIns="0" rIns="0" rtlCol="0" tIns="0"/>
          <a:lstStyle>
            <a:lvl1pPr indent="0" lvl="0" marL="0">
              <a:lnSpc>
                <a:spcPct val="100000"/>
              </a:lnSpc>
              <a:buNone/>
              <a:defRPr dirty="0" lang="en-US" sz="2400">
                <a:solidFill>
                  <a:schemeClr val="accent4"/>
                </a:solidFill>
                <a:latin typeface="Calibri-medium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What is SCRUM?</a:t>
            </a:r>
            <a:endParaRPr dirty="0" lang="en-US"/>
          </a:p>
        </p:txBody>
      </p:sp>
      <p:sp>
        <p:nvSpPr>
          <p:cNvPr id="9" name="Rectangle 6">
            <a:extLst>
              <a:ext uri="{5B18800C-99A5-4974-BCEA-92793D9DAD15}">
                <a16:creationId xmlns:a16="http://schemas.microsoft.com/office/drawing/2010/main" id="{C9352549-9F51-42EB-A060-B452330C985B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0" name="Text Placeholder 2">
            <a:extLst>
              <a:ext uri="{57A67C94-7C1D-4C4A-9BD7-361ED9A354C9}">
                <a16:creationId xmlns:a16="http://schemas.microsoft.com/office/drawing/2010/main" id="{A890E08D-2BC1-443B-A1C9-DC9B11CD6367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0" y="257175"/>
            <a:ext cx="3214687" cy="642937"/>
          </a:xfrm>
          <a:solidFill>
            <a:srgbClr val="212745"/>
          </a:solidFill>
        </p:spPr>
        <p:txBody>
          <a:bodyPr anchor="ctr" bIns="0" lIns="381000" rIns="0" rtlCol="0" tIns="0"/>
          <a:lstStyle>
            <a:lvl1pPr indent="0" lvl="0" marL="0">
              <a:lnSpc>
                <a:spcPct val="100000"/>
              </a:lnSpc>
              <a:buNone/>
              <a:defRPr b="1" cap="all" dirty="0" lang="en-US" sz="2800">
                <a:solidFill>
                  <a:schemeClr val="bg2"/>
                </a:solidFill>
                <a:latin typeface="Unica One"/>
              </a:defRPr>
            </a:lvl1pPr>
            <a:lvl2pPr lvl="1">
              <a:defRPr dirty="0" lang="en-US" sz="4100">
                <a:solidFill>
                  <a:srgbClr val="d9e6fb"/>
                </a:solidFill>
                <a:latin typeface="Unica One"/>
              </a:defRPr>
            </a:lvl2pPr>
            <a:lvl3pPr lvl="2">
              <a:defRPr dirty="0" lang="en-US" sz="4100">
                <a:solidFill>
                  <a:srgbClr val="d9e6fb"/>
                </a:solidFill>
                <a:latin typeface="Unica One"/>
              </a:defRPr>
            </a:lvl3pPr>
            <a:lvl4pPr lvl="3">
              <a:defRPr dirty="0" lang="en-US" sz="4100">
                <a:solidFill>
                  <a:srgbClr val="d9e6fb"/>
                </a:solidFill>
                <a:latin typeface="Unica One"/>
              </a:defRPr>
            </a:lvl4pPr>
            <a:lvl5pPr lvl="4">
              <a:defRPr dirty="0" lang="en-US" sz="4100">
                <a:solidFill>
                  <a:srgbClr val="d9e6fb"/>
                </a:solidFill>
                <a:latin typeface="Unica One"/>
              </a:defRPr>
            </a:lvl5pPr>
          </a:lstStyle>
          <a:p>
            <a:pPr lvl="0"/>
            <a:r>
              <a:rPr dirty="0" lang="en-US"/>
              <a:t>Agile Pathway</a:t>
            </a:r>
            <a:endParaRPr dirty="0" lang="en-US"/>
          </a:p>
        </p:txBody>
      </p:sp>
      <p:sp>
        <p:nvSpPr>
          <p:cNvPr hidden="false" id="11" name="Date Placeholder 1">
            <a:extLst>
              <a:ext uri="{59BF674A-710B-4FBF-B67C-5D595F26D25E}">
                <a16:creationId xmlns:a16="http://schemas.microsoft.com/office/drawing/2010/main" id="{24335643-6FE8-438E-A653-3A6F64C4BC5E}"/>
              </a:ext>
            </a:extLst>
          </p:cNvPr>
          <p:cNvSpPr>
            <a:spLocks noGrp="true"/>
          </p:cNvSpPr>
          <p:nvPr>
            <p:ph idx="6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B991AA20-CD52-4543-AAF5-4AA1DD98578F}" type="datetime4">
              <a:t>December 26, 2024</a:t>
            </a:fld>
            <a:endParaRPr dirty="0" lang="en-US"/>
          </a:p>
        </p:txBody>
      </p:sp>
      <p:sp>
        <p:nvSpPr>
          <p:cNvPr hidden="false" id="12" name="Footer Placeholder 1">
            <a:extLst>
              <a:ext uri="{2B304AAB-34D7-4765-8D02-099544FD243C}">
                <a16:creationId xmlns:a16="http://schemas.microsoft.com/office/drawing/2010/main" id="{E1209103-3368-45BE-91E0-5E1DD22904CE}"/>
              </a:ext>
            </a:extLst>
          </p:cNvPr>
          <p:cNvSpPr>
            <a:spLocks noGrp="true"/>
          </p:cNvSpPr>
          <p:nvPr>
            <p:ph idx="7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custDataLst>
      <p:tags r:id="rId2"/>
    </p:custDataLst>
    <p:extLst>
      <p:ext uri="{FB8DCA00-1E66-4249-9322-46C31E3A4F8F}">
        <p14:creationId xmlns:p14="http://schemas.microsoft.com/office/powerpoint/2010/main" val="1735231228575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8DC2640B-797D-42DC-977A-B2EF936B9195}">
                <a16:creationId xmlns:a16="http://schemas.microsoft.com/office/drawing/2010/main" id="{DBB23033-BF16-4433-8FF7-25EF2463DED6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5">
            <a:extLst>
              <a:ext uri="{82EC232A-4074-4A7F-90F7-9CCEC0D5BF00}">
                <a16:creationId xmlns:a16="http://schemas.microsoft.com/office/drawing/2010/main" id="{2616F373-2FBD-448C-9B33-9F35D9CA7CB5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F3F62CBB-3815-4629-B6F2-3CD7F1A9450E}" type="slidenum"/>
            <a:endParaRPr dirty="0" lang="en-US"/>
          </a:p>
        </p:txBody>
      </p:sp>
      <p:sp>
        <p:nvSpPr>
          <p:cNvPr hidden="false" id="4" name="Picture Placeholder 18">
            <a:extLst>
              <a:ext uri="{239AD87E-4188-492A-A020-91A4C90372C5}">
                <a16:creationId xmlns:a16="http://schemas.microsoft.com/office/drawing/2010/main" id="{596DB9CF-019E-4835-8BBD-6910736630A4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80760" y="4743450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hidden="false" id="5" name="Text Placeholder 10">
            <a:extLst>
              <a:ext uri="{E10F134B-9560-4CB8-A540-EB9C7D45FF62}">
                <a16:creationId xmlns:a16="http://schemas.microsoft.com/office/drawing/2010/main" id="{12841614-B298-41FA-A5C5-148826D39C2E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381000" y="1200150"/>
            <a:ext cx="5909452" cy="571500"/>
          </a:xfrm>
        </p:spPr>
        <p:txBody>
          <a:bodyPr anchor="ctr" bIns="0" lIns="0" rIns="0" rtlCol="0" tIns="0"/>
          <a:lstStyle>
            <a:lvl1pPr indent="0" lvl="0" marL="0">
              <a:lnSpc>
                <a:spcPct val="100000"/>
              </a:lnSpc>
              <a:buNone/>
              <a:defRPr baseline="0" dirty="0" lang="en-US" sz="2400">
                <a:solidFill>
                  <a:schemeClr val="accent4"/>
                </a:solidFill>
                <a:latin typeface="Calibri-medium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Executive Summary</a:t>
            </a:r>
            <a:endParaRPr dirty="0" lang="en-US"/>
          </a:p>
        </p:txBody>
      </p:sp>
      <p:sp>
        <p:nvSpPr>
          <p:cNvPr id="6" name="TextBox 2">
            <a:extLst>
              <a:ext uri="{B6557D66-06D4-44B0-9FB0-57AD5F9BE7EA}">
                <a16:creationId xmlns:a16="http://schemas.microsoft.com/office/drawing/2010/main" id="{4B723DBC-C637-4B80-8FC4-3133A57F7853}"/>
              </a:ext>
            </a:extLst>
          </p:cNvPr>
          <p:cNvSpPr txBox="1"/>
          <p:nvPr userDrawn="1"/>
        </p:nvSpPr>
        <p:spPr>
          <a:xfrm rot="0">
            <a:off x="448226" y="5285132"/>
            <a:ext cx="0" cy="0"/>
          </a:xfrm>
          <a:prstGeom prst="rect">
            <a:avLst/>
          </a:prstGeom>
        </p:spPr>
        <p:txBody>
          <a:bodyPr anchor="ctr" bIns="45720" lIns="91440" rIns="91440" rtlCol="0" tIns="45720" wrap="none">
            <a:normAutofit fontScale="25000" lnSpcReduction="20000"/>
          </a:bodyPr>
          <a:lstStyle/>
          <a:p>
            <a:pPr/>
            <a:r>
              <a:rPr dirty="0" lang="en-US" sz="3600">
                <a:solidFill>
                  <a:schemeClr val="accent4"/>
                </a:solidFill>
                <a:latin typeface="Dosis Regular"/>
              </a:rPr>
              <a:t/>
            </a:r>
            <a:endParaRPr dirty="0" lang="en-US" sz="3600">
              <a:solidFill>
                <a:schemeClr val="accent4"/>
              </a:solidFill>
              <a:latin typeface="Dosis Regular"/>
            </a:endParaRPr>
          </a:p>
        </p:txBody>
      </p:sp>
      <p:sp>
        <p:nvSpPr>
          <p:cNvPr hidden="false" id="7" name="Text Placeholder 3">
            <a:extLst>
              <a:ext uri="{8739DC5A-976C-430B-B6A2-7BF648EFA702}">
                <a16:creationId xmlns:a16="http://schemas.microsoft.com/office/drawing/2010/main" id="{4895879C-2CD7-4C5F-8B04-D8997BBF0281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81000" y="1809750"/>
            <a:ext cx="5909452" cy="2667390"/>
          </a:xfrm>
        </p:spPr>
        <p:txBody>
          <a:bodyPr bIns="0" lIns="0" rIns="0" rtlCol="0" tIns="0"/>
          <a:lstStyle>
            <a:lvl1pPr indent="0" lvl="0" marL="0">
              <a:lnSpc>
                <a:spcPct val="100000"/>
              </a:lnSpc>
              <a:spcBef>
                <a:spcPts val="0"/>
              </a:spcBef>
              <a:buFont typeface="Arial"/>
              <a:buNone/>
              <a:defRPr dirty="0" lang="en-US" sz="1400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</a:lstStyle>
          <a:p>
            <a:pPr lvl="0"/>
            <a:r>
              <a:rPr dirty="0" lang="en-US"/>
              <a:t>Brief summary / description of the project – Remember, Strong slides are a support for</a:t>
            </a:r>
          </a:p>
          <a:p>
            <a:pPr lvl="0"/>
            <a:r>
              <a:rPr dirty="0" lang="en-US"/>
              <a:t>Your entire presentation, not a substitute.</a:t>
            </a:r>
          </a:p>
          <a:p>
            <a:pPr lvl="0"/>
            <a:r>
              <a:rPr dirty="0" lang="en-US"/>
              <a:t/>
            </a:r>
          </a:p>
          <a:p>
            <a:pPr lvl="0"/>
            <a:r>
              <a:rPr dirty="0" lang="en-US"/>
              <a:t>Your presentation is a live experience carried by the presenter so it’s important to visually represent your points without asking your audience to divide their attention too much.</a:t>
            </a:r>
            <a:endParaRPr dirty="0" lang="en-US"/>
          </a:p>
        </p:txBody>
      </p:sp>
      <p:sp>
        <p:nvSpPr>
          <p:cNvPr id="8" name="Rectangle 6">
            <a:extLst>
              <a:ext uri="{D52D0D62-E69C-4AE6-8FD2-AAF8F0117F0B}">
                <a16:creationId xmlns:a16="http://schemas.microsoft.com/office/drawing/2010/main" id="{03A31133-92A1-4F82-A685-1ED593229AAB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9" name="">
            <a:extLst>
              <a:ext uri="{6BE4F647-C6A8-4D95-A047-2C37E6A194ED}">
                <a16:creationId xmlns:a16="http://schemas.microsoft.com/office/drawing/2010/main" id="{9C88FB45-74F7-466E-B05E-A27E8DEB9E48}"/>
              </a:ext>
            </a:extLst>
          </p:cNvPr>
          <p:cNvSpPr/>
          <p:nvPr>
            <p:ph idx="4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100000" lnSpcReduction="0"/>
          </a:bodyPr>
          <a:lstStyle>
            <a:lvl1pPr lvl="0">
              <a:lnSpc>
                <a:spcPct val="100000"/>
              </a:lnSpc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0" name="Date Placeholder 1">
            <a:extLst>
              <a:ext uri="{935A8FB5-7E5C-48BF-AA91-F8AD3921666D}">
                <a16:creationId xmlns:a16="http://schemas.microsoft.com/office/drawing/2010/main" id="{6D6078B4-A356-4F33-AC23-F35EB59D1075}"/>
              </a:ext>
            </a:extLst>
          </p:cNvPr>
          <p:cNvSpPr>
            <a:spLocks noGrp="true"/>
          </p:cNvSpPr>
          <p:nvPr>
            <p:ph idx="5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4817F070-1093-4F68-A25D-D2026EF33A49}" type="datetime4">
              <a:t>December 26, 2024</a:t>
            </a:fld>
            <a:endParaRPr dirty="0" lang="en-US"/>
          </a:p>
        </p:txBody>
      </p:sp>
      <p:sp>
        <p:nvSpPr>
          <p:cNvPr hidden="false" id="11" name="Footer Placeholder 1">
            <a:extLst>
              <a:ext uri="{303DC0FA-A8BA-4C82-904E-7C0E3C8E172D}">
                <a16:creationId xmlns:a16="http://schemas.microsoft.com/office/drawing/2010/main" id="{7FBD92F7-FA13-4C2E-B9A9-E2C625401E85}"/>
              </a:ext>
            </a:extLst>
          </p:cNvPr>
          <p:cNvSpPr>
            <a:spLocks noGrp="true"/>
          </p:cNvSpPr>
          <p:nvPr>
            <p:ph idx="6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custDataLst>
      <p:tags r:id="rId2"/>
    </p:custDataLst>
    <p:extLst>
      <p:ext uri="{696D3ED8-4408-46F6-ABD3-28D486AB0186}">
        <p14:creationId xmlns:p14="http://schemas.microsoft.com/office/powerpoint/2010/main" val="173523122858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Slide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059B9A22-5F79-42DA-822F-CE3F80B78A7E}">
                <a16:creationId xmlns:a16="http://schemas.microsoft.com/office/drawing/2010/main" id="{9BE0C894-1503-4FDC-B957-FF708BCC7833}"/>
              </a:ext>
            </a:extLst>
          </p:cNvPr>
          <p:cNvSpPr/>
          <p:nvPr userDrawn="1"/>
        </p:nvSpPr>
        <p:spPr>
          <a:xfrm rot="0">
            <a:off x="0" y="3619500"/>
            <a:ext cx="635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16">
            <a:extLst>
              <a:ext uri="{51E0792F-2B97-42AE-A149-02889D0414A7}">
                <a16:creationId xmlns:a16="http://schemas.microsoft.com/office/drawing/2010/main" id="{45C56858-0ADB-4708-AFBE-5B458F0016B9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800100" y="3057525"/>
            <a:ext cx="3317548" cy="428625"/>
          </a:xfrm>
        </p:spPr>
        <p:txBody>
          <a:bodyPr bIns="0" lIns="0" rIns="0" rtlCol="0" tIns="0"/>
          <a:lstStyle>
            <a:lvl1pPr indent="0" lvl="0">
              <a:buNone/>
              <a:defRPr b="0" dirty="0" lang="en-US" sz="2000">
                <a:solidFill>
                  <a:schemeClr val="tx1"/>
                </a:solidFill>
                <a:latin typeface="Dosis"/>
              </a:defRPr>
            </a:lvl1pPr>
          </a:lstStyle>
          <a:p>
            <a:pPr algn="l" indent="0" marL="0">
              <a:buNone/>
            </a:pPr>
            <a:r>
              <a:rPr dirty="0" lang="en-US" sz="1800">
                <a:solidFill>
                  <a:schemeClr val="tx2"/>
                </a:solidFill>
                <a:latin typeface="Dosis Light"/>
              </a:rPr>
              <a:t>Choose a Memorable Title</a:t>
            </a:r>
            <a:endParaRPr dirty="0" lang="en-US" sz="1800">
              <a:solidFill>
                <a:schemeClr val="tx2"/>
              </a:solidFill>
              <a:latin typeface="Dosis Light"/>
            </a:endParaRPr>
          </a:p>
        </p:txBody>
      </p:sp>
      <p:sp>
        <p:nvSpPr>
          <p:cNvPr id="4" name="Picture Placeholder 18">
            <a:extLst>
              <a:ext uri="{FA988415-F376-4A46-A66A-BAF1432807B0}">
                <a16:creationId xmlns:a16="http://schemas.microsoft.com/office/drawing/2010/main" id="{994FD9A5-BD5B-4153-8705-B328D5444B5D}"/>
              </a:ext>
            </a:extLst>
          </p:cNvPr>
          <p:cNvSpPr>
            <a:spLocks noChangeAspect="true" noGrp="true"/>
          </p:cNvSpPr>
          <p:nvPr>
            <p:ph idx="1" type="pic"/>
          </p:nvPr>
        </p:nvSpPr>
        <p:spPr>
          <a:xfrm rot="0">
            <a:off x="5061966" y="1343025"/>
            <a:ext cx="1893103" cy="2458221"/>
          </a:xfrm>
          <a:noFill/>
        </p:spPr>
        <p:txBody>
          <a:bodyPr rtlCol="0"/>
          <a:lstStyle/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hidden="false" id="5" name="">
            <a:extLst>
              <a:ext uri="{B41F01D9-4EDD-4ABE-82A2-232CF75825AA}">
                <a16:creationId xmlns:a16="http://schemas.microsoft.com/office/drawing/2010/main" id="{595892B3-499D-444D-A156-A1A74895F8E7}"/>
              </a:ext>
            </a:extLst>
          </p:cNvPr>
          <p:cNvSpPr>
            <a:spLocks noChangeAspect="true"/>
          </p:cNvSpPr>
          <p:nvPr>
            <p:ph idx="2" type="pic"/>
          </p:nvPr>
        </p:nvSpPr>
        <p:spPr>
          <a:xfrm flipH="false" flipV="false" rot="0">
            <a:off x="800100" y="4401264"/>
            <a:ext cx="1524000" cy="301946"/>
          </a:xfrm>
          <a:prstGeom prst="rect">
            <a:avLst/>
          </a:prstGeom>
        </p:spPr>
        <p:txBody>
          <a:bodyPr bIns="45720" lIns="91440" rIns="91440" rtlCol="0" tIns="45720" vert="horz">
            <a:noAutofit/>
          </a:bodyPr>
          <a:lstStyle/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6" name="">
            <a:extLst>
              <a:ext uri="{0B98A20E-92D3-484E-BCC2-41768C78323B}">
                <a16:creationId xmlns:a16="http://schemas.microsoft.com/office/drawing/2010/main" id="{8AAC7032-DD51-40F8-9D40-26350E0B9E38}"/>
              </a:ext>
            </a:extLst>
          </p:cNvPr>
          <p:cNvSpPr/>
          <p:nvPr>
            <p:ph idx="3" type="title"/>
          </p:nvPr>
        </p:nvSpPr>
        <p:spPr>
          <a:xfrm flipH="false" flipV="false" rot="0">
            <a:off x="800100" y="2066925"/>
            <a:ext cx="3314700" cy="933450"/>
          </a:xfrm>
          <a:prstGeom prst="rect">
            <a:avLst/>
          </a:prstGeom>
        </p:spPr>
        <p:txBody>
          <a:bodyPr bIns="0" lIns="0" rIns="0" rtlCol="0" tIns="0" vert="horz">
            <a:noAutofit/>
          </a:bodyPr>
          <a:lstStyle>
            <a:lvl1pPr lvl="0">
              <a:lnSpc>
                <a:spcPct val="100000"/>
              </a:lnSpc>
              <a:defRPr cap="all" dirty="0" lang="en-US" sz="3200">
                <a:solidFill>
                  <a:schemeClr val="accent1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7" name="Slide Number Placeholder 5">
            <a:extLst>
              <a:ext uri="{2E258100-C5DA-49F6-AFE5-817672C5038E}">
                <a16:creationId xmlns:a16="http://schemas.microsoft.com/office/drawing/2010/main" id="{3EC2C892-6ADD-4DD3-99E3-35F2D6D41013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>
            <a:lvl1pPr algn="r" lvl="0">
              <a:defRPr dirty="0" lang="en-US" sz="800">
                <a:solidFill>
                  <a:schemeClr val="bg1"/>
                </a:solidFill>
                <a:latin typeface="Unica One"/>
              </a:defRPr>
            </a:lvl1pPr>
          </a:lstStyle>
          <a:p>
            <a:pPr/>
            <a:fld id="{DD16F130-E308-4DEA-A24B-24584D5E5518}" type="slidenum"/>
            <a:endParaRPr dirty="0" lang="en-US"/>
          </a:p>
        </p:txBody>
      </p:sp>
      <p:sp>
        <p:nvSpPr>
          <p:cNvPr hidden="false" id="8" name="Date Placeholder 1">
            <a:extLst>
              <a:ext uri="{99DFEEA8-4E99-436E-A2C9-98DFCBC7FFE6}">
                <a16:creationId xmlns:a16="http://schemas.microsoft.com/office/drawing/2010/main" id="{4B4796E6-DDEE-468E-A4E2-2D4CA6EF241F}"/>
              </a:ext>
            </a:extLst>
          </p:cNvPr>
          <p:cNvSpPr>
            <a:spLocks noGrp="true"/>
          </p:cNvSpPr>
          <p:nvPr>
            <p:ph idx="5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31A71CC3-C51B-4F9B-A44F-362C2D8B86B8}" type="datetime4">
              <a:t>December 26, 2024</a:t>
            </a:fld>
            <a:endParaRPr dirty="0" lang="en-US"/>
          </a:p>
        </p:txBody>
      </p:sp>
      <p:sp>
        <p:nvSpPr>
          <p:cNvPr hidden="false" id="9" name="Footer Placeholder 1">
            <a:extLst>
              <a:ext uri="{26C60DF5-5158-47EE-B234-19B09D77395B}">
                <a16:creationId xmlns:a16="http://schemas.microsoft.com/office/drawing/2010/main" id="{7AD8B8BF-AFE3-4209-9934-14755BB799CB}"/>
              </a:ext>
            </a:extLst>
          </p:cNvPr>
          <p:cNvSpPr>
            <a:spLocks noGrp="true"/>
          </p:cNvSpPr>
          <p:nvPr>
            <p:ph idx="6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extLst>
      <p:ext uri="{586BAD02-7D2F-498D-A1C2-B8DEA969FFFD}">
        <p14:creationId xmlns:p14="http://schemas.microsoft.com/office/powerpoint/2010/main" val="173523122858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8C6ADC31-7CBC-41CC-A530-3BED71F48F51}">
                <a16:creationId xmlns:a16="http://schemas.microsoft.com/office/drawing/2010/main" id="{2649A3EE-B7CF-46E8-9B92-B53D1F221662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5">
            <a:extLst>
              <a:ext uri="{FDBF95D2-CF0F-494E-AFD5-69DEC0793B32}">
                <a16:creationId xmlns:a16="http://schemas.microsoft.com/office/drawing/2010/main" id="{3C0B0FC8-DD3D-45DF-BF9C-57ED5BF0B786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966419BE-CE66-4C8C-AEC2-39EEC406B753}" type="slidenum"/>
            <a:endParaRPr dirty="0" lang="en-US"/>
          </a:p>
        </p:txBody>
      </p:sp>
      <p:sp>
        <p:nvSpPr>
          <p:cNvPr id="4" name="Picture Placeholder 18">
            <a:extLst>
              <a:ext uri="{831061A1-7218-4925-B49D-36546DE6C472}">
                <a16:creationId xmlns:a16="http://schemas.microsoft.com/office/drawing/2010/main" id="{B8F09F50-1189-43FF-9430-BA544E6C6C82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80760" y="4743450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id="5" name="Text Placeholder 10">
            <a:extLst>
              <a:ext uri="{3C8D9CBF-4E9C-4E4A-8A7B-AAA117257A22}">
                <a16:creationId xmlns:a16="http://schemas.microsoft.com/office/drawing/2010/main" id="{19BCD511-C28A-40EE-B3A4-9E73FB53267B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381000" y="1200150"/>
            <a:ext cx="5907672" cy="571500"/>
          </a:xfrm>
        </p:spPr>
        <p:txBody>
          <a:bodyPr anchor="ctr" bIns="0" lIns="0" rIns="0" rtlCol="0" tIns="0"/>
          <a:lstStyle>
            <a:lvl1pPr indent="0" lvl="0" marL="0">
              <a:lnSpc>
                <a:spcPct val="100000"/>
              </a:lnSpc>
              <a:buNone/>
              <a:defRPr baseline="0" dirty="0" lang="en-US" sz="2400">
                <a:solidFill>
                  <a:schemeClr val="accent4"/>
                </a:solidFill>
                <a:latin typeface="Calibri-medium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Executive Summary</a:t>
            </a:r>
            <a:endParaRPr dirty="0" lang="en-US"/>
          </a:p>
        </p:txBody>
      </p:sp>
      <p:sp>
        <p:nvSpPr>
          <p:cNvPr id="6" name="TextBox 2">
            <a:extLst>
              <a:ext uri="{E1358C24-8471-4886-B9EE-B56BC75BB2A5}">
                <a16:creationId xmlns:a16="http://schemas.microsoft.com/office/drawing/2010/main" id="{41E4E098-CDAE-4E24-83DE-641935622089}"/>
              </a:ext>
            </a:extLst>
          </p:cNvPr>
          <p:cNvSpPr txBox="1"/>
          <p:nvPr userDrawn="1"/>
        </p:nvSpPr>
        <p:spPr>
          <a:xfrm rot="0">
            <a:off x="448226" y="5285132"/>
            <a:ext cx="0" cy="0"/>
          </a:xfrm>
          <a:prstGeom prst="rect">
            <a:avLst/>
          </a:prstGeom>
        </p:spPr>
        <p:txBody>
          <a:bodyPr anchor="ctr" bIns="45720" lIns="91440" rIns="91440" rtlCol="0" tIns="45720" wrap="none">
            <a:normAutofit fontScale="25000" lnSpcReduction="20000"/>
          </a:bodyPr>
          <a:lstStyle/>
          <a:p>
            <a:pPr/>
            <a:r>
              <a:rPr dirty="0" lang="en-US" sz="3600">
                <a:solidFill>
                  <a:schemeClr val="accent4"/>
                </a:solidFill>
                <a:latin typeface="Dosis Regular"/>
              </a:rPr>
              <a:t/>
            </a:r>
            <a:endParaRPr dirty="0" lang="en-US" sz="3600">
              <a:solidFill>
                <a:schemeClr val="accent4"/>
              </a:solidFill>
              <a:latin typeface="Dosis Regular"/>
            </a:endParaRPr>
          </a:p>
        </p:txBody>
      </p:sp>
      <p:sp>
        <p:nvSpPr>
          <p:cNvPr id="7" name="Text Placeholder 3">
            <a:extLst>
              <a:ext uri="{C870D002-1327-42B0-A49D-06CD805F8AB9}">
                <a16:creationId xmlns:a16="http://schemas.microsoft.com/office/drawing/2010/main" id="{C711F91C-384F-4868-ACF8-C068F7C926F1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81000" y="1809750"/>
            <a:ext cx="5907672" cy="2667000"/>
          </a:xfrm>
        </p:spPr>
        <p:txBody>
          <a:bodyPr bIns="0" lIns="0" rIns="0" rtlCol="0" tIns="0"/>
          <a:lstStyle>
            <a:lvl1pPr indent="0" lvl="0" marL="0">
              <a:lnSpc>
                <a:spcPct val="100000"/>
              </a:lnSpc>
              <a:spcBef>
                <a:spcPts val="0"/>
              </a:spcBef>
              <a:buFont typeface="Arial"/>
              <a:buNone/>
              <a:defRPr dirty="0" lang="en-US" sz="1400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</a:lstStyle>
          <a:p>
            <a:pPr lvl="0"/>
            <a:r>
              <a:rPr dirty="0" lang="en-US"/>
              <a:t>Brief summary / description of the project – Remember, Strong slides are a support for</a:t>
            </a:r>
          </a:p>
          <a:p>
            <a:pPr lvl="0"/>
            <a:r>
              <a:rPr dirty="0" lang="en-US"/>
              <a:t>Your entire presentation, not a substitute.</a:t>
            </a:r>
          </a:p>
          <a:p>
            <a:pPr lvl="0"/>
            <a:r>
              <a:rPr dirty="0" lang="en-US"/>
              <a:t/>
            </a:r>
          </a:p>
          <a:p>
            <a:pPr lvl="0"/>
            <a:r>
              <a:rPr dirty="0" lang="en-US"/>
              <a:t>Your presentation is a live experience carried by the presenter so it’s important to visually represent your points without asking your audience to divide their attention too much.</a:t>
            </a:r>
            <a:endParaRPr dirty="0" lang="en-US"/>
          </a:p>
        </p:txBody>
      </p:sp>
      <p:sp>
        <p:nvSpPr>
          <p:cNvPr id="8" name="Rectangle 6">
            <a:extLst>
              <a:ext uri="{DFAB81C4-9B36-4110-BD6E-36EF3002B80E}">
                <a16:creationId xmlns:a16="http://schemas.microsoft.com/office/drawing/2010/main" id="{FD09D814-201A-4876-A11C-C5D63DED3D78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9" name="">
            <a:extLst>
              <a:ext uri="{DDC9438A-F1F1-4E1A-977C-F81D204147DE}">
                <a16:creationId xmlns:a16="http://schemas.microsoft.com/office/drawing/2010/main" id="{CF03F7DA-DD77-455F-A240-F7A7199525CF}"/>
              </a:ext>
            </a:extLst>
          </p:cNvPr>
          <p:cNvSpPr/>
          <p:nvPr>
            <p:ph idx="4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100000" lnSpcReduction="0"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0" name="Date Placeholder 1">
            <a:extLst>
              <a:ext uri="{C5AA1FB8-F27D-467C-A1CB-02CEE00F56F8}">
                <a16:creationId xmlns:a16="http://schemas.microsoft.com/office/drawing/2010/main" id="{FD17E644-9A27-46D3-9124-472AFA0828A2}"/>
              </a:ext>
            </a:extLst>
          </p:cNvPr>
          <p:cNvSpPr>
            <a:spLocks noGrp="true"/>
          </p:cNvSpPr>
          <p:nvPr>
            <p:ph idx="5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FDEDD45C-07F5-40AF-A084-1D0B2DB4FF3B}" type="datetime4">
              <a:t>December 26, 2024</a:t>
            </a:fld>
            <a:endParaRPr dirty="0" lang="en-US"/>
          </a:p>
        </p:txBody>
      </p:sp>
      <p:sp>
        <p:nvSpPr>
          <p:cNvPr hidden="false" id="11" name="Footer Placeholder 1">
            <a:extLst>
              <a:ext uri="{08673FE0-7166-47F6-8D89-2B0077526132}">
                <a16:creationId xmlns:a16="http://schemas.microsoft.com/office/drawing/2010/main" id="{A26B29D6-8EF8-44BB-8D9B-10C4E2B27331}"/>
              </a:ext>
            </a:extLst>
          </p:cNvPr>
          <p:cNvSpPr>
            <a:spLocks noGrp="true"/>
          </p:cNvSpPr>
          <p:nvPr>
            <p:ph idx="6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custDataLst>
      <p:tags r:id="rId2"/>
    </p:custDataLst>
    <p:extLst>
      <p:ext uri="{EBB72389-1A3B-4513-B54D-49298E5BC30A}">
        <p14:creationId xmlns:p14="http://schemas.microsoft.com/office/powerpoint/2010/main" val="173523122858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0E9A5DC7-256C-49C0-8FBA-1BEA0D863FE8}">
                <a16:creationId xmlns:a16="http://schemas.microsoft.com/office/drawing/2010/main" id="{234551AC-7058-42C4-8216-D6A66B51869D}"/>
              </a:ext>
            </a:extLst>
          </p:cNvPr>
          <p:cNvSpPr/>
          <p:nvPr userDrawn="1"/>
        </p:nvSpPr>
        <p:spPr>
          <a:xfrm rot="0">
            <a:off x="9088120" y="465137"/>
            <a:ext cx="63500" cy="1135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5">
            <a:extLst>
              <a:ext uri="{06CB42D8-92AE-4E0F-B326-B51DF72A4757}">
                <a16:creationId xmlns:a16="http://schemas.microsoft.com/office/drawing/2010/main" id="{019A4858-DAF1-4F0F-9892-B748C7CE0B80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6E49DF25-8091-4E56-891C-F9668204F501}" type="slidenum"/>
            <a:endParaRPr dirty="0" lang="en-US"/>
          </a:p>
        </p:txBody>
      </p:sp>
      <p:sp>
        <p:nvSpPr>
          <p:cNvPr id="4" name="Picture Placeholder 18">
            <a:extLst>
              <a:ext uri="{9023DAD6-9BC4-4470-8443-DEFE16D486F5}">
                <a16:creationId xmlns:a16="http://schemas.microsoft.com/office/drawing/2010/main" id="{092D34AA-97C3-4944-98BA-81A41DB193A1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980760" y="4746804"/>
            <a:ext cx="919162" cy="221403"/>
          </a:xfrm>
        </p:spPr>
        <p:txBody>
          <a:bodyPr rtlCol="0"/>
          <a:lstStyle>
            <a:lvl1pPr algn="ctr" lvl="0">
              <a:defRPr baseline="0" dirty="0" lang="en-US" sz="1400"/>
            </a:lvl1pPr>
          </a:lstStyle>
          <a:p>
            <a:pPr/>
            <a:r>
              <a:rPr dirty="0" lang="en-US"/>
              <a:t>Place Logo</a:t>
            </a:r>
            <a:endParaRPr dirty="0" lang="en-US"/>
          </a:p>
        </p:txBody>
      </p:sp>
      <p:sp>
        <p:nvSpPr>
          <p:cNvPr hidden="false" id="5" name="Text Placeholder 10">
            <a:extLst>
              <a:ext uri="{03BEC8D4-83D1-4017-A890-4C106E64B0FB}">
                <a16:creationId xmlns:a16="http://schemas.microsoft.com/office/drawing/2010/main" id="{E8553428-131B-4A64-86F1-E927B0C19931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381000" y="1214437"/>
            <a:ext cx="6002721" cy="571500"/>
          </a:xfrm>
        </p:spPr>
        <p:txBody>
          <a:bodyPr anchor="ctr" bIns="0" lIns="0" rIns="0" rtlCol="0" tIns="0"/>
          <a:lstStyle>
            <a:lvl1pPr indent="0" lvl="0" marL="0">
              <a:lnSpc>
                <a:spcPct val="100000"/>
              </a:lnSpc>
              <a:buNone/>
              <a:defRPr baseline="0" dirty="0" lang="en-US" sz="2400">
                <a:solidFill>
                  <a:schemeClr val="accent4"/>
                </a:solidFill>
                <a:latin typeface="Calibri-medium"/>
              </a:defRPr>
            </a:lvl1pPr>
            <a:lvl2pPr lvl="1">
              <a:defRPr dirty="0" lang="en-US" sz="3600">
                <a:solidFill>
                  <a:schemeClr val="accent4"/>
                </a:solidFill>
              </a:defRPr>
            </a:lvl2pPr>
            <a:lvl3pPr lvl="2">
              <a:defRPr dirty="0" lang="en-US" sz="3600">
                <a:solidFill>
                  <a:schemeClr val="accent4"/>
                </a:solidFill>
              </a:defRPr>
            </a:lvl3pPr>
            <a:lvl4pPr lvl="3">
              <a:defRPr dirty="0" lang="en-US" sz="3600">
                <a:solidFill>
                  <a:schemeClr val="accent4"/>
                </a:solidFill>
              </a:defRPr>
            </a:lvl4pPr>
            <a:lvl5pPr lvl="4">
              <a:defRPr dirty="0" lang="en-US" sz="3600">
                <a:solidFill>
                  <a:schemeClr val="accent4"/>
                </a:solidFill>
              </a:defRPr>
            </a:lvl5pPr>
          </a:lstStyle>
          <a:p>
            <a:pPr lvl="0"/>
            <a:r>
              <a:rPr dirty="0" lang="en-US"/>
              <a:t>Executive Summary</a:t>
            </a:r>
            <a:endParaRPr dirty="0" lang="en-US"/>
          </a:p>
        </p:txBody>
      </p:sp>
      <p:sp>
        <p:nvSpPr>
          <p:cNvPr id="6" name="TextBox 2">
            <a:extLst>
              <a:ext uri="{0B5A4F28-1D0D-4F46-8468-C075B74466C0}">
                <a16:creationId xmlns:a16="http://schemas.microsoft.com/office/drawing/2010/main" id="{B8C1BCF2-6300-4986-9AB1-920086188110}"/>
              </a:ext>
            </a:extLst>
          </p:cNvPr>
          <p:cNvSpPr txBox="1"/>
          <p:nvPr userDrawn="1"/>
        </p:nvSpPr>
        <p:spPr>
          <a:xfrm rot="0">
            <a:off x="448226" y="5285132"/>
            <a:ext cx="0" cy="0"/>
          </a:xfrm>
          <a:prstGeom prst="rect">
            <a:avLst/>
          </a:prstGeom>
        </p:spPr>
        <p:txBody>
          <a:bodyPr anchor="ctr" bIns="45720" lIns="91440" rIns="91440" rtlCol="0" tIns="45720" wrap="none">
            <a:normAutofit fontScale="25000" lnSpcReduction="20000"/>
          </a:bodyPr>
          <a:lstStyle/>
          <a:p>
            <a:pPr/>
            <a:r>
              <a:rPr dirty="0" lang="en-US" sz="3600">
                <a:solidFill>
                  <a:schemeClr val="accent4"/>
                </a:solidFill>
                <a:latin typeface="Dosis Regular"/>
              </a:rPr>
              <a:t/>
            </a:r>
            <a:endParaRPr dirty="0" lang="en-US" sz="3600">
              <a:solidFill>
                <a:schemeClr val="accent4"/>
              </a:solidFill>
              <a:latin typeface="Dosis Regular"/>
            </a:endParaRPr>
          </a:p>
        </p:txBody>
      </p:sp>
      <p:sp>
        <p:nvSpPr>
          <p:cNvPr hidden="false" id="7" name="Text Placeholder 3">
            <a:extLst>
              <a:ext uri="{76389ABA-49C9-413B-818A-12489AEA8F2C}">
                <a16:creationId xmlns:a16="http://schemas.microsoft.com/office/drawing/2010/main" id="{F8DCABFF-045B-42FB-8B22-B324C4451AC4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81000" y="1809750"/>
            <a:ext cx="6002721" cy="760818"/>
          </a:xfrm>
        </p:spPr>
        <p:txBody>
          <a:bodyPr bIns="0" lIns="0" rIns="0" rtlCol="0" tIns="0"/>
          <a:lstStyle>
            <a:lvl1pPr indent="0" lvl="0" marL="0">
              <a:lnSpc>
                <a:spcPct val="100000"/>
              </a:lnSpc>
              <a:spcBef>
                <a:spcPts val="0"/>
              </a:spcBef>
              <a:buFont typeface="Arial"/>
              <a:buNone/>
              <a:defRPr dirty="0" lang="en-US" sz="1400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</a:lstStyle>
          <a:p>
            <a:pPr lvl="0"/>
            <a:r>
              <a:rPr dirty="0" lang="en-US"/>
              <a:t>Brief summary / description of the project – Remember, Strong slides are a support for</a:t>
            </a:r>
          </a:p>
          <a:p>
            <a:pPr lvl="0"/>
            <a:r>
              <a:rPr dirty="0" lang="en-US"/>
              <a:t>Your entire presentation, not a substitute.</a:t>
            </a:r>
          </a:p>
          <a:p>
            <a:pPr lvl="0"/>
            <a:r>
              <a:rPr dirty="0" lang="en-US"/>
              <a:t/>
            </a:r>
          </a:p>
          <a:p>
            <a:pPr lvl="0"/>
            <a:r>
              <a:rPr dirty="0" lang="en-US"/>
              <a:t>Your presentation is a live experience carried by the presenter so it’s important to visually represent your points without asking your audience to divide their attention too much.</a:t>
            </a:r>
            <a:endParaRPr dirty="0" lang="en-US"/>
          </a:p>
        </p:txBody>
      </p:sp>
      <p:sp>
        <p:nvSpPr>
          <p:cNvPr id="8" name="Rectangle 6">
            <a:extLst>
              <a:ext uri="{AF7F1463-F257-4C27-B786-C9AC9FB0DDA2}">
                <a16:creationId xmlns:a16="http://schemas.microsoft.com/office/drawing/2010/main" id="{8283AA26-583C-45D0-A1C8-9D4AEB342D0D}"/>
              </a:ext>
            </a:extLst>
          </p:cNvPr>
          <p:cNvSpPr/>
          <p:nvPr userDrawn="1"/>
        </p:nvSpPr>
        <p:spPr>
          <a:xfrm rot="0">
            <a:off x="0" y="0"/>
            <a:ext cx="68580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9" name="">
            <a:extLst>
              <a:ext uri="{817918CB-6876-47A9-AA97-0CC44D54948B}">
                <a16:creationId xmlns:a16="http://schemas.microsoft.com/office/drawing/2010/main" id="{D91C3541-866A-4D0B-BD92-EA57EBDFCCBC}"/>
              </a:ext>
            </a:extLst>
          </p:cNvPr>
          <p:cNvSpPr/>
          <p:nvPr>
            <p:ph idx="4"/>
          </p:nvPr>
        </p:nvSpPr>
        <p:spPr>
          <a:xfrm flipH="false" flipV="false" rot="0">
            <a:off x="800100" y="3162300"/>
            <a:ext cx="5603986" cy="1260833"/>
          </a:xfrm>
          <a:prstGeom prst="rect">
            <a:avLst/>
          </a:prstGeom>
        </p:spPr>
        <p:txBody>
          <a:bodyPr bIns="0" lIns="0" rIns="0" rtlCol="0" tIns="0">
            <a:normAutofit fontScale="100000" lnSpcReduction="10000"/>
          </a:bodyPr>
          <a:lstStyle>
            <a:lvl1pPr indent="-342900" lvl="0" marL="342900">
              <a:buFont typeface="Arial"/>
              <a:buChar char="•"/>
              <a:defRPr b="0" dirty="0" lang="en-US" sz="1200">
                <a:latin typeface="Dosis"/>
              </a:defRPr>
            </a:lvl1pPr>
            <a:lvl2pPr indent="-285750" lvl="1" marL="742950">
              <a:buFont typeface="Arial"/>
              <a:buChar char="•"/>
              <a:defRPr b="0" dirty="0" lang="en-US" sz="1200">
                <a:latin typeface="Dosis"/>
              </a:defRPr>
            </a:lvl2pPr>
            <a:lvl3pPr indent="-228600" lvl="2" marL="1143000">
              <a:buFont typeface="Arial"/>
              <a:buChar char="•"/>
              <a:defRPr b="0" dirty="0" lang="en-US" sz="1200">
                <a:latin typeface="Dosis"/>
              </a:defRPr>
            </a:lvl3pPr>
            <a:lvl4pPr indent="-228600" lvl="3" marL="1600200">
              <a:buFont typeface="Arial"/>
              <a:buChar char="•"/>
              <a:defRPr b="0" dirty="0" lang="en-US" sz="1200">
                <a:latin typeface="Dosis"/>
              </a:defRPr>
            </a:lvl4pPr>
            <a:lvl5pPr indent="-228600" lvl="4" marL="2057400">
              <a:buFont typeface="Arial"/>
              <a:buChar char="•"/>
              <a:defRPr b="0" dirty="0" lang="en-US" sz="1200">
                <a:latin typeface="Dosis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0" name="">
            <a:extLst>
              <a:ext uri="{21967C66-0B65-4DA3-AEC5-4ECB6D57FB75}">
                <a16:creationId xmlns:a16="http://schemas.microsoft.com/office/drawing/2010/main" id="{E9D81F59-A1A3-4F89-AC77-9E80451164EE}"/>
              </a:ext>
            </a:extLst>
          </p:cNvPr>
          <p:cNvSpPr/>
          <p:nvPr>
            <p:ph idx="5" type="title"/>
          </p:nvPr>
        </p:nvSpPr>
        <p:spPr>
          <a:xfrm flipH="false" flipV="false" rot="0">
            <a:off x="0" y="257175"/>
            <a:ext cx="3219450" cy="647700"/>
          </a:xfrm>
          <a:prstGeom prst="rect">
            <a:avLst/>
          </a:prstGeom>
          <a:solidFill>
            <a:schemeClr val="tx2"/>
          </a:solidFill>
        </p:spPr>
        <p:txBody>
          <a:bodyPr anchor="ctr" bIns="0" lIns="381000" rIns="0" rtlCol="0" tIns="0" vert="horz">
            <a:normAutofit fontScale="100000" lnSpcReduction="0"/>
          </a:bodyPr>
          <a:lstStyle>
            <a:lvl1pPr lvl="0">
              <a:lnSpc>
                <a:spcPct val="100000"/>
              </a:lnSpc>
              <a:spcBef>
                <a:spcPts val="975"/>
              </a:spcBef>
              <a:defRPr cap="all" dirty="0" lang="en-US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hidden="false" id="11" name="">
            <a:extLst>
              <a:ext uri="{2B663489-14E4-4FDF-A806-6C7160D3E6A1}">
                <a16:creationId xmlns:a16="http://schemas.microsoft.com/office/drawing/2010/main" id="{F6B22616-19B1-4D4C-8342-DB37CFBDB7C4}"/>
              </a:ext>
            </a:extLst>
          </p:cNvPr>
          <p:cNvSpPr/>
          <p:nvPr>
            <p:ph idx="6"/>
          </p:nvPr>
        </p:nvSpPr>
        <p:spPr>
          <a:xfrm flipH="false" flipV="false" rot="0">
            <a:off x="800100" y="2590800"/>
            <a:ext cx="5600700" cy="523875"/>
          </a:xfrm>
          <a:prstGeom prst="rect">
            <a:avLst/>
          </a:prstGeom>
        </p:spPr>
        <p:txBody>
          <a:bodyPr anchor="ctr" bIns="0" lIns="0" rIns="91440" rtlCol="0" tIns="0" vert="horz">
            <a:normAutofit fontScale="100000" lnSpcReduction="0"/>
          </a:bodyPr>
          <a:lstStyle>
            <a:lvl1pPr lvl="0" marL="0">
              <a:spcBef>
                <a:spcPts val="0"/>
              </a:spcBef>
              <a:defRPr dirty="0" lang="en-US">
                <a:latin typeface="Calibri-medium"/>
              </a:defRPr>
            </a:lvl1pPr>
            <a:lvl2pPr lvl="1" marL="0">
              <a:spcBef>
                <a:spcPts val="0"/>
              </a:spcBef>
              <a:defRPr dirty="0" lang="en-US">
                <a:latin typeface="Calibri-medium"/>
              </a:defRPr>
            </a:lvl2pPr>
            <a:lvl3pPr lvl="2" marL="0">
              <a:spcBef>
                <a:spcPts val="0"/>
              </a:spcBef>
              <a:defRPr dirty="0" lang="en-US">
                <a:latin typeface="Calibri-medium"/>
              </a:defRPr>
            </a:lvl3pPr>
            <a:lvl4pPr lvl="3" marL="0">
              <a:spcBef>
                <a:spcPts val="0"/>
              </a:spcBef>
              <a:defRPr dirty="0" lang="en-US">
                <a:latin typeface="Calibri-medium"/>
              </a:defRPr>
            </a:lvl4pPr>
            <a:lvl5pPr lvl="4" marL="0">
              <a:spcBef>
                <a:spcPts val="0"/>
              </a:spcBef>
              <a:defRPr dirty="0" lang="en-US">
                <a:latin typeface="Calibri-medium"/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2" name="Date Placeholder 1">
            <a:extLst>
              <a:ext uri="{784CFF93-B2CA-4F83-A7BE-5DCFB411F30E}">
                <a16:creationId xmlns:a16="http://schemas.microsoft.com/office/drawing/2010/main" id="{9AA6D39F-6704-4FC5-BCA1-8BCF2099E0A2}"/>
              </a:ext>
            </a:extLst>
          </p:cNvPr>
          <p:cNvSpPr>
            <a:spLocks noGrp="true"/>
          </p:cNvSpPr>
          <p:nvPr>
            <p:ph idx="7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40DA8B34-57E3-4BF9-838D-E3AAD6E7014A}" type="datetime4">
              <a:t>December 26, 2024</a:t>
            </a:fld>
            <a:endParaRPr dirty="0" lang="en-US"/>
          </a:p>
        </p:txBody>
      </p:sp>
      <p:sp>
        <p:nvSpPr>
          <p:cNvPr hidden="false" id="13" name="Footer Placeholder 1">
            <a:extLst>
              <a:ext uri="{5F61E92B-AEB8-41E6-92CE-B31B4A03A69A}">
                <a16:creationId xmlns:a16="http://schemas.microsoft.com/office/drawing/2010/main" id="{6A4C0341-7471-449A-A0A3-469B1C72C6AF}"/>
              </a:ext>
            </a:extLst>
          </p:cNvPr>
          <p:cNvSpPr>
            <a:spLocks noGrp="true"/>
          </p:cNvSpPr>
          <p:nvPr>
            <p:ph idx="8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custDataLst>
      <p:tags r:id="rId2"/>
    </p:custDataLst>
    <p:extLst>
      <p:ext uri="{D83AFA6A-1A02-4F4B-A45B-A69AFBACADB1}">
        <p14:creationId xmlns:p14="http://schemas.microsoft.com/office/powerpoint/2010/main" val="1735231228593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theme/theme1.xml" Type="http://schemas.openxmlformats.org/officeDocument/2006/relationships/theme"/><Relationship Id="rId20" Target="../media/image6.png" Type="http://schemas.openxmlformats.org/officeDocument/2006/relationships/imag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blipFill dpi="0"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E206CAB4-FC13-4BED-A494-286F72B06FDB}">
                <a16:creationId xmlns:a16="http://schemas.microsoft.com/office/drawing/2010/main" id="{11C23B94-ED64-4C9A-AFEC-9BDDF1A2658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28650" y="543951"/>
            <a:ext cx="7886700" cy="484748"/>
          </a:xfrm>
          <a:prstGeom prst="rect">
            <a:avLst/>
          </a:prstGeom>
        </p:spPr>
        <p:txBody>
          <a:bodyPr anchor="b" bIns="0" lIns="0" rIns="0" rtlCol="0" tIns="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11B6BD08-AE70-4F3B-A2E6-611EF4181965}">
                <a16:creationId xmlns:a16="http://schemas.microsoft.com/office/drawing/2010/main" id="{75F9982E-98FA-44E6-AFEB-DEA6112204C4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28650" y="1200150"/>
            <a:ext cx="7886700" cy="3432572"/>
          </a:xfrm>
          <a:prstGeom prst="rect">
            <a:avLst/>
          </a:prstGeom>
        </p:spPr>
        <p:txBody>
          <a:bodyPr bIns="45720" lIns="91440" rIns="91440" rtlCol="0" tIns="45720" vert="horz">
            <a:no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>
            <a:extLst>
              <a:ext uri="{16CB59B0-B91B-4E32-848A-7D848D659FF8}">
                <a16:creationId xmlns:a16="http://schemas.microsoft.com/office/drawing/2010/main" id="{36B0879B-B478-4FF6-B34E-241B709A3017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4EEBD486-FD2E-4F2A-9CC0-D7A2A362E251}" type="slidenum"/>
            <a:endParaRPr dirty="0" lang="en-US"/>
          </a:p>
        </p:txBody>
      </p:sp>
      <p:sp>
        <p:nvSpPr>
          <p:cNvPr hidden="false" id="5" name="Date Placeholder 1">
            <a:extLst>
              <a:ext uri="{E3CB1F88-7ED4-4EE8-9CAB-0AF1DD77910D}">
                <a16:creationId xmlns:a16="http://schemas.microsoft.com/office/drawing/2010/main" id="{CA34DC26-87BB-4277-A423-5544B36A41D1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C5C231DB-D840-41E8-A4CF-BFB9344028DB}" type="datetime4">
              <a:t>December 26, 2024</a:t>
            </a:fld>
            <a:endParaRPr dirty="0" lang="en-US"/>
          </a:p>
        </p:txBody>
      </p:sp>
      <p:sp>
        <p:nvSpPr>
          <p:cNvPr hidden="false" id="6" name="Footer Placeholder 1">
            <a:extLst>
              <a:ext uri="{375B2F09-5613-4FA8-9551-0C7CDC82295F}">
                <a16:creationId xmlns:a16="http://schemas.microsoft.com/office/drawing/2010/main" id="{3A4034DF-F9F2-427A-B078-FF2025487772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/>
  <p:txStyles>
    <p:titleStyle>
      <a:lvl1pPr algn="l" lvl="0" rtl="false">
        <a:lnSpc>
          <a:spcPct val="90000"/>
        </a:lnSpc>
        <a:spcBef>
          <a:spcPct val="0"/>
        </a:spcBef>
        <a:buNone/>
        <a:defRPr b="1" dirty="0" lang="en-US" sz="2800">
          <a:solidFill>
            <a:schemeClr val="tx1"/>
          </a:solidFill>
          <a:latin typeface="Unica One"/>
        </a:defRPr>
      </a:lvl1pPr>
    </p:titleStyle>
    <p:bodyStyle>
      <a:lvl1pPr algn="l" indent="0" lvl="0" marL="0" rtl="false">
        <a:lnSpc>
          <a:spcPct val="100000"/>
        </a:lnSpc>
        <a:spcBef>
          <a:spcPts val="1000"/>
        </a:spcBef>
        <a:buFont typeface="Arial"/>
        <a:buNone/>
        <a:defRPr b="0" dirty="0" lang="en-US" sz="1800">
          <a:solidFill>
            <a:schemeClr val="tx1"/>
          </a:solidFill>
          <a:latin typeface="Dosis"/>
        </a:defRPr>
      </a:lvl1pPr>
      <a:lvl2pPr algn="l" indent="0" lvl="1" marL="457200" rtl="false">
        <a:lnSpc>
          <a:spcPct val="100000"/>
        </a:lnSpc>
        <a:spcBef>
          <a:spcPts val="500"/>
        </a:spcBef>
        <a:buFont typeface="Arial"/>
        <a:buNone/>
        <a:defRPr b="0" dirty="0" lang="en-US" sz="1800">
          <a:solidFill>
            <a:schemeClr val="tx1"/>
          </a:solidFill>
          <a:latin typeface="Dosis"/>
        </a:defRPr>
      </a:lvl2pPr>
      <a:lvl3pPr algn="l" indent="0" lvl="2" marL="914400" rtl="false">
        <a:lnSpc>
          <a:spcPct val="100000"/>
        </a:lnSpc>
        <a:spcBef>
          <a:spcPts val="500"/>
        </a:spcBef>
        <a:buFont typeface="Arial"/>
        <a:buNone/>
        <a:defRPr b="0" dirty="0" lang="en-US" sz="1800">
          <a:solidFill>
            <a:schemeClr val="tx1"/>
          </a:solidFill>
          <a:latin typeface="Dosis"/>
        </a:defRPr>
      </a:lvl3pPr>
      <a:lvl4pPr algn="l" indent="0" lvl="3" marL="1371600" rtl="false">
        <a:lnSpc>
          <a:spcPct val="100000"/>
        </a:lnSpc>
        <a:spcBef>
          <a:spcPts val="500"/>
        </a:spcBef>
        <a:buFont typeface="Arial"/>
        <a:buNone/>
        <a:defRPr b="0" dirty="0" lang="en-US" sz="1800">
          <a:solidFill>
            <a:schemeClr val="tx1"/>
          </a:solidFill>
          <a:latin typeface="Dosis"/>
        </a:defRPr>
      </a:lvl4pPr>
      <a:lvl5pPr algn="l" indent="0" lvl="4" marL="1828800" rtl="false">
        <a:lnSpc>
          <a:spcPct val="100000"/>
        </a:lnSpc>
        <a:spcBef>
          <a:spcPts val="500"/>
        </a:spcBef>
        <a:buFont typeface="Arial"/>
        <a:buNone/>
        <a:defRPr b="0" dirty="0" lang="en-US" sz="1800">
          <a:solidFill>
            <a:schemeClr val="tx1"/>
          </a:solidFill>
          <a:latin typeface="Dosis"/>
        </a:defRPr>
      </a:lvl5pPr>
      <a:lvl6pPr algn="l" indent="-228600" lvl="5" marL="25146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6pPr>
      <a:lvl7pPr algn="l" indent="-228600" lvl="6" marL="29718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7pPr>
      <a:lvl8pPr algn="l" indent="-228600" lvl="7" marL="34290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8pPr>
      <a:lvl9pPr algn="l" indent="-228600" lvl="8" marL="38862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9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11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1" Target="../slideLayouts/slideLayout8.xml" Type="http://schemas.openxmlformats.org/officeDocument/2006/relationships/slideLayout"/><Relationship Id="rId4" Target="../notesSlides/notesSlide1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daf 2">
            <a:extLst>
              <a:ext uri="{70856B7D-355A-4B32-9972-16F41B4B932E}">
                <a16:creationId xmlns:a16="http://schemas.microsoft.com/office/drawing/2010/main" id="{2F47BFEF-55AE-42D7-9DEE-9728FF176ADD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809024" y="2733275"/>
            <a:ext cx="3317548" cy="1534410"/>
          </a:xfrm>
        </p:spPr>
        <p:txBody>
          <a:bodyPr anchor="t" bIns="0" lIns="0" rtlCol="0" tIns="0"/>
          <a:lstStyle/>
          <a:p>
            <a:pPr algn="l" marL="0"/>
            <a:br>
              <a:rPr dirty="0" lang="en-US" sz="2000">
                <a:solidFill>
                  <a:schemeClr val="tx1"/>
                </a:solidFill>
              </a:rPr>
            </a:br>
          </a:p>
          <a:p>
            <a:pPr algn="l" marL="0"/>
            <a:r>
              <a:rPr dirty="0" lang="en-US" sz="2000">
                <a:solidFill>
                  <a:schemeClr val="tx1"/>
                </a:solidFill>
              </a:rPr>
              <a:t/>
            </a:r>
            <a:endParaRPr dirty="0" lang="en-US" sz="2000">
              <a:solidFill>
                <a:schemeClr val="tx1"/>
              </a:solidFill>
            </a:endParaRPr>
          </a:p>
        </p:txBody>
      </p:sp>
      <p:pic>
        <p:nvPicPr>
          <p:cNvPr id="3" name="Picture Placeholder 18">
            <a:extLst>
              <a:ext uri="{8EFD285D-964D-4A85-9C86-9B08D4165D92}">
                <a16:creationId xmlns:a16="http://schemas.microsoft.com/office/drawing/2010/main" id="{E21DAF20-2A79-43B3-9E27-31623FC0E98B}"/>
              </a:ext>
            </a:extLst>
          </p:cNvPr>
          <p:cNvPicPr>
            <a:picLocks noChangeAspect="true" noGrp="true"/>
          </p:cNvPicPr>
          <p:nvPr>
            <p:ph idx="1" type="pic"/>
          </p:nvPr>
        </p:nvPicPr>
        <p:blipFill>
          <a:blip r:embed="rId2"/>
          <a:srcRect b="0" l="24376" r="24376" t="0"/>
          <a:stretch>
            <a:fillRect/>
          </a:stretch>
        </p:blipFill>
        <p:spPr>
          <a:xfrm rot="0">
            <a:off x="5464206" y="624982"/>
            <a:ext cx="3181912" cy="4131754"/>
          </a:xfrm>
          <a:noFill/>
        </p:spPr>
      </p:pic>
      <p:pic>
        <p:nvPicPr>
          <p:cNvPr id="4" name="">
            <a:extLst>
              <a:ext uri="{3C17A138-A7B1-47E2-A5D7-B44E1221407E}">
                <a16:creationId xmlns:a16="http://schemas.microsoft.com/office/drawing/2010/main" id="{4A4301FC-559E-4772-8617-2993E946AE15}"/>
              </a:ext>
            </a:extLst>
          </p:cNvPr>
          <p:cNvPicPr>
            <a:picLocks noChangeAspect="true"/>
          </p:cNvPicPr>
          <p:nvPr>
            <p:ph idx="2" type="pic"/>
          </p:nvPr>
        </p:nvPicPr>
        <p:blipFill>
          <a:blip r:embed="rId2"/>
          <a:srcRect b="35113" l="0" r="0" t="35113"/>
          <a:stretch>
            <a:fillRect/>
          </a:stretch>
        </p:blipFill>
        <p:spPr>
          <a:xfrm flipH="false" flipV="false" rot="0">
            <a:off x="800100" y="4401264"/>
            <a:ext cx="1524000" cy="301946"/>
          </a:xfrm>
          <a:noFill/>
        </p:spPr>
      </p:pic>
      <p:sp>
        <p:nvSpPr>
          <p:cNvPr id="5" name="">
            <a:extLst>
              <a:ext uri="{B2DE21ED-2695-40BC-BF8C-C10A7CCC7F4F}">
                <a16:creationId xmlns:a16="http://schemas.microsoft.com/office/drawing/2010/main" id="{11FC2ABA-AC05-489B-B93A-B4370D6D26D6}"/>
              </a:ext>
            </a:extLst>
          </p:cNvPr>
          <p:cNvSpPr/>
          <p:nvPr>
            <p:ph idx="3" type="title"/>
          </p:nvPr>
        </p:nvSpPr>
        <p:spPr>
          <a:xfrm flipH="false" flipV="false" rot="0">
            <a:off x="800100" y="1198864"/>
            <a:ext cx="3786178" cy="615791"/>
          </a:xfrm>
        </p:spPr>
        <p:txBody>
          <a:bodyPr rtlCol="0"/>
          <a:lstStyle/>
          <a:p>
            <a:pPr/>
            <a:r>
              <a:rPr b="1" dirty="0" lang="en-US" sz="2800">
                <a:solidFill>
                  <a:srgbClr val="002060"/>
                </a:solidFill>
                <a:latin typeface="Alegreya"/>
              </a:rPr>
              <a:t>Mobile </a:t>
            </a:r>
            <a:r>
              <a:rPr b="1" dirty="0" lang="en-US" sz="2800">
                <a:solidFill>
                  <a:srgbClr val="002060"/>
                </a:solidFill>
                <a:latin typeface="Alegreya"/>
              </a:rPr>
              <a:t>Application</a:t>
            </a:r>
            <a:endParaRPr b="1" dirty="0" lang="en-US" sz="2800">
              <a:solidFill>
                <a:srgbClr val="002060"/>
              </a:solidFill>
              <a:latin typeface="Alegreya"/>
            </a:endParaRPr>
          </a:p>
        </p:txBody>
      </p:sp>
      <p:sp>
        <p:nvSpPr>
          <p:cNvPr id="6" name="Text Box 5">
            <a:extLst>
              <a:ext uri="{659D0619-570C-4196-8552-51E24312D95F}">
                <a16:creationId xmlns:a16="http://schemas.microsoft.com/office/drawing/2010/main" id="{CC771A98-74ED-40BD-9ABD-E93408DB0CAA}"/>
              </a:ext>
            </a:extLst>
          </p:cNvPr>
          <p:cNvSpPr txBox="1"/>
          <p:nvPr/>
        </p:nvSpPr>
        <p:spPr>
          <a:xfrm flipH="false" flipV="false" rot="0">
            <a:off x="809024" y="3495075"/>
            <a:ext cx="1937480" cy="399973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2000">
                <a:solidFill>
                  <a:schemeClr val="tx1"/>
                </a:solidFill>
                <a:latin typeface="Dosis"/>
              </a:rPr>
              <a:t/>
            </a:r>
            <a:endParaRPr b="0" dirty="0" lang="en-US" sz="2000">
              <a:solidFill>
                <a:schemeClr val="tx1"/>
              </a:solidFill>
              <a:latin typeface="Dosis"/>
            </a:endParaRPr>
          </a:p>
        </p:txBody>
      </p:sp>
      <p:sp>
        <p:nvSpPr>
          <p:cNvPr id="7" name="Text Box 6">
            <a:extLst>
              <a:ext uri="{907CA957-0BB0-4940-A438-F417C0976632}">
                <a16:creationId xmlns:a16="http://schemas.microsoft.com/office/drawing/2010/main" id="{AEBBF390-9547-4F72-B093-ACBD583D96E1}"/>
              </a:ext>
            </a:extLst>
          </p:cNvPr>
          <p:cNvSpPr txBox="1"/>
          <p:nvPr/>
        </p:nvSpPr>
        <p:spPr>
          <a:xfrm flipH="false" flipV="false">
            <a:off x="1796052" y="3158322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8" name="Text Box 7">
            <a:extLst>
              <a:ext uri="{F40EC9F2-0DAB-4BA5-AE6C-74C00AFC1619}">
                <a16:creationId xmlns:a16="http://schemas.microsoft.com/office/drawing/2010/main" id="{9F216F38-4A5A-4CBC-A77E-CA868785F579}"/>
              </a:ext>
            </a:extLst>
          </p:cNvPr>
          <p:cNvSpPr txBox="1"/>
          <p:nvPr/>
        </p:nvSpPr>
        <p:spPr>
          <a:xfrm flipH="false" flipV="false" rot="0">
            <a:off x="2596896" y="1948234"/>
            <a:ext cx="2203485" cy="948461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>S.</a:t>
            </a:r>
            <a:r>
              <a:rPr dirty="0" err="1" lang="en-US"/>
              <a:t>Dhaniya</a:t>
            </a:r>
            <a:br>
              <a:rPr dirty="0" lang="en-US"/>
            </a:br>
            <a:r>
              <a:rPr dirty="0" lang="en-US"/>
              <a:t>T.sowbharanigha</a:t>
            </a:r>
            <a:br>
              <a:rPr dirty="0" lang="en-US"/>
            </a:br>
            <a:r>
              <a:rPr dirty="0" lang="en-US"/>
              <a:t>P.S.Sivin</a:t>
            </a:r>
            <a:br>
              <a:rPr dirty="0" lang="en-US"/>
            </a:br>
            <a:r>
              <a:rPr dirty="0" lang="en-US"/>
              <a:t>K.Santhosh </a:t>
            </a:r>
            <a:r>
              <a:rPr dirty="0" err="1" lang="en-US"/>
              <a:t>kumar</a:t>
            </a:r>
            <a:endParaRPr dirty="0" err="1" lang="en-US"/>
          </a:p>
        </p:txBody>
      </p:sp>
    </p:spTree>
    <p:extLst>
      <p:ext uri="{0F3AB95E-3996-4306-A8F6-7340D9C6C214}">
        <p14:creationId xmlns:p14="http://schemas.microsoft.com/office/powerpoint/2010/main" val="1735231228649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333F394A-41C3-4931-9F17-16611022CFBA}">
                <a16:creationId xmlns:a16="http://schemas.microsoft.com/office/drawing/2010/main" id="{7ADA06ED-C561-409D-BA50-E798DC0710E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286359" y="1809750"/>
            <a:ext cx="3336893" cy="2914021"/>
          </a:xfrm>
        </p:spPr>
        <p:txBody>
          <a:bodyPr rtlCol="0"/>
          <a:lstStyle/>
          <a:p>
            <a:pPr/>
            <a:r>
              <a:rPr dirty="0" lang="en-US"/>
              <a:t>A mobile app (or mobile application) is a software application developed for smartphones and tablets.</a:t>
            </a:r>
          </a:p>
          <a:p>
            <a:pPr/>
            <a:r>
              <a:rPr dirty="0" lang="en-US"/>
              <a:t>In today's digital age, mobile apps are an essential part of most people's daily lives. From social networking and entertainment to productivity and business, mobile apps play a vital role in how we interact with technology.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10">
            <a:extLst>
              <a:ext uri="{15320114-7E4D-42B9-BF7C-0611D094B79C}">
                <a16:creationId xmlns:a16="http://schemas.microsoft.com/office/drawing/2010/main" id="{FC2E0758-2B0D-4934-906F-32D320FA2496}"/>
              </a:ext>
            </a:extLst>
          </p:cNvPr>
          <p:cNvSpPr>
            <a:spLocks noGrp="true"/>
          </p:cNvSpPr>
          <p:nvPr>
            <p:ph idx="4" type="body"/>
          </p:nvPr>
        </p:nvSpPr>
        <p:spPr/>
        <p:txBody>
          <a:bodyPr rtlCol="0"/>
          <a:lstStyle/>
          <a:p>
            <a:pPr/>
            <a:r>
              <a:rPr dirty="0" lang="en-US"/>
              <a:t>What is Mobile App?</a:t>
            </a:r>
            <a:endParaRPr dirty="0" lang="en-US"/>
          </a:p>
        </p:txBody>
      </p:sp>
      <p:sp>
        <p:nvSpPr>
          <p:cNvPr hidden="false" id="4" name="Text Placeholder 2">
            <a:extLst>
              <a:ext uri="{63AF03AC-66CB-431A-BD62-86F09131B23A}">
                <a16:creationId xmlns:a16="http://schemas.microsoft.com/office/drawing/2010/main" id="{1E236E07-05E6-45EB-BC5F-CF1B671F995E}"/>
              </a:ext>
            </a:extLst>
          </p:cNvPr>
          <p:cNvSpPr>
            <a:spLocks noGrp="true"/>
          </p:cNvSpPr>
          <p:nvPr>
            <p:ph idx="5" type="body"/>
          </p:nvPr>
        </p:nvSpPr>
        <p:spPr/>
        <p:txBody>
          <a:bodyPr rtlCol="0"/>
          <a:lstStyle/>
          <a:p>
            <a:pPr/>
            <a:r>
              <a:rPr dirty="0" lang="en-US"/>
              <a:t>ANDROID / IOS</a:t>
            </a:r>
            <a:endParaRPr dirty="0" lang="en-US"/>
          </a:p>
        </p:txBody>
      </p:sp>
      <p:sp>
        <p:nvSpPr>
          <p:cNvPr hidden="false" id="5" name="Picture Placeholder 18">
            <a:extLst>
              <a:ext uri="{6AD2134C-627E-4B8D-9125-B51D92E3B2D3}">
                <a16:creationId xmlns:a16="http://schemas.microsoft.com/office/drawing/2010/main" id="{DF9E9CA6-2F5C-481C-A8BE-58B5A3B2214C}"/>
              </a:ext>
            </a:extLst>
          </p:cNvPr>
          <p:cNvSpPr>
            <a:spLocks noChangeAspect="false" noGrp="true"/>
          </p:cNvSpPr>
          <p:nvPr>
            <p:ph idx="2" type="pic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hidden="false" id="6" name="Picture Placeholder 3">
            <a:extLst>
              <a:ext uri="{16665815-2042-4811-8B08-FC71FE554393}">
                <a16:creationId xmlns:a16="http://schemas.microsoft.com/office/drawing/2010/main" id="{E9DB26C8-7731-416F-9E66-B71779C7B7DD}"/>
              </a:ext>
            </a:extLst>
          </p:cNvPr>
          <p:cNvPicPr>
            <a:picLocks noChangeAspect="true" noGrp="true"/>
          </p:cNvPicPr>
          <p:nvPr>
            <p:ph idx="3" type="pic"/>
          </p:nvPr>
        </p:nvPicPr>
        <p:blipFill>
          <a:blip r:embed="rId2"/>
          <a:srcRect b="0" l="8332" r="8332" t="0"/>
          <a:stretch>
            <a:fillRect/>
          </a:stretch>
        </p:blipFill>
        <p:spPr/>
      </p:pic>
      <p:sp>
        <p:nvSpPr>
          <p:cNvPr id="7" name="Slide Number Placeholder 5">
            <a:extLst>
              <a:ext uri="{6770963D-EAD8-432A-A275-2887D00EF6C7}">
                <a16:creationId xmlns:a16="http://schemas.microsoft.com/office/drawing/2010/main" id="{F8DE8B41-F46A-4646-8FD1-16C23C01915E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DA7BF8C5-2C29-4682-AD26-6295DC24B664}" type="slidenum"/>
            <a:endParaRPr dirty="0" lang="en-US"/>
          </a:p>
        </p:txBody>
      </p:sp>
      <p:sp>
        <p:nvSpPr>
          <p:cNvPr hidden="false" id="8" name="Date Placeholder 1">
            <a:extLst>
              <a:ext uri="{88DDA73C-A197-4BCB-B2EE-1487375AECBD}">
                <a16:creationId xmlns:a16="http://schemas.microsoft.com/office/drawing/2010/main" id="{B175B411-DD4A-45E7-B3E1-A9AFCA151D70}"/>
              </a:ext>
            </a:extLst>
          </p:cNvPr>
          <p:cNvSpPr>
            <a:spLocks noGrp="true"/>
          </p:cNvSpPr>
          <p:nvPr>
            <p:ph idx="6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3E307F8A-4CB5-433A-AADA-B73A887C99AE}" type="datetime4">
              <a:t>December 26, 2024</a:t>
            </a:fld>
            <a:endParaRPr dirty="0" lang="en-US"/>
          </a:p>
        </p:txBody>
      </p:sp>
      <p:sp>
        <p:nvSpPr>
          <p:cNvPr hidden="false" id="9" name="Footer Placeholder 1">
            <a:extLst>
              <a:ext uri="{929D98E7-3146-4A2A-B030-5B73581C3827}">
                <a16:creationId xmlns:a16="http://schemas.microsoft.com/office/drawing/2010/main" id="{8BF107CB-F83E-4FE4-9631-907437139704}"/>
              </a:ext>
            </a:extLst>
          </p:cNvPr>
          <p:cNvSpPr>
            <a:spLocks noGrp="true"/>
          </p:cNvSpPr>
          <p:nvPr>
            <p:ph idx="7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</p:spTree>
    <p:extLst>
      <p:ext uri="{A92202DE-1F0C-4ACE-AFF6-99E9AA037B4C}">
        <p14:creationId xmlns:p14="http://schemas.microsoft.com/office/powerpoint/2010/main" val="1735231228652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EF50C6CA-FE85-4E9C-9CBC-9D11689F94E8}">
                <a16:creationId xmlns:a16="http://schemas.microsoft.com/office/drawing/2010/main" id="{12F22E30-771A-4EE4-A93E-DA2D7ED30228}"/>
              </a:ext>
            </a:extLst>
          </p:cNvPr>
          <p:cNvSpPr>
            <a:spLocks noGrp="true"/>
          </p:cNvSpPr>
          <p:nvPr>
            <p:ph idx="2" type="body"/>
          </p:nvPr>
        </p:nvSpPr>
        <p:spPr/>
        <p:txBody>
          <a:bodyPr rtlCol="0"/>
          <a:lstStyle/>
          <a:p>
            <a:pPr/>
            <a:r>
              <a:rPr dirty="0" lang="en-US"/>
              <a:t>How are mobile apps built?</a:t>
            </a:r>
            <a:endParaRPr dirty="0" lang="en-US"/>
          </a:p>
        </p:txBody>
      </p:sp>
      <p:sp>
        <p:nvSpPr>
          <p:cNvPr id="3" name="Text Placeholder 3">
            <a:extLst>
              <a:ext uri="{AA960E34-3FEA-4925-9AAA-778DD59B2E6C}">
                <a16:creationId xmlns:a16="http://schemas.microsoft.com/office/drawing/2010/main" id="{70D40400-FE23-4979-8DD3-57AB0F913711}"/>
              </a:ext>
            </a:extLst>
          </p:cNvPr>
          <p:cNvSpPr>
            <a:spLocks noGrp="true"/>
          </p:cNvSpPr>
          <p:nvPr>
            <p:ph idx="3" type="body"/>
          </p:nvPr>
        </p:nvSpPr>
        <p:spPr/>
        <p:txBody>
          <a:bodyPr rtlCol="0"/>
          <a:lstStyle/>
          <a:p>
            <a:pPr/>
            <a:r>
              <a:rPr dirty="0" lang="en-US"/>
              <a:t>Mobile apps are built using a variety of programming languages and frameworks, and they can be downloaded and installed from app stores such as the Apple App Store or Google Play.</a:t>
            </a:r>
            <a:br>
              <a:rPr dirty="0" lang="en-US"/>
            </a:br>
            <a:br>
              <a:rPr dirty="0" lang="en-US"/>
            </a:br>
            <a:r>
              <a:rPr dirty="0" lang="en-US"/>
              <a:t>Java &amp; Kotlin -&gt; For Android Apps </a:t>
            </a:r>
            <a:br>
              <a:rPr dirty="0" lang="en-US"/>
            </a:br>
            <a:r>
              <a:rPr dirty="0" lang="en-US"/>
              <a:t>Development Tool -&gt; Android Studio</a:t>
            </a:r>
            <a:br>
              <a:rPr dirty="0" lang="en-US"/>
            </a:br>
            <a:br>
              <a:rPr dirty="0" lang="en-US"/>
            </a:br>
            <a:r>
              <a:rPr dirty="0" lang="en-US"/>
              <a:t>Objectve C &amp; Swift -&gt; IPhone (IOS)</a:t>
            </a:r>
            <a:br>
              <a:rPr dirty="0" lang="en-US"/>
            </a:br>
            <a:r>
              <a:rPr dirty="0" lang="en-US"/>
              <a:t>Development Tool -&gt;  X </a:t>
            </a:r>
            <a:r>
              <a:rPr dirty="0" err="1" lang="en-US"/>
              <a:t>Code</a:t>
            </a:r>
            <a:endParaRPr dirty="0" err="1" lang="en-US"/>
          </a:p>
        </p:txBody>
      </p:sp>
      <p:sp>
        <p:nvSpPr>
          <p:cNvPr hidden="false" id="4" name="Picture Placeholder 18">
            <a:extLst>
              <a:ext uri="{6EF8F67E-7A72-485C-AF3B-30CBABFC46F9}">
                <a16:creationId xmlns:a16="http://schemas.microsoft.com/office/drawing/2010/main" id="{10EF1E99-5190-4D39-84F0-07FAE4BE1E69}"/>
              </a:ext>
            </a:extLst>
          </p:cNvPr>
          <p:cNvSpPr>
            <a:spLocks noChangeAspect="false" noGrp="true"/>
          </p:cNvSpPr>
          <p:nvPr>
            <p:ph idx="1" type="pic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5" name="">
            <a:extLst>
              <a:ext uri="{079F5872-B7CF-4B84-B4D1-7704B9EE0349}">
                <a16:creationId xmlns:a16="http://schemas.microsoft.com/office/drawing/2010/main" id="{B301CC0E-797F-46E6-B1B5-E64030CEDC00}"/>
              </a:ext>
            </a:extLst>
          </p:cNvPr>
          <p:cNvSpPr/>
          <p:nvPr>
            <p:ph idx="4" type="title"/>
          </p:nvPr>
        </p:nvSpPr>
        <p:spPr/>
        <p:txBody>
          <a:bodyPr rtlCol="0">
            <a:normAutofit fontScale="92500" lnSpcReduction="20000"/>
          </a:bodyPr>
          <a:lstStyle/>
          <a:p>
            <a:pPr/>
            <a:r>
              <a:rPr dirty="0" lang="en-US"/>
              <a:t>Android Studio / XCODE</a:t>
            </a:r>
            <a:endParaRPr dirty="0" lang="en-US"/>
          </a:p>
        </p:txBody>
      </p:sp>
      <p:sp>
        <p:nvSpPr>
          <p:cNvPr id="6" name="Slide Number Placeholder 5">
            <a:extLst>
              <a:ext uri="{EED379CA-DC13-4E36-9949-781C05A320AC}">
                <a16:creationId xmlns:a16="http://schemas.microsoft.com/office/drawing/2010/main" id="{3B45CBCC-28D7-40D0-ABB7-14020B9A8D10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03B3A0B2-A4CC-4742-B713-54CF6FBCB764}" type="slidenum"/>
            <a:endParaRPr dirty="0" lang="en-US"/>
          </a:p>
        </p:txBody>
      </p:sp>
      <p:sp>
        <p:nvSpPr>
          <p:cNvPr hidden="false" id="7" name="Date Placeholder 1">
            <a:extLst>
              <a:ext uri="{634FD900-588B-45D9-BE24-E6DAD43D2761}">
                <a16:creationId xmlns:a16="http://schemas.microsoft.com/office/drawing/2010/main" id="{348D3F16-1EE3-4863-B9CA-DF496E15CFEA}"/>
              </a:ext>
            </a:extLst>
          </p:cNvPr>
          <p:cNvSpPr>
            <a:spLocks noGrp="true"/>
          </p:cNvSpPr>
          <p:nvPr>
            <p:ph idx="5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980A94F9-DCB3-4ED3-9905-42AD52AAAC4A}" type="datetime4">
              <a:t>December 26, 2024</a:t>
            </a:fld>
            <a:endParaRPr dirty="0" lang="en-US"/>
          </a:p>
        </p:txBody>
      </p:sp>
      <p:sp>
        <p:nvSpPr>
          <p:cNvPr hidden="false" id="8" name="Footer Placeholder 1">
            <a:extLst>
              <a:ext uri="{276A62E5-0CE2-4C12-AEEC-C3FEADCCF6A1}">
                <a16:creationId xmlns:a16="http://schemas.microsoft.com/office/drawing/2010/main" id="{0F62D6A9-50D8-4DC0-A43C-36C78595F9C1}"/>
              </a:ext>
            </a:extLst>
          </p:cNvPr>
          <p:cNvSpPr>
            <a:spLocks noGrp="true"/>
          </p:cNvSpPr>
          <p:nvPr>
            <p:ph idx="6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pic>
        <p:nvPicPr>
          <p:cNvPr id="9" name="Image 8">
            <a:extLst>
              <a:ext uri="{F83C8027-9A44-4ECF-9D73-9C59F0954986}">
                <a16:creationId xmlns:a16="http://schemas.microsoft.com/office/drawing/2010/main" id="{7F27EA7E-F049-4F7C-B939-DB948ECC248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042370" y="2459307"/>
            <a:ext cx="3059268" cy="1121454"/>
          </a:xfrm>
          <a:prstGeom prst="rect">
            <a:avLst/>
          </a:prstGeom>
          <a:noFill/>
        </p:spPr>
      </p:pic>
    </p:spTree>
    <p:extLst>
      <p:ext uri="{49593FA3-69F1-432B-955E-5CE20352B418}">
        <p14:creationId xmlns:p14="http://schemas.microsoft.com/office/powerpoint/2010/main" val="173523122865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0CB745-3D94-4081-A60C-14E2D487FFA2}">
                <a16:creationId xmlns:a16="http://schemas.microsoft.com/office/drawing/2010/main" id="{58A0B183-C89A-40D3-B6FC-1E7F52178F3C}"/>
              </a:ext>
            </a:extLst>
          </p:cNvPr>
          <p:cNvSpPr>
            <a:spLocks noGrp="true"/>
          </p:cNvSpPr>
          <p:nvPr>
            <p:ph idx="2" type="body"/>
          </p:nvPr>
        </p:nvSpPr>
        <p:spPr/>
        <p:txBody>
          <a:bodyPr rtlCol="0"/>
          <a:lstStyle/>
          <a:p>
            <a:pPr/>
            <a:r>
              <a:rPr dirty="0" lang="en-US"/>
              <a:t>How does a mobile app work?*</a:t>
            </a:r>
            <a:endParaRPr dirty="0" lang="en-US"/>
          </a:p>
        </p:txBody>
      </p:sp>
      <p:sp>
        <p:nvSpPr>
          <p:cNvPr id="3" name="Text Placeholder 3">
            <a:extLst>
              <a:ext uri="{046B23A6-2482-45CA-AEB4-D18E6285020E}">
                <a16:creationId xmlns:a16="http://schemas.microsoft.com/office/drawing/2010/main" id="{F046673A-643D-4532-A7D6-BD2A8A9E95A9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81000" y="1809750"/>
            <a:ext cx="3411302" cy="2667000"/>
          </a:xfrm>
        </p:spPr>
        <p:txBody>
          <a:bodyPr rtlCol="0"/>
          <a:lstStyle/>
          <a:p>
            <a:pPr/>
            <a:r>
              <a:rPr dirty="0" lang="en-US"/>
              <a:t>Mobile apps are designed to run on specific mobile operating systems such as iOS, Android and Windows Phone. </a:t>
            </a:r>
          </a:p>
          <a:p>
            <a:pPr/>
            <a:r>
              <a:rPr dirty="0" lang="en-US"/>
              <a:t/>
            </a:r>
          </a:p>
          <a:p>
            <a:pPr/>
            <a:r>
              <a:rPr dirty="0" lang="en-US"/>
              <a:t>When a mobile app is downloaded and installed on a device, it is stored in the device's memory and is launched using the device's operating system.</a:t>
            </a:r>
            <a:endParaRPr dirty="0" lang="en-US"/>
          </a:p>
        </p:txBody>
      </p:sp>
      <p:pic>
        <p:nvPicPr>
          <p:cNvPr id="4" name="Picture Placeholder 18">
            <a:extLst>
              <a:ext uri="{AD51FDC1-2587-4516-9200-17D147153E2D}">
                <a16:creationId xmlns:a16="http://schemas.microsoft.com/office/drawing/2010/main" id="{66AE5BCE-A61F-4E4F-B632-F7FBDDC8A664}"/>
              </a:ext>
            </a:extLst>
          </p:cNvPr>
          <p:cNvPicPr>
            <a:picLocks noChangeAspect="true" noGrp="true"/>
          </p:cNvPicPr>
          <p:nvPr>
            <p:ph idx="1" type="pic"/>
          </p:nvPr>
        </p:nvPicPr>
        <p:blipFill>
          <a:blip r:embed="rId2"/>
          <a:srcRect b="-8131" l="0" r="0" t="-8131"/>
          <a:stretch>
            <a:fillRect/>
          </a:stretch>
        </p:blipFill>
        <p:spPr/>
      </p:pic>
      <p:sp>
        <p:nvSpPr>
          <p:cNvPr id="5" name="">
            <a:extLst>
              <a:ext uri="{505B7A05-96EF-4CD4-965E-D33A7F4DC66D}">
                <a16:creationId xmlns:a16="http://schemas.microsoft.com/office/drawing/2010/main" id="{1D6655D8-1766-42CA-8CFE-0ABCAEFC75E8}"/>
              </a:ext>
            </a:extLst>
          </p:cNvPr>
          <p:cNvSpPr/>
          <p:nvPr>
            <p:ph idx="4" type="title"/>
          </p:nvPr>
        </p:nvSpPr>
        <p:spPr/>
        <p:txBody>
          <a:bodyPr rtlCol="0"/>
          <a:lstStyle/>
          <a:p>
            <a:pPr/>
            <a:r>
              <a:rPr dirty="0" lang="en-US"/>
              <a:t>Operating System</a:t>
            </a:r>
            <a:endParaRPr dirty="0" lang="en-US"/>
          </a:p>
        </p:txBody>
      </p:sp>
      <p:sp>
        <p:nvSpPr>
          <p:cNvPr id="6" name="Slide Number Placeholder 5">
            <a:extLst>
              <a:ext uri="{A93EAE51-B78C-4D50-BE06-2ADBF8F4DBDD}">
                <a16:creationId xmlns:a16="http://schemas.microsoft.com/office/drawing/2010/main" id="{6E410FCD-8ECF-41A7-B2F2-0B099A91F0B7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8599983" y="469057"/>
            <a:ext cx="369463" cy="273843"/>
          </a:xfrm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0F77AC66-0022-48DF-B9CC-D7B62D60AE36}" type="slidenum"/>
            <a:endParaRPr dirty="0" lang="en-US"/>
          </a:p>
        </p:txBody>
      </p:sp>
      <p:sp>
        <p:nvSpPr>
          <p:cNvPr hidden="false" id="7" name="Date Placeholder 1">
            <a:extLst>
              <a:ext uri="{556F55EE-99D5-4A54-ADF7-60D32D205A95}">
                <a16:creationId xmlns:a16="http://schemas.microsoft.com/office/drawing/2010/main" id="{DAC8E773-93A0-4A94-AAD8-267CA3A1BA30}"/>
              </a:ext>
            </a:extLst>
          </p:cNvPr>
          <p:cNvSpPr>
            <a:spLocks noGrp="true"/>
          </p:cNvSpPr>
          <p:nvPr>
            <p:ph idx="5" sz="half" type="dt"/>
          </p:nvPr>
        </p:nvSpPr>
        <p:spPr>
          <a:xfrm rot="0">
            <a:off x="1905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A558B150-9B31-4EFC-9802-127B28EF1848}" type="datetime4">
              <a:t>December 26, 2024</a:t>
            </a:fld>
            <a:endParaRPr dirty="0" lang="en-US"/>
          </a:p>
        </p:txBody>
      </p:sp>
      <p:sp>
        <p:nvSpPr>
          <p:cNvPr hidden="false" id="8" name="Footer Placeholder 1">
            <a:extLst>
              <a:ext uri="{B12B1DF8-3DCF-4822-8E5A-0E36FE044F1F}">
                <a16:creationId xmlns:a16="http://schemas.microsoft.com/office/drawing/2010/main" id="{81DAAB9D-120D-4696-BEBB-A0E09E6EB1A8}"/>
              </a:ext>
            </a:extLst>
          </p:cNvPr>
          <p:cNvSpPr>
            <a:spLocks noGrp="true"/>
          </p:cNvSpPr>
          <p:nvPr>
            <p:ph idx="6" sz="quarter" type="ftr"/>
          </p:nvPr>
        </p:nvSpPr>
        <p:spPr>
          <a:xfrm rot="0">
            <a:off x="198120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pic>
        <p:nvPicPr>
          <p:cNvPr id="9" name="Image 9">
            <a:extLst>
              <a:ext uri="{1CBB1D56-17E7-4EA0-868E-C458957E59BF}">
                <a16:creationId xmlns:a16="http://schemas.microsoft.com/office/drawing/2010/main" id="{6D975E33-8F56-47C5-84DC-18F4264E46DF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3792302" y="1809750"/>
            <a:ext cx="4116991" cy="2027310"/>
          </a:xfrm>
          <a:prstGeom prst="rect">
            <a:avLst/>
          </a:prstGeom>
          <a:noFill/>
        </p:spPr>
      </p:pic>
    </p:spTree>
    <p:extLst>
      <p:ext uri="{5D7E2B42-E803-4794-9B25-C019B1F36721}">
        <p14:creationId xmlns:p14="http://schemas.microsoft.com/office/powerpoint/2010/main" val="1735231228658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66AA0F94-4B7E-4062-8A4A-09A476894106}">
                <a16:creationId xmlns:a16="http://schemas.microsoft.com/office/drawing/2010/main" id="{65F02DAC-AA24-457C-A2A9-826BC14E54DE}"/>
              </a:ext>
            </a:extLst>
          </p:cNvPr>
          <p:cNvSpPr>
            <a:spLocks noChangeAspect="false" noGrp="true"/>
          </p:cNvSpPr>
          <p:nvPr>
            <p:ph idx="1" type="pic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10">
            <a:extLst>
              <a:ext uri="{BFA20813-B4A3-4A76-9A2A-491AB8E56F7C}">
                <a16:creationId xmlns:a16="http://schemas.microsoft.com/office/drawing/2010/main" id="{E4A80C80-CFFA-4666-909B-8BA9254540FB}"/>
              </a:ext>
            </a:extLst>
          </p:cNvPr>
          <p:cNvSpPr>
            <a:spLocks noGrp="true"/>
          </p:cNvSpPr>
          <p:nvPr>
            <p:ph idx="2" type="body"/>
          </p:nvPr>
        </p:nvSpPr>
        <p:spPr/>
        <p:txBody>
          <a:bodyPr rtlCol="0"/>
          <a:lstStyle/>
          <a:p>
            <a:pPr/>
            <a:r>
              <a:rPr dirty="0" lang="en-US"/>
              <a:t>Advantages</a:t>
            </a:r>
            <a:endParaRPr dirty="0" lang="en-US"/>
          </a:p>
        </p:txBody>
      </p:sp>
      <p:sp>
        <p:nvSpPr>
          <p:cNvPr id="4" name="Text Placeholder 3">
            <a:extLst>
              <a:ext uri="{DC40B3C3-9F7D-4032-8982-7C2C415719E6}">
                <a16:creationId xmlns:a16="http://schemas.microsoft.com/office/drawing/2010/main" id="{D5B1D730-EEDB-47B9-8AF5-713F2382DEC3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17118" y="1724025"/>
            <a:ext cx="5909452" cy="2667390"/>
          </a:xfrm>
        </p:spPr>
        <p:txBody>
          <a:bodyPr rtlCol="0"/>
          <a:lstStyle/>
          <a:p>
            <a:pPr/>
            <a:r>
              <a:rPr b="1" dirty="0" lang="en-US">
                <a:latin typeface="+mn-lt"/>
              </a:rPr>
              <a:t>Push notifications</a:t>
            </a:r>
            <a:r>
              <a:rPr dirty="0" lang="en-US"/>
              <a:t>. Mobile apps can send push notifications to users, providing real-time updates on important information and events.</a:t>
            </a:r>
            <a:br>
              <a:rPr dirty="0" lang="en-US"/>
            </a:br>
            <a:br>
              <a:rPr dirty="0" lang="en-US"/>
            </a:br>
            <a:r>
              <a:rPr b="1" dirty="0" lang="en-US">
                <a:latin typeface="+mn-lt"/>
              </a:rPr>
              <a:t>Offline access</a:t>
            </a:r>
            <a:r>
              <a:rPr b="1" dirty="0" lang="en-US">
                <a:latin typeface="+mn-lt"/>
              </a:rPr>
              <a:t> </a:t>
            </a:r>
            <a:r>
              <a:rPr dirty="0" lang="en-US"/>
              <a:t>. Many mobile apps can be used offline, providing access to important information and features even when an internet connection is not available.</a:t>
            </a:r>
            <a:br>
              <a:rPr dirty="0" lang="en-US"/>
            </a:br>
            <a:br>
              <a:rPr dirty="0" lang="en-US"/>
            </a:br>
            <a:r>
              <a:rPr b="1" dirty="0" lang="en-US">
                <a:latin typeface="+mn-lt"/>
              </a:rPr>
              <a:t>Convenience</a:t>
            </a:r>
            <a:r>
              <a:rPr dirty="0" lang="en-US"/>
              <a:t>. Mobile apps can be downloaded and installed on a device, allowing users to access the app's functions and services at any time, from anywhere.</a:t>
            </a:r>
            <a:br>
              <a:rPr dirty="0" lang="en-US"/>
            </a:br>
            <a:endParaRPr dirty="0" lang="en-US"/>
          </a:p>
        </p:txBody>
      </p:sp>
      <p:sp>
        <p:nvSpPr>
          <p:cNvPr id="5" name="">
            <a:extLst>
              <a:ext uri="{E3107E0E-A202-45F3-919E-F6B9F07C8E8F}">
                <a16:creationId xmlns:a16="http://schemas.microsoft.com/office/drawing/2010/main" id="{EF0717C3-067D-46C0-A76B-E15A8FEA8547}"/>
              </a:ext>
            </a:extLst>
          </p:cNvPr>
          <p:cNvSpPr/>
          <p:nvPr>
            <p:ph idx="4" type="title"/>
          </p:nvPr>
        </p:nvSpPr>
        <p:spPr>
          <a:xfrm flipH="false" flipV="false" rot="0">
            <a:off x="0" y="257175"/>
            <a:ext cx="5273192" cy="647700"/>
          </a:xfrm>
        </p:spPr>
        <p:txBody>
          <a:bodyPr rtlCol="0">
            <a:normAutofit fontScale="100000" lnSpcReduction="0"/>
          </a:bodyPr>
          <a:lstStyle/>
          <a:p>
            <a:pPr/>
            <a:r>
              <a:rPr dirty="0" lang="en-US"/>
              <a:t>pros and cons of Mobile Apps</a:t>
            </a:r>
            <a:endParaRPr dirty="0" lang="en-US"/>
          </a:p>
        </p:txBody>
      </p:sp>
      <p:sp>
        <p:nvSpPr>
          <p:cNvPr hidden="false" id="6" name="">
            <a:extLst>
              <a:ext uri="{F4ABC696-D632-4BA0-A6AB-E0C028E1CAC5}">
                <a16:creationId xmlns:a16="http://schemas.microsoft.com/office/drawing/2010/main" id="{1DAFC2E3-96CF-4242-85A8-07354EA39035}"/>
              </a:ext>
            </a:extLst>
          </p:cNvPr>
          <p:cNvSpPr/>
          <p:nvPr>
            <p:ph/>
          </p:nvPr>
        </p:nvSpPr>
        <p:spPr>
          <a:xfrm flipH="true" flipV="false" rot="0">
            <a:off x="6400800" y="2590800"/>
            <a:ext cx="0" cy="52387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 </a:t>
            </a:r>
            <a:endParaRPr dirty="0" lang="en-US"/>
          </a:p>
        </p:txBody>
      </p:sp>
      <p:sp>
        <p:nvSpPr>
          <p:cNvPr hidden="false" id="7" name="Date Placeholder 1">
            <a:extLst>
              <a:ext uri="{4F418E2A-8AA8-4810-922F-E2F9D538B1BA}">
                <a16:creationId xmlns:a16="http://schemas.microsoft.com/office/drawing/2010/main" id="{C9F09BF8-9A1A-4130-B2AC-D3C375ED5761}"/>
              </a:ext>
            </a:extLst>
          </p:cNvPr>
          <p:cNvSpPr>
            <a:spLocks noGrp="true"/>
          </p:cNvSpPr>
          <p:nvPr>
            <p:ph idx="5" sz="half" type="dt"/>
          </p:nvPr>
        </p:nvSpPr>
        <p:spPr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EF60118F-E5B9-4E75-9B3E-DA0507D2905D}" type="datetime4">
              <a:t>December 26, 2024</a:t>
            </a:fld>
            <a:endParaRPr dirty="0" lang="en-US"/>
          </a:p>
        </p:txBody>
      </p:sp>
      <p:sp>
        <p:nvSpPr>
          <p:cNvPr id="8" name="Slide Number Placeholder 5">
            <a:extLst>
              <a:ext uri="{E99F720A-DD26-4486-84B7-C1B35C627570}">
                <a16:creationId xmlns:a16="http://schemas.microsoft.com/office/drawing/2010/main" id="{242D7FF0-CD1B-4AD0-AE5A-302B1C0C7FA9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E38B767C-39A5-4E94-9B97-A4397700E688}" type="slidenum"/>
            <a:endParaRPr dirty="0" lang="en-US"/>
          </a:p>
        </p:txBody>
      </p:sp>
      <p:sp>
        <p:nvSpPr>
          <p:cNvPr hidden="false" id="9" name="Footer Placeholder 1">
            <a:extLst>
              <a:ext uri="{F951169B-6CC5-4157-A674-7B32F65619D3}">
                <a16:creationId xmlns:a16="http://schemas.microsoft.com/office/drawing/2010/main" id="{C23AFB88-E636-4072-83EA-C218C5ADF4B8}"/>
              </a:ext>
            </a:extLst>
          </p:cNvPr>
          <p:cNvSpPr>
            <a:spLocks noGrp="true"/>
          </p:cNvSpPr>
          <p:nvPr>
            <p:ph idx="6" sz="quarter" type="ftr"/>
          </p:nvPr>
        </p:nvSpPr>
        <p:spPr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</p:spTree>
    <p:extLst>
      <p:ext uri="{42623B0E-0DAB-46D2-A8AB-644AD0CACD3A}">
        <p14:creationId xmlns:p14="http://schemas.microsoft.com/office/powerpoint/2010/main" val="1735231228664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42D93A67-18CD-4613-922A-52732FCED74E}">
                <a16:creationId xmlns:a16="http://schemas.microsoft.com/office/drawing/2010/main" id="{B0F6F278-F39F-49A2-8D53-76D38878D428}"/>
              </a:ext>
            </a:extLst>
          </p:cNvPr>
          <p:cNvSpPr>
            <a:spLocks noChangeAspect="false" noGrp="true"/>
          </p:cNvSpPr>
          <p:nvPr>
            <p:ph idx="1" type="pic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10">
            <a:extLst>
              <a:ext uri="{64E6968A-8EC7-4ACA-882E-D374791B9A05}">
                <a16:creationId xmlns:a16="http://schemas.microsoft.com/office/drawing/2010/main" id="{DC295021-4933-4A96-9620-7598113F8D83}"/>
              </a:ext>
            </a:extLst>
          </p:cNvPr>
          <p:cNvSpPr>
            <a:spLocks noGrp="true"/>
          </p:cNvSpPr>
          <p:nvPr>
            <p:ph idx="2" type="body"/>
          </p:nvPr>
        </p:nvSpPr>
        <p:spPr/>
        <p:txBody>
          <a:bodyPr rtlCol="0"/>
          <a:lstStyle/>
          <a:p>
            <a:pPr/>
            <a:r>
              <a:rPr dirty="0" lang="en-US"/>
              <a:t>Disadvantages</a:t>
            </a:r>
            <a:endParaRPr dirty="0" lang="en-US"/>
          </a:p>
        </p:txBody>
      </p:sp>
      <p:sp>
        <p:nvSpPr>
          <p:cNvPr id="4" name="Text Placeholder 3">
            <a:extLst>
              <a:ext uri="{44DD973A-173B-48FF-AF8C-390AB70308A8}">
                <a16:creationId xmlns:a16="http://schemas.microsoft.com/office/drawing/2010/main" id="{39B8385D-CB44-4B8E-9105-084E35B5DB56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17118" y="1724025"/>
            <a:ext cx="5909452" cy="2667390"/>
          </a:xfrm>
        </p:spPr>
        <p:txBody>
          <a:bodyPr rtlCol="0"/>
          <a:lstStyle/>
          <a:p>
            <a:pPr/>
            <a:r>
              <a:rPr b="1" dirty="0" lang="en-US">
                <a:latin typeface="+mn-lt"/>
              </a:rPr>
              <a:t>Limited compatibility</a:t>
            </a:r>
            <a:r>
              <a:rPr dirty="0" lang="en-US"/>
              <a:t> . </a:t>
            </a:r>
          </a:p>
          <a:p>
            <a:pPr/>
            <a:r>
              <a:rPr dirty="0" lang="en-US"/>
              <a:t>Mobile apps are designed to run on specific mobile operating systems, and they might not be compatible with all devices.</a:t>
            </a:r>
            <a:br>
              <a:rPr dirty="0" lang="en-US"/>
            </a:br>
            <a:r>
              <a:rPr b="1" dirty="0" lang="en-US">
                <a:latin typeface="+mn-lt"/>
              </a:rPr>
              <a:t>Security concerns </a:t>
            </a:r>
            <a:r>
              <a:rPr dirty="0" lang="en-US"/>
              <a:t>. </a:t>
            </a:r>
          </a:p>
          <a:p>
            <a:pPr/>
            <a:r>
              <a:rPr dirty="0" lang="en-US"/>
              <a:t>Mobile apps can access sensitive information on a device, and they might not have the same level of security as a desktop application.</a:t>
            </a:r>
            <a:br>
              <a:rPr dirty="0" lang="en-US"/>
            </a:br>
            <a:endParaRPr dirty="0" lang="en-US"/>
          </a:p>
        </p:txBody>
      </p:sp>
      <p:sp>
        <p:nvSpPr>
          <p:cNvPr id="5" name="">
            <a:extLst>
              <a:ext uri="{14624562-1890-45B1-B47A-D1BE9701D24C}">
                <a16:creationId xmlns:a16="http://schemas.microsoft.com/office/drawing/2010/main" id="{CF5218DF-4EA0-43B7-969E-374598713B08}"/>
              </a:ext>
            </a:extLst>
          </p:cNvPr>
          <p:cNvSpPr/>
          <p:nvPr>
            <p:ph idx="4" type="title"/>
          </p:nvPr>
        </p:nvSpPr>
        <p:spPr>
          <a:xfrm flipH="false" flipV="false" rot="0">
            <a:off x="0" y="257175"/>
            <a:ext cx="5273192" cy="647700"/>
          </a:xfrm>
        </p:spPr>
        <p:txBody>
          <a:bodyPr rtlCol="0">
            <a:normAutofit fontScale="100000" lnSpcReduction="0"/>
          </a:bodyPr>
          <a:lstStyle/>
          <a:p>
            <a:pPr/>
            <a:r>
              <a:rPr dirty="0" lang="en-US"/>
              <a:t>pros and cons of Mobile Apps</a:t>
            </a:r>
            <a:endParaRPr dirty="0" lang="en-US"/>
          </a:p>
        </p:txBody>
      </p:sp>
      <p:sp>
        <p:nvSpPr>
          <p:cNvPr hidden="false" id="6" name="">
            <a:extLst>
              <a:ext uri="{CAA01E8B-D0E6-4710-9277-475965D51C07}">
                <a16:creationId xmlns:a16="http://schemas.microsoft.com/office/drawing/2010/main" id="{92D28888-109C-456C-8D62-2575DC80DEC7}"/>
              </a:ext>
            </a:extLst>
          </p:cNvPr>
          <p:cNvSpPr/>
          <p:nvPr>
            <p:ph/>
          </p:nvPr>
        </p:nvSpPr>
        <p:spPr>
          <a:xfrm flipH="true" flipV="false" rot="0">
            <a:off x="6400800" y="2590800"/>
            <a:ext cx="0" cy="52387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  </a:t>
            </a:r>
            <a:endParaRPr dirty="0" lang="en-US"/>
          </a:p>
        </p:txBody>
      </p:sp>
      <p:sp>
        <p:nvSpPr>
          <p:cNvPr hidden="false" id="7" name="Date Placeholder 1">
            <a:extLst>
              <a:ext uri="{03323394-1890-497C-A3CB-29C13F6BEB87}">
                <a16:creationId xmlns:a16="http://schemas.microsoft.com/office/drawing/2010/main" id="{8BE5F03C-DCD7-4CD3-9AF8-1C719AF3B527}"/>
              </a:ext>
            </a:extLst>
          </p:cNvPr>
          <p:cNvSpPr>
            <a:spLocks noGrp="true"/>
          </p:cNvSpPr>
          <p:nvPr>
            <p:ph idx="5" sz="half" type="dt"/>
          </p:nvPr>
        </p:nvSpPr>
        <p:spPr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B719C24F-AFE0-4C18-A5EA-B8B3A97A2ABF}" type="datetime4">
              <a:t>December 26, 2024</a:t>
            </a:fld>
            <a:endParaRPr dirty="0" lang="en-US"/>
          </a:p>
        </p:txBody>
      </p:sp>
      <p:sp>
        <p:nvSpPr>
          <p:cNvPr id="8" name="Slide Number Placeholder 5">
            <a:extLst>
              <a:ext uri="{700C6A11-3657-4398-87B1-C87B41C0A150}">
                <a16:creationId xmlns:a16="http://schemas.microsoft.com/office/drawing/2010/main" id="{A491D471-8331-423D-BC99-83B550C84FAB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anchor="t" bIns="45720" lIns="91440" rIns="91440" rtlCol="0" tIns="45720">
            <a:noAutofit/>
          </a:bodyPr>
          <a:lstStyle>
            <a:lvl1pPr algn="r" lvl="0">
              <a:defRPr dirty="0" lang="en-US" sz="1100">
                <a:solidFill>
                  <a:srgbClr val="3478b6"/>
                </a:solidFill>
                <a:latin typeface="Unica One"/>
              </a:defRPr>
            </a:lvl1pPr>
          </a:lstStyle>
          <a:p>
            <a:pPr/>
            <a:fld id="{4B05A653-D960-480B-9E3E-612BAF0997C4}" type="slidenum"/>
            <a:endParaRPr dirty="0" lang="en-US"/>
          </a:p>
        </p:txBody>
      </p:sp>
      <p:sp>
        <p:nvSpPr>
          <p:cNvPr hidden="false" id="9" name="Footer Placeholder 1">
            <a:extLst>
              <a:ext uri="{33450C74-2932-432A-88C8-B2941DB570AB}">
                <a16:creationId xmlns:a16="http://schemas.microsoft.com/office/drawing/2010/main" id="{B20B2770-AD92-4904-9BAC-D754C9584C01}"/>
              </a:ext>
            </a:extLst>
          </p:cNvPr>
          <p:cNvSpPr>
            <a:spLocks noGrp="true"/>
          </p:cNvSpPr>
          <p:nvPr>
            <p:ph idx="6" sz="quarter" type="ftr"/>
          </p:nvPr>
        </p:nvSpPr>
        <p:spPr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</p:spTree>
    <p:extLst>
      <p:ext uri="{BEE49B8C-9EC0-49E8-ACA9-5EA6823C1AA1}">
        <p14:creationId xmlns:p14="http://schemas.microsoft.com/office/powerpoint/2010/main" val="1735231228667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0ECB93D1-2D49-43D9-B4C2-3151CFE3060D}">
                <a16:creationId xmlns:a16="http://schemas.microsoft.com/office/drawing/2010/main" id="{AB2A3A99-F466-4902-86ED-9B1A8EEAFB31}"/>
              </a:ext>
            </a:extLst>
          </p:cNvPr>
          <p:cNvSpPr>
            <a:spLocks noGrp="true"/>
          </p:cNvSpPr>
          <p:nvPr>
            <p:ph sz="quarter" type="sldNum"/>
          </p:nvPr>
        </p:nvSpPr>
        <p:spPr/>
        <p:txBody>
          <a:bodyPr rtlCol="0"/>
          <a:lstStyle/>
          <a:p>
            <a:pPr/>
            <a:fld id="{C3D46AA5-F770-4ABE-8429-214D69774EE3}" type="slidenum"/>
            <a:endParaRPr dirty="0" lang="en-US"/>
          </a:p>
        </p:txBody>
      </p:sp>
      <p:sp>
        <p:nvSpPr>
          <p:cNvPr hidden="false" id="3" name="Picture Placeholder 18">
            <a:extLst>
              <a:ext uri="{EAD38802-BD19-40EB-9179-C757BB53DA5B}">
                <a16:creationId xmlns:a16="http://schemas.microsoft.com/office/drawing/2010/main" id="{805CAF9C-6F03-4D91-9630-2D4C40F4DEC7}"/>
              </a:ext>
            </a:extLst>
          </p:cNvPr>
          <p:cNvSpPr>
            <a:spLocks noGrp="true"/>
          </p:cNvSpPr>
          <p:nvPr>
            <p:ph idx="1" type="pic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4" name="Text Placeholder 10">
            <a:extLst>
              <a:ext uri="{E4A9DFF2-D592-4113-B324-B6B7C760B360}">
                <a16:creationId xmlns:a16="http://schemas.microsoft.com/office/drawing/2010/main" id="{73AD74D0-B5CA-4582-A7C5-472F0F55C977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3854758" y="1200150"/>
            <a:ext cx="2435695" cy="571500"/>
          </a:xfrm>
        </p:spPr>
        <p:txBody>
          <a:bodyPr rtlCol="0"/>
          <a:lstStyle/>
          <a:p>
            <a:pPr/>
            <a:r>
              <a:rPr dirty="0" lang="en-US"/>
              <a:t>Thank You</a:t>
            </a:r>
            <a:endParaRPr dirty="0" lang="en-US"/>
          </a:p>
        </p:txBody>
      </p:sp>
      <p:sp>
        <p:nvSpPr>
          <p:cNvPr hidden="false" id="5" name="Date Placeholder 1">
            <a:extLst>
              <a:ext uri="{67654DA3-CCF9-4BA4-8443-AD6296F18CAF}">
                <a16:creationId xmlns:a16="http://schemas.microsoft.com/office/drawing/2010/main" id="{A70B8A22-DE3D-4EE9-9429-47B07B3DA3D4}"/>
              </a:ext>
            </a:extLst>
          </p:cNvPr>
          <p:cNvSpPr>
            <a:spLocks noGrp="true"/>
          </p:cNvSpPr>
          <p:nvPr>
            <p:ph idx="5" sz="half" type="dt"/>
          </p:nvPr>
        </p:nvSpPr>
        <p:spPr/>
        <p:txBody>
          <a:bodyPr rtlCol="0"/>
          <a:lstStyle/>
          <a:p>
            <a:pPr/>
            <a:fld id="{1DBDDCD5-A675-4888-AC61-2C330A21A383}" type="datetime4">
              <a:t>December 26, 2024</a:t>
            </a:fld>
            <a:endParaRPr dirty="0" lang="en-US"/>
          </a:p>
        </p:txBody>
      </p:sp>
      <p:sp>
        <p:nvSpPr>
          <p:cNvPr hidden="false" id="6" name="Footer Placeholder 1">
            <a:extLst>
              <a:ext uri="{FBCF0EB3-707A-4E21-AD85-4859C2D11214}">
                <a16:creationId xmlns:a16="http://schemas.microsoft.com/office/drawing/2010/main" id="{C9D7C077-BCA0-4042-8FB0-C1980540651D}"/>
              </a:ext>
            </a:extLst>
          </p:cNvPr>
          <p:cNvSpPr>
            <a:spLocks noGrp="true"/>
          </p:cNvSpPr>
          <p:nvPr>
            <p:ph idx="6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 </a:t>
            </a:r>
            <a:endParaRPr dirty="0" lang="en-US"/>
          </a:p>
        </p:txBody>
      </p:sp>
    </p:spTree>
    <p:extLst>
      <p:ext uri="{FEF5921B-8895-4670-AA83-EC21A5A52721}">
        <p14:creationId xmlns:p14="http://schemas.microsoft.com/office/powerpoint/2010/main" val="1735231228670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6:0:0" val="5"/>
</p:tagLst>
</file>

<file path=ppt/tags/tag10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9:0:0" val="5"/>
  <p:tag name="fontWeight:10:0:0" val="5"/>
</p:tagLst>
</file>

<file path=ppt/tags/tag1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27:0:0" val="5"/>
</p:tagLst>
</file>

<file path=ppt/tags/tag1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5:0:0" val="5"/>
</p:tagLst>
</file>

<file path=ppt/tags/tag1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2" val="Dosis-medium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8:0:0" val="5"/>
  <p:tag name="fontWeight:7:0:0" val="5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8:0:0" val="5"/>
</p:tagLst>
</file>

<file path=ppt/tags/tag4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5:0:0" val="5"/>
</p:tagLst>
</file>

<file path=ppt/tags/tag5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5:0:0" val="5"/>
</p:tagLst>
</file>

<file path=ppt/tags/tag6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5:0:0" val="5"/>
  <p:tag name="fontWeight:11:2:0" val="5"/>
  <p:tag name="fontWeight:11:1:0" val="5"/>
  <p:tag name="fontWeight:11:4:0" val="5"/>
  <p:tag name="fontWeight:11:3:0" val="5"/>
  <p:tag name="fontWeight:11:0:0" val="5"/>
</p:tagLst>
</file>

<file path=ppt/tags/tag7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5:0:0" val="5"/>
</p:tagLst>
</file>

<file path=ppt/tags/tag8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5:0:0" val="5"/>
  <p:tag name="fontWeight:8:0:0" val="5"/>
  <p:tag name="fontWeight:7:0:0" val="5"/>
</p:tagLst>
</file>

<file path=ppt/tags/tag9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5:0:0" val="5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SCRUM">
      <a:dk1>
        <a:srgbClr val="313131"/>
      </a:dk1>
      <a:lt1>
        <a:srgbClr val="ffffff"/>
      </a:lt1>
      <a:dk2>
        <a:srgbClr val="212745"/>
      </a:dk2>
      <a:lt2>
        <a:srgbClr val="d9e6fb"/>
      </a:lt2>
      <a:accent1>
        <a:srgbClr val="3478b6"/>
      </a:accent1>
      <a:accent2>
        <a:srgbClr val="47bea8"/>
      </a:accent2>
      <a:accent3>
        <a:srgbClr val="8eb91e"/>
      </a:accent3>
      <a:accent4>
        <a:srgbClr val="d14b24"/>
      </a:accent4>
      <a:accent5>
        <a:srgbClr val="fec862"/>
      </a:accent5>
      <a:accent6>
        <a:srgbClr val="a983f4"/>
      </a:accent6>
      <a:hlink>
        <a:srgbClr val="c22ee5"/>
      </a:hlink>
      <a:folHlink>
        <a:srgbClr val="ca79d1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SCRUM">
      <a:dk1>
        <a:srgbClr val="313131"/>
      </a:dk1>
      <a:lt1>
        <a:srgbClr val="ffffff"/>
      </a:lt1>
      <a:dk2>
        <a:srgbClr val="212745"/>
      </a:dk2>
      <a:lt2>
        <a:srgbClr val="d9e6fb"/>
      </a:lt2>
      <a:accent1>
        <a:srgbClr val="3478b6"/>
      </a:accent1>
      <a:accent2>
        <a:srgbClr val="47bea8"/>
      </a:accent2>
      <a:accent3>
        <a:srgbClr val="8eb91e"/>
      </a:accent3>
      <a:accent4>
        <a:srgbClr val="d14b24"/>
      </a:accent4>
      <a:accent5>
        <a:srgbClr val="fec862"/>
      </a:accent5>
      <a:accent6>
        <a:srgbClr val="a983f4"/>
      </a:accent6>
      <a:hlink>
        <a:srgbClr val="c22ee5"/>
      </a:hlink>
      <a:folHlink>
        <a:srgbClr val="ca79d1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2024-12-26T21:33:00Z</dcterms:created>
  <dcterms:modified xsi:type="dcterms:W3CDTF">2024-12-26T22:06:39Z</dcterms:modified>
</cp:coreProperties>
</file>