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2" r:id="rId1"/>
  </p:sldMasterIdLst>
  <p:notesMasterIdLst>
    <p:notesMasterId r:id="rId18"/>
  </p:notesMasterIdLst>
  <p:sldIdLst>
    <p:sldId id="256" r:id="rId2"/>
    <p:sldId id="257"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592A90B-F969-4C68-B6BD-5823EBF9BEC1}" type="doc">
      <dgm:prSet loTypeId="urn:microsoft.com/office/officeart/2016/7/layout/BasicProcessNew" loCatId="process" qsTypeId="urn:microsoft.com/office/officeart/2005/8/quickstyle/simple1" qsCatId="simple" csTypeId="urn:microsoft.com/office/officeart/2005/8/colors/colorful2" csCatId="colorful"/>
      <dgm:spPr/>
      <dgm:t>
        <a:bodyPr/>
        <a:lstStyle/>
        <a:p>
          <a:endParaRPr lang="en-US"/>
        </a:p>
      </dgm:t>
    </dgm:pt>
    <dgm:pt modelId="{9818BFBF-AA64-46D3-895B-945F7DEEEAFD}">
      <dgm:prSet/>
      <dgm:spPr/>
      <dgm:t>
        <a:bodyPr/>
        <a:lstStyle/>
        <a:p>
          <a:r>
            <a:rPr lang="en-US" b="1" i="0"/>
            <a:t>Data Preprocessing</a:t>
          </a:r>
          <a:endParaRPr lang="en-US"/>
        </a:p>
      </dgm:t>
    </dgm:pt>
    <dgm:pt modelId="{780F1E79-A7CE-4A79-89D0-3B53885EB3FD}" type="parTrans" cxnId="{BEFB1C4C-19E2-43E6-8723-5B40D6F21421}">
      <dgm:prSet/>
      <dgm:spPr/>
      <dgm:t>
        <a:bodyPr/>
        <a:lstStyle/>
        <a:p>
          <a:endParaRPr lang="en-US"/>
        </a:p>
      </dgm:t>
    </dgm:pt>
    <dgm:pt modelId="{71EC8642-A48A-445B-B115-C51C05F3CB74}" type="sibTrans" cxnId="{BEFB1C4C-19E2-43E6-8723-5B40D6F21421}">
      <dgm:prSet/>
      <dgm:spPr/>
      <dgm:t>
        <a:bodyPr/>
        <a:lstStyle/>
        <a:p>
          <a:endParaRPr lang="en-US"/>
        </a:p>
      </dgm:t>
    </dgm:pt>
    <dgm:pt modelId="{0BBD43AB-CD08-4417-903D-FBC69DA226D1}">
      <dgm:prSet/>
      <dgm:spPr/>
      <dgm:t>
        <a:bodyPr/>
        <a:lstStyle/>
        <a:p>
          <a:r>
            <a:rPr lang="en-US" b="0" i="0"/>
            <a:t>emp_length column is converted into numerical.</a:t>
          </a:r>
          <a:endParaRPr lang="en-US"/>
        </a:p>
      </dgm:t>
    </dgm:pt>
    <dgm:pt modelId="{0748E487-64E2-4805-98B2-8B5B958CF48B}" type="parTrans" cxnId="{9FF9225C-9872-49A2-B44C-84F6B5826CCA}">
      <dgm:prSet/>
      <dgm:spPr/>
      <dgm:t>
        <a:bodyPr/>
        <a:lstStyle/>
        <a:p>
          <a:endParaRPr lang="en-US"/>
        </a:p>
      </dgm:t>
    </dgm:pt>
    <dgm:pt modelId="{CBDC27B8-91FA-41CC-A861-1A4D369C8BE4}" type="sibTrans" cxnId="{9FF9225C-9872-49A2-B44C-84F6B5826CCA}">
      <dgm:prSet/>
      <dgm:spPr/>
      <dgm:t>
        <a:bodyPr/>
        <a:lstStyle/>
        <a:p>
          <a:endParaRPr lang="en-US"/>
        </a:p>
      </dgm:t>
    </dgm:pt>
    <dgm:pt modelId="{B5DEACC6-3D2F-467E-AD5B-D1B2DEDBF08A}">
      <dgm:prSet/>
      <dgm:spPr/>
      <dgm:t>
        <a:bodyPr/>
        <a:lstStyle/>
        <a:p>
          <a:r>
            <a:rPr lang="en-US" b="0" i="0"/>
            <a:t>emp_title column missing values are imputed by creating a new category 'Not Specified'.</a:t>
          </a:r>
          <a:endParaRPr lang="en-US"/>
        </a:p>
      </dgm:t>
    </dgm:pt>
    <dgm:pt modelId="{5319B4F4-80A8-4849-A763-DE3FB3C4A98C}" type="parTrans" cxnId="{95BAC571-7AE3-4E39-A292-72040CCF8CE5}">
      <dgm:prSet/>
      <dgm:spPr/>
      <dgm:t>
        <a:bodyPr/>
        <a:lstStyle/>
        <a:p>
          <a:endParaRPr lang="en-US"/>
        </a:p>
      </dgm:t>
    </dgm:pt>
    <dgm:pt modelId="{BE2346D7-A8D3-49AF-9240-44ECD7B5E195}" type="sibTrans" cxnId="{95BAC571-7AE3-4E39-A292-72040CCF8CE5}">
      <dgm:prSet/>
      <dgm:spPr/>
      <dgm:t>
        <a:bodyPr/>
        <a:lstStyle/>
        <a:p>
          <a:endParaRPr lang="en-US"/>
        </a:p>
      </dgm:t>
    </dgm:pt>
    <dgm:pt modelId="{A6AFBD1F-8218-40B6-BD07-8C81E8B17E0B}">
      <dgm:prSet/>
      <dgm:spPr/>
      <dgm:t>
        <a:bodyPr/>
        <a:lstStyle/>
        <a:p>
          <a:r>
            <a:rPr lang="en-US" b="0" i="0"/>
            <a:t>Missing values were handled by imputation or filling with a placeholder case being median and modes</a:t>
          </a:r>
          <a:endParaRPr lang="en-US"/>
        </a:p>
      </dgm:t>
    </dgm:pt>
    <dgm:pt modelId="{2CDED896-7EDA-4B9A-8A31-30A51E2BB58F}" type="parTrans" cxnId="{A5B3B4C6-B32F-4B1D-9B80-284BEC5535C3}">
      <dgm:prSet/>
      <dgm:spPr/>
      <dgm:t>
        <a:bodyPr/>
        <a:lstStyle/>
        <a:p>
          <a:endParaRPr lang="en-US"/>
        </a:p>
      </dgm:t>
    </dgm:pt>
    <dgm:pt modelId="{912DA258-338A-47C6-B19C-504B9529BB70}" type="sibTrans" cxnId="{A5B3B4C6-B32F-4B1D-9B80-284BEC5535C3}">
      <dgm:prSet/>
      <dgm:spPr/>
      <dgm:t>
        <a:bodyPr/>
        <a:lstStyle/>
        <a:p>
          <a:endParaRPr lang="en-US"/>
        </a:p>
      </dgm:t>
    </dgm:pt>
    <dgm:pt modelId="{37C424DE-C568-4BD3-990D-80B7B4825D83}">
      <dgm:prSet/>
      <dgm:spPr/>
      <dgm:t>
        <a:bodyPr/>
        <a:lstStyle/>
        <a:p>
          <a:r>
            <a:rPr lang="en-US" b="0" i="0"/>
            <a:t>Skewness of the features checked and Outliers were treated by clipping based on the interquartile range (IQR) method.</a:t>
          </a:r>
          <a:endParaRPr lang="en-US"/>
        </a:p>
      </dgm:t>
    </dgm:pt>
    <dgm:pt modelId="{0BCE46FB-1C1F-40EC-B014-11F8B3E29154}" type="parTrans" cxnId="{C8CFB9E5-B855-4366-A299-AD65502FA1D3}">
      <dgm:prSet/>
      <dgm:spPr/>
      <dgm:t>
        <a:bodyPr/>
        <a:lstStyle/>
        <a:p>
          <a:endParaRPr lang="en-US"/>
        </a:p>
      </dgm:t>
    </dgm:pt>
    <dgm:pt modelId="{86C139A1-5BA1-4137-A42B-263A15938851}" type="sibTrans" cxnId="{C8CFB9E5-B855-4366-A299-AD65502FA1D3}">
      <dgm:prSet/>
      <dgm:spPr/>
      <dgm:t>
        <a:bodyPr/>
        <a:lstStyle/>
        <a:p>
          <a:endParaRPr lang="en-US"/>
        </a:p>
      </dgm:t>
    </dgm:pt>
    <dgm:pt modelId="{A6A590E1-1AED-42DB-8FD2-98A867EA2DAF}">
      <dgm:prSet/>
      <dgm:spPr/>
      <dgm:t>
        <a:bodyPr/>
        <a:lstStyle/>
        <a:p>
          <a:r>
            <a:rPr lang="en-US" b="1" i="0"/>
            <a:t>Feature Engineering</a:t>
          </a:r>
          <a:endParaRPr lang="en-US"/>
        </a:p>
      </dgm:t>
    </dgm:pt>
    <dgm:pt modelId="{085696D3-CD93-4556-B550-D8B7F8D69987}" type="parTrans" cxnId="{F419E4FC-1B80-468C-BC42-7ACBCD456862}">
      <dgm:prSet/>
      <dgm:spPr/>
      <dgm:t>
        <a:bodyPr/>
        <a:lstStyle/>
        <a:p>
          <a:endParaRPr lang="en-US"/>
        </a:p>
      </dgm:t>
    </dgm:pt>
    <dgm:pt modelId="{EC978CBE-ADBC-41F3-806F-A98882359097}" type="sibTrans" cxnId="{F419E4FC-1B80-468C-BC42-7ACBCD456862}">
      <dgm:prSet/>
      <dgm:spPr/>
      <dgm:t>
        <a:bodyPr/>
        <a:lstStyle/>
        <a:p>
          <a:endParaRPr lang="en-US"/>
        </a:p>
      </dgm:t>
    </dgm:pt>
    <dgm:pt modelId="{6A08FB92-D208-49C4-B0F0-95FD55760249}">
      <dgm:prSet/>
      <dgm:spPr/>
      <dgm:t>
        <a:bodyPr/>
        <a:lstStyle/>
        <a:p>
          <a:r>
            <a:rPr lang="en-US" b="0" i="0"/>
            <a:t>New features created :</a:t>
          </a:r>
          <a:endParaRPr lang="en-US"/>
        </a:p>
      </dgm:t>
    </dgm:pt>
    <dgm:pt modelId="{80B544E0-D2BD-420B-A253-B41C580594DA}" type="parTrans" cxnId="{DD467A6A-8F4C-41A8-A7F0-3C65D5AB04D6}">
      <dgm:prSet/>
      <dgm:spPr/>
      <dgm:t>
        <a:bodyPr/>
        <a:lstStyle/>
        <a:p>
          <a:endParaRPr lang="en-US"/>
        </a:p>
      </dgm:t>
    </dgm:pt>
    <dgm:pt modelId="{4D2C9C82-4CF6-42AB-ADA0-9A719B1F6E7C}" type="sibTrans" cxnId="{DD467A6A-8F4C-41A8-A7F0-3C65D5AB04D6}">
      <dgm:prSet/>
      <dgm:spPr/>
      <dgm:t>
        <a:bodyPr/>
        <a:lstStyle/>
        <a:p>
          <a:endParaRPr lang="en-US"/>
        </a:p>
      </dgm:t>
    </dgm:pt>
    <dgm:pt modelId="{805D96C8-25AC-46CC-8BD8-1DB16D2C8CFC}">
      <dgm:prSet/>
      <dgm:spPr/>
      <dgm:t>
        <a:bodyPr/>
        <a:lstStyle/>
        <a:p>
          <a:r>
            <a:rPr lang="en-US" b="0" i="0"/>
            <a:t>region : Grouped the address states by region they belong.</a:t>
          </a:r>
          <a:endParaRPr lang="en-US"/>
        </a:p>
      </dgm:t>
    </dgm:pt>
    <dgm:pt modelId="{58E3ED4B-DD8E-40A5-BA57-2471056B8F1F}" type="parTrans" cxnId="{C1A6AD6B-403A-4FC9-A9D0-AE261A21715C}">
      <dgm:prSet/>
      <dgm:spPr/>
      <dgm:t>
        <a:bodyPr/>
        <a:lstStyle/>
        <a:p>
          <a:endParaRPr lang="en-US"/>
        </a:p>
      </dgm:t>
    </dgm:pt>
    <dgm:pt modelId="{838D26D6-A707-43E6-A546-663E14B27BC5}" type="sibTrans" cxnId="{C1A6AD6B-403A-4FC9-A9D0-AE261A21715C}">
      <dgm:prSet/>
      <dgm:spPr/>
      <dgm:t>
        <a:bodyPr/>
        <a:lstStyle/>
        <a:p>
          <a:endParaRPr lang="en-US"/>
        </a:p>
      </dgm:t>
    </dgm:pt>
    <dgm:pt modelId="{981CB13B-42A4-4060-B4D3-4D9B94BA28E5}">
      <dgm:prSet/>
      <dgm:spPr/>
      <dgm:t>
        <a:bodyPr/>
        <a:lstStyle/>
        <a:p>
          <a:r>
            <a:rPr lang="en-US" b="0" i="0"/>
            <a:t>credit history : To record days since the borrower's earliest reported credit line was opened and present.</a:t>
          </a:r>
          <a:endParaRPr lang="en-US"/>
        </a:p>
      </dgm:t>
    </dgm:pt>
    <dgm:pt modelId="{E7B3020A-7789-4885-9541-F7B3CAFD5186}" type="parTrans" cxnId="{379BD83D-3CFE-41DC-8899-57D048DA7455}">
      <dgm:prSet/>
      <dgm:spPr/>
      <dgm:t>
        <a:bodyPr/>
        <a:lstStyle/>
        <a:p>
          <a:endParaRPr lang="en-US"/>
        </a:p>
      </dgm:t>
    </dgm:pt>
    <dgm:pt modelId="{85C6FC7A-6842-4866-B7AC-AFFAEBCCA794}" type="sibTrans" cxnId="{379BD83D-3CFE-41DC-8899-57D048DA7455}">
      <dgm:prSet/>
      <dgm:spPr/>
      <dgm:t>
        <a:bodyPr/>
        <a:lstStyle/>
        <a:p>
          <a:endParaRPr lang="en-US"/>
        </a:p>
      </dgm:t>
    </dgm:pt>
    <dgm:pt modelId="{2896ECA5-7205-4900-8D82-4729BCC8E73A}">
      <dgm:prSet/>
      <dgm:spPr/>
      <dgm:t>
        <a:bodyPr/>
        <a:lstStyle/>
        <a:p>
          <a:r>
            <a:rPr lang="en-US" b="0" i="0" dirty="0" err="1"/>
            <a:t>fico_score_average</a:t>
          </a:r>
          <a:r>
            <a:rPr lang="en-US" b="0" i="0" dirty="0"/>
            <a:t> : The average of high FICO and low FICO range.</a:t>
          </a:r>
          <a:endParaRPr lang="en-US" dirty="0"/>
        </a:p>
      </dgm:t>
    </dgm:pt>
    <dgm:pt modelId="{FA602180-7B13-469D-B5CC-B6594A1D8337}" type="parTrans" cxnId="{6EFB442A-03FD-4FF1-A433-8465A75C87B5}">
      <dgm:prSet/>
      <dgm:spPr/>
      <dgm:t>
        <a:bodyPr/>
        <a:lstStyle/>
        <a:p>
          <a:endParaRPr lang="en-US"/>
        </a:p>
      </dgm:t>
    </dgm:pt>
    <dgm:pt modelId="{41F9377F-B5AC-4C35-B035-34B0DB2CD1EC}" type="sibTrans" cxnId="{6EFB442A-03FD-4FF1-A433-8465A75C87B5}">
      <dgm:prSet/>
      <dgm:spPr/>
      <dgm:t>
        <a:bodyPr/>
        <a:lstStyle/>
        <a:p>
          <a:endParaRPr lang="en-US"/>
        </a:p>
      </dgm:t>
    </dgm:pt>
    <dgm:pt modelId="{E7F074C2-C055-4A57-8159-5F96E6911117}">
      <dgm:prSet/>
      <dgm:spPr/>
      <dgm:t>
        <a:bodyPr/>
        <a:lstStyle/>
        <a:p>
          <a:r>
            <a:rPr lang="en-US" b="1" i="0"/>
            <a:t>Class Imbalance Management</a:t>
          </a:r>
          <a:endParaRPr lang="en-US"/>
        </a:p>
      </dgm:t>
    </dgm:pt>
    <dgm:pt modelId="{E77C41F3-B344-42BE-B1D5-5AAF669B9198}" type="parTrans" cxnId="{4FFB4557-33A9-40D1-BE49-61FF9D0BF375}">
      <dgm:prSet/>
      <dgm:spPr/>
      <dgm:t>
        <a:bodyPr/>
        <a:lstStyle/>
        <a:p>
          <a:endParaRPr lang="en-US"/>
        </a:p>
      </dgm:t>
    </dgm:pt>
    <dgm:pt modelId="{63CD58A2-D120-40C8-8B84-F91CC627EB85}" type="sibTrans" cxnId="{4FFB4557-33A9-40D1-BE49-61FF9D0BF375}">
      <dgm:prSet/>
      <dgm:spPr/>
      <dgm:t>
        <a:bodyPr/>
        <a:lstStyle/>
        <a:p>
          <a:endParaRPr lang="en-US"/>
        </a:p>
      </dgm:t>
    </dgm:pt>
    <dgm:pt modelId="{23C36CFC-7ED0-482D-8CFD-8980C6B39463}">
      <dgm:prSet/>
      <dgm:spPr/>
      <dgm:t>
        <a:bodyPr/>
        <a:lstStyle/>
        <a:p>
          <a:r>
            <a:rPr lang="en-US" b="0" i="0"/>
            <a:t>Using SMOTE(Synthetic Minority Over-sampling Technique)</a:t>
          </a:r>
          <a:endParaRPr lang="en-US"/>
        </a:p>
      </dgm:t>
    </dgm:pt>
    <dgm:pt modelId="{67B8A0B1-A671-46F4-96CB-A721591BD3B7}" type="parTrans" cxnId="{AA1A803D-5976-4BA3-9ED3-BAEEABD5A8A3}">
      <dgm:prSet/>
      <dgm:spPr/>
      <dgm:t>
        <a:bodyPr/>
        <a:lstStyle/>
        <a:p>
          <a:endParaRPr lang="en-US"/>
        </a:p>
      </dgm:t>
    </dgm:pt>
    <dgm:pt modelId="{EE88D934-53EB-4CE5-BB83-9297BDF04EF1}" type="sibTrans" cxnId="{AA1A803D-5976-4BA3-9ED3-BAEEABD5A8A3}">
      <dgm:prSet/>
      <dgm:spPr/>
      <dgm:t>
        <a:bodyPr/>
        <a:lstStyle/>
        <a:p>
          <a:endParaRPr lang="en-US"/>
        </a:p>
      </dgm:t>
    </dgm:pt>
    <dgm:pt modelId="{20BA060C-D241-4125-B031-1D7D5E1F5BDA}" type="pres">
      <dgm:prSet presAssocID="{B592A90B-F969-4C68-B6BD-5823EBF9BEC1}" presName="Name0" presStyleCnt="0">
        <dgm:presLayoutVars>
          <dgm:dir/>
          <dgm:resizeHandles val="exact"/>
        </dgm:presLayoutVars>
      </dgm:prSet>
      <dgm:spPr/>
    </dgm:pt>
    <dgm:pt modelId="{47B67B36-9724-4F3F-913C-5A17AE9D6820}" type="pres">
      <dgm:prSet presAssocID="{9818BFBF-AA64-46D3-895B-945F7DEEEAFD}" presName="node" presStyleLbl="node1" presStyleIdx="0" presStyleCnt="23">
        <dgm:presLayoutVars>
          <dgm:bulletEnabled val="1"/>
        </dgm:presLayoutVars>
      </dgm:prSet>
      <dgm:spPr/>
    </dgm:pt>
    <dgm:pt modelId="{EA06EE94-6B2C-4CC5-B5F1-D847F4FCF913}" type="pres">
      <dgm:prSet presAssocID="{71EC8642-A48A-445B-B115-C51C05F3CB74}" presName="sibTransSpacerBeforeConnector" presStyleCnt="0"/>
      <dgm:spPr/>
    </dgm:pt>
    <dgm:pt modelId="{FD8E0E1C-483D-4BB9-A25F-D14137163B5E}" type="pres">
      <dgm:prSet presAssocID="{71EC8642-A48A-445B-B115-C51C05F3CB74}" presName="sibTrans" presStyleLbl="node1" presStyleIdx="1" presStyleCnt="23"/>
      <dgm:spPr/>
    </dgm:pt>
    <dgm:pt modelId="{324D1CD5-DFDE-475F-A7D1-EC32441D3331}" type="pres">
      <dgm:prSet presAssocID="{71EC8642-A48A-445B-B115-C51C05F3CB74}" presName="sibTransSpacerAfterConnector" presStyleCnt="0"/>
      <dgm:spPr/>
    </dgm:pt>
    <dgm:pt modelId="{9B4D72A5-3409-4BCA-B66E-963A8A22C054}" type="pres">
      <dgm:prSet presAssocID="{0BBD43AB-CD08-4417-903D-FBC69DA226D1}" presName="node" presStyleLbl="node1" presStyleIdx="2" presStyleCnt="23">
        <dgm:presLayoutVars>
          <dgm:bulletEnabled val="1"/>
        </dgm:presLayoutVars>
      </dgm:prSet>
      <dgm:spPr/>
    </dgm:pt>
    <dgm:pt modelId="{E22B7A50-C373-43C8-B77B-34E107B6D2F2}" type="pres">
      <dgm:prSet presAssocID="{CBDC27B8-91FA-41CC-A861-1A4D369C8BE4}" presName="sibTransSpacerBeforeConnector" presStyleCnt="0"/>
      <dgm:spPr/>
    </dgm:pt>
    <dgm:pt modelId="{93CD1A57-A4A1-4DFA-9261-280F535C1D82}" type="pres">
      <dgm:prSet presAssocID="{CBDC27B8-91FA-41CC-A861-1A4D369C8BE4}" presName="sibTrans" presStyleLbl="node1" presStyleIdx="3" presStyleCnt="23"/>
      <dgm:spPr/>
    </dgm:pt>
    <dgm:pt modelId="{A153B9E3-8B27-4442-9524-6E69BDEA2D57}" type="pres">
      <dgm:prSet presAssocID="{CBDC27B8-91FA-41CC-A861-1A4D369C8BE4}" presName="sibTransSpacerAfterConnector" presStyleCnt="0"/>
      <dgm:spPr/>
    </dgm:pt>
    <dgm:pt modelId="{08E27153-C5AA-4375-94CF-FED1EFCD8CC4}" type="pres">
      <dgm:prSet presAssocID="{B5DEACC6-3D2F-467E-AD5B-D1B2DEDBF08A}" presName="node" presStyleLbl="node1" presStyleIdx="4" presStyleCnt="23">
        <dgm:presLayoutVars>
          <dgm:bulletEnabled val="1"/>
        </dgm:presLayoutVars>
      </dgm:prSet>
      <dgm:spPr/>
    </dgm:pt>
    <dgm:pt modelId="{8F67FEDA-0C8E-4114-A302-39C13D858450}" type="pres">
      <dgm:prSet presAssocID="{BE2346D7-A8D3-49AF-9240-44ECD7B5E195}" presName="sibTransSpacerBeforeConnector" presStyleCnt="0"/>
      <dgm:spPr/>
    </dgm:pt>
    <dgm:pt modelId="{F4F1A7B6-FF72-4B6A-AE4E-7DE0A91E7868}" type="pres">
      <dgm:prSet presAssocID="{BE2346D7-A8D3-49AF-9240-44ECD7B5E195}" presName="sibTrans" presStyleLbl="node1" presStyleIdx="5" presStyleCnt="23"/>
      <dgm:spPr/>
    </dgm:pt>
    <dgm:pt modelId="{DFEE0C90-35D3-42E8-88DA-3B25B1EE4D08}" type="pres">
      <dgm:prSet presAssocID="{BE2346D7-A8D3-49AF-9240-44ECD7B5E195}" presName="sibTransSpacerAfterConnector" presStyleCnt="0"/>
      <dgm:spPr/>
    </dgm:pt>
    <dgm:pt modelId="{FF6DDD5E-0CB0-4FFB-A764-6C5633A97FCD}" type="pres">
      <dgm:prSet presAssocID="{A6AFBD1F-8218-40B6-BD07-8C81E8B17E0B}" presName="node" presStyleLbl="node1" presStyleIdx="6" presStyleCnt="23">
        <dgm:presLayoutVars>
          <dgm:bulletEnabled val="1"/>
        </dgm:presLayoutVars>
      </dgm:prSet>
      <dgm:spPr/>
    </dgm:pt>
    <dgm:pt modelId="{FAE24D62-469D-4732-AFC0-89C90809F718}" type="pres">
      <dgm:prSet presAssocID="{912DA258-338A-47C6-B19C-504B9529BB70}" presName="sibTransSpacerBeforeConnector" presStyleCnt="0"/>
      <dgm:spPr/>
    </dgm:pt>
    <dgm:pt modelId="{ABF24CDF-9492-449B-9F9C-DF60C54D91BF}" type="pres">
      <dgm:prSet presAssocID="{912DA258-338A-47C6-B19C-504B9529BB70}" presName="sibTrans" presStyleLbl="node1" presStyleIdx="7" presStyleCnt="23"/>
      <dgm:spPr/>
    </dgm:pt>
    <dgm:pt modelId="{516CC162-DADF-4E51-A238-AA0455922C59}" type="pres">
      <dgm:prSet presAssocID="{912DA258-338A-47C6-B19C-504B9529BB70}" presName="sibTransSpacerAfterConnector" presStyleCnt="0"/>
      <dgm:spPr/>
    </dgm:pt>
    <dgm:pt modelId="{F3B7B707-1466-4687-BE87-4B898BDFC715}" type="pres">
      <dgm:prSet presAssocID="{37C424DE-C568-4BD3-990D-80B7B4825D83}" presName="node" presStyleLbl="node1" presStyleIdx="8" presStyleCnt="23">
        <dgm:presLayoutVars>
          <dgm:bulletEnabled val="1"/>
        </dgm:presLayoutVars>
      </dgm:prSet>
      <dgm:spPr/>
    </dgm:pt>
    <dgm:pt modelId="{A4834961-35DC-4072-8DE9-05094053851B}" type="pres">
      <dgm:prSet presAssocID="{86C139A1-5BA1-4137-A42B-263A15938851}" presName="sibTransSpacerBeforeConnector" presStyleCnt="0"/>
      <dgm:spPr/>
    </dgm:pt>
    <dgm:pt modelId="{2D8FE71D-2ABB-4567-B7EE-EA73C5B6BED6}" type="pres">
      <dgm:prSet presAssocID="{86C139A1-5BA1-4137-A42B-263A15938851}" presName="sibTrans" presStyleLbl="node1" presStyleIdx="9" presStyleCnt="23"/>
      <dgm:spPr/>
    </dgm:pt>
    <dgm:pt modelId="{10998083-DDAA-41E4-9801-D9A571A4CD45}" type="pres">
      <dgm:prSet presAssocID="{86C139A1-5BA1-4137-A42B-263A15938851}" presName="sibTransSpacerAfterConnector" presStyleCnt="0"/>
      <dgm:spPr/>
    </dgm:pt>
    <dgm:pt modelId="{D887997E-FBFB-4D43-A901-D2C9A961DDC4}" type="pres">
      <dgm:prSet presAssocID="{A6A590E1-1AED-42DB-8FD2-98A867EA2DAF}" presName="node" presStyleLbl="node1" presStyleIdx="10" presStyleCnt="23">
        <dgm:presLayoutVars>
          <dgm:bulletEnabled val="1"/>
        </dgm:presLayoutVars>
      </dgm:prSet>
      <dgm:spPr/>
    </dgm:pt>
    <dgm:pt modelId="{35059C2E-CB3C-4A40-9C04-55404D337AEC}" type="pres">
      <dgm:prSet presAssocID="{EC978CBE-ADBC-41F3-806F-A98882359097}" presName="sibTransSpacerBeforeConnector" presStyleCnt="0"/>
      <dgm:spPr/>
    </dgm:pt>
    <dgm:pt modelId="{F484863C-8A12-42CD-9A2C-CAC63CB826AC}" type="pres">
      <dgm:prSet presAssocID="{EC978CBE-ADBC-41F3-806F-A98882359097}" presName="sibTrans" presStyleLbl="node1" presStyleIdx="11" presStyleCnt="23"/>
      <dgm:spPr/>
    </dgm:pt>
    <dgm:pt modelId="{687D6036-D9C6-4B3E-9D40-B3DF107CF50B}" type="pres">
      <dgm:prSet presAssocID="{EC978CBE-ADBC-41F3-806F-A98882359097}" presName="sibTransSpacerAfterConnector" presStyleCnt="0"/>
      <dgm:spPr/>
    </dgm:pt>
    <dgm:pt modelId="{565474AA-859C-4882-B15A-2D74BB5B79BE}" type="pres">
      <dgm:prSet presAssocID="{6A08FB92-D208-49C4-B0F0-95FD55760249}" presName="node" presStyleLbl="node1" presStyleIdx="12" presStyleCnt="23">
        <dgm:presLayoutVars>
          <dgm:bulletEnabled val="1"/>
        </dgm:presLayoutVars>
      </dgm:prSet>
      <dgm:spPr/>
    </dgm:pt>
    <dgm:pt modelId="{A9B50F42-DEB9-4552-B7B0-29C7CFD18B10}" type="pres">
      <dgm:prSet presAssocID="{4D2C9C82-4CF6-42AB-ADA0-9A719B1F6E7C}" presName="sibTransSpacerBeforeConnector" presStyleCnt="0"/>
      <dgm:spPr/>
    </dgm:pt>
    <dgm:pt modelId="{D84C08A4-DD82-4948-857B-36CD0B83FF85}" type="pres">
      <dgm:prSet presAssocID="{4D2C9C82-4CF6-42AB-ADA0-9A719B1F6E7C}" presName="sibTrans" presStyleLbl="node1" presStyleIdx="13" presStyleCnt="23"/>
      <dgm:spPr/>
    </dgm:pt>
    <dgm:pt modelId="{8884FC66-77CD-49FD-9106-9CEFE7257051}" type="pres">
      <dgm:prSet presAssocID="{4D2C9C82-4CF6-42AB-ADA0-9A719B1F6E7C}" presName="sibTransSpacerAfterConnector" presStyleCnt="0"/>
      <dgm:spPr/>
    </dgm:pt>
    <dgm:pt modelId="{3DB2B9A2-83D4-4643-9C69-23A19991972D}" type="pres">
      <dgm:prSet presAssocID="{805D96C8-25AC-46CC-8BD8-1DB16D2C8CFC}" presName="node" presStyleLbl="node1" presStyleIdx="14" presStyleCnt="23">
        <dgm:presLayoutVars>
          <dgm:bulletEnabled val="1"/>
        </dgm:presLayoutVars>
      </dgm:prSet>
      <dgm:spPr/>
    </dgm:pt>
    <dgm:pt modelId="{EDFED402-633C-408D-9FB9-15D06ED5702C}" type="pres">
      <dgm:prSet presAssocID="{838D26D6-A707-43E6-A546-663E14B27BC5}" presName="sibTransSpacerBeforeConnector" presStyleCnt="0"/>
      <dgm:spPr/>
    </dgm:pt>
    <dgm:pt modelId="{34F9D926-BFFA-4B3A-997F-47E8E07F8F53}" type="pres">
      <dgm:prSet presAssocID="{838D26D6-A707-43E6-A546-663E14B27BC5}" presName="sibTrans" presStyleLbl="node1" presStyleIdx="15" presStyleCnt="23"/>
      <dgm:spPr/>
    </dgm:pt>
    <dgm:pt modelId="{C55396F0-A7BD-4161-B04A-C469F6878B37}" type="pres">
      <dgm:prSet presAssocID="{838D26D6-A707-43E6-A546-663E14B27BC5}" presName="sibTransSpacerAfterConnector" presStyleCnt="0"/>
      <dgm:spPr/>
    </dgm:pt>
    <dgm:pt modelId="{146F06DE-6B29-4B00-9847-D8ABFCEB6DE1}" type="pres">
      <dgm:prSet presAssocID="{981CB13B-42A4-4060-B4D3-4D9B94BA28E5}" presName="node" presStyleLbl="node1" presStyleIdx="16" presStyleCnt="23">
        <dgm:presLayoutVars>
          <dgm:bulletEnabled val="1"/>
        </dgm:presLayoutVars>
      </dgm:prSet>
      <dgm:spPr/>
    </dgm:pt>
    <dgm:pt modelId="{924D0855-8DD9-46F9-88F0-D2E64C77DCF4}" type="pres">
      <dgm:prSet presAssocID="{85C6FC7A-6842-4866-B7AC-AFFAEBCCA794}" presName="sibTransSpacerBeforeConnector" presStyleCnt="0"/>
      <dgm:spPr/>
    </dgm:pt>
    <dgm:pt modelId="{FDE6F4BA-362D-4535-8F5B-D37CDC2AF775}" type="pres">
      <dgm:prSet presAssocID="{85C6FC7A-6842-4866-B7AC-AFFAEBCCA794}" presName="sibTrans" presStyleLbl="node1" presStyleIdx="17" presStyleCnt="23"/>
      <dgm:spPr/>
    </dgm:pt>
    <dgm:pt modelId="{C08C6638-0EEE-4FFB-B98C-EAFE873EFF3C}" type="pres">
      <dgm:prSet presAssocID="{85C6FC7A-6842-4866-B7AC-AFFAEBCCA794}" presName="sibTransSpacerAfterConnector" presStyleCnt="0"/>
      <dgm:spPr/>
    </dgm:pt>
    <dgm:pt modelId="{E75EF716-0EAA-4FA1-818C-4FDE1D3FF28B}" type="pres">
      <dgm:prSet presAssocID="{2896ECA5-7205-4900-8D82-4729BCC8E73A}" presName="node" presStyleLbl="node1" presStyleIdx="18" presStyleCnt="23">
        <dgm:presLayoutVars>
          <dgm:bulletEnabled val="1"/>
        </dgm:presLayoutVars>
      </dgm:prSet>
      <dgm:spPr/>
    </dgm:pt>
    <dgm:pt modelId="{27C20428-B40F-4734-A54D-4E9896F7633A}" type="pres">
      <dgm:prSet presAssocID="{41F9377F-B5AC-4C35-B035-34B0DB2CD1EC}" presName="sibTransSpacerBeforeConnector" presStyleCnt="0"/>
      <dgm:spPr/>
    </dgm:pt>
    <dgm:pt modelId="{9CA74F89-C7CD-435E-BA3E-3516DF5154C8}" type="pres">
      <dgm:prSet presAssocID="{41F9377F-B5AC-4C35-B035-34B0DB2CD1EC}" presName="sibTrans" presStyleLbl="node1" presStyleIdx="19" presStyleCnt="23"/>
      <dgm:spPr/>
    </dgm:pt>
    <dgm:pt modelId="{9865A17D-5492-410E-B322-F7653791A7D9}" type="pres">
      <dgm:prSet presAssocID="{41F9377F-B5AC-4C35-B035-34B0DB2CD1EC}" presName="sibTransSpacerAfterConnector" presStyleCnt="0"/>
      <dgm:spPr/>
    </dgm:pt>
    <dgm:pt modelId="{7A88C0D0-318F-41E4-AEFA-ECF2281C5DA1}" type="pres">
      <dgm:prSet presAssocID="{E7F074C2-C055-4A57-8159-5F96E6911117}" presName="node" presStyleLbl="node1" presStyleIdx="20" presStyleCnt="23">
        <dgm:presLayoutVars>
          <dgm:bulletEnabled val="1"/>
        </dgm:presLayoutVars>
      </dgm:prSet>
      <dgm:spPr/>
    </dgm:pt>
    <dgm:pt modelId="{00DFB279-DFB3-4292-B92C-6BFB1CADB3C3}" type="pres">
      <dgm:prSet presAssocID="{63CD58A2-D120-40C8-8B84-F91CC627EB85}" presName="sibTransSpacerBeforeConnector" presStyleCnt="0"/>
      <dgm:spPr/>
    </dgm:pt>
    <dgm:pt modelId="{30573964-205E-4F3E-A079-280897046745}" type="pres">
      <dgm:prSet presAssocID="{63CD58A2-D120-40C8-8B84-F91CC627EB85}" presName="sibTrans" presStyleLbl="node1" presStyleIdx="21" presStyleCnt="23"/>
      <dgm:spPr/>
    </dgm:pt>
    <dgm:pt modelId="{7F66B0DD-2A0F-4F8E-8607-81D8585CFE0B}" type="pres">
      <dgm:prSet presAssocID="{63CD58A2-D120-40C8-8B84-F91CC627EB85}" presName="sibTransSpacerAfterConnector" presStyleCnt="0"/>
      <dgm:spPr/>
    </dgm:pt>
    <dgm:pt modelId="{FAD56558-2FE1-4B51-BD1E-09BB039B6C9D}" type="pres">
      <dgm:prSet presAssocID="{23C36CFC-7ED0-482D-8CFD-8980C6B39463}" presName="node" presStyleLbl="node1" presStyleIdx="22" presStyleCnt="23">
        <dgm:presLayoutVars>
          <dgm:bulletEnabled val="1"/>
        </dgm:presLayoutVars>
      </dgm:prSet>
      <dgm:spPr/>
    </dgm:pt>
  </dgm:ptLst>
  <dgm:cxnLst>
    <dgm:cxn modelId="{83F94014-D45A-437E-9AB7-96023DB47EFF}" type="presOf" srcId="{CBDC27B8-91FA-41CC-A861-1A4D369C8BE4}" destId="{93CD1A57-A4A1-4DFA-9261-280F535C1D82}" srcOrd="0" destOrd="0" presId="urn:microsoft.com/office/officeart/2016/7/layout/BasicProcessNew"/>
    <dgm:cxn modelId="{E816C418-A7CC-45B7-9753-6364915E1849}" type="presOf" srcId="{A6A590E1-1AED-42DB-8FD2-98A867EA2DAF}" destId="{D887997E-FBFB-4D43-A901-D2C9A961DDC4}" srcOrd="0" destOrd="0" presId="urn:microsoft.com/office/officeart/2016/7/layout/BasicProcessNew"/>
    <dgm:cxn modelId="{6EFB442A-03FD-4FF1-A433-8465A75C87B5}" srcId="{B592A90B-F969-4C68-B6BD-5823EBF9BEC1}" destId="{2896ECA5-7205-4900-8D82-4729BCC8E73A}" srcOrd="9" destOrd="0" parTransId="{FA602180-7B13-469D-B5CC-B6594A1D8337}" sibTransId="{41F9377F-B5AC-4C35-B035-34B0DB2CD1EC}"/>
    <dgm:cxn modelId="{AA1A803D-5976-4BA3-9ED3-BAEEABD5A8A3}" srcId="{B592A90B-F969-4C68-B6BD-5823EBF9BEC1}" destId="{23C36CFC-7ED0-482D-8CFD-8980C6B39463}" srcOrd="11" destOrd="0" parTransId="{67B8A0B1-A671-46F4-96CB-A721591BD3B7}" sibTransId="{EE88D934-53EB-4CE5-BB83-9297BDF04EF1}"/>
    <dgm:cxn modelId="{379BD83D-3CFE-41DC-8899-57D048DA7455}" srcId="{B592A90B-F969-4C68-B6BD-5823EBF9BEC1}" destId="{981CB13B-42A4-4060-B4D3-4D9B94BA28E5}" srcOrd="8" destOrd="0" parTransId="{E7B3020A-7789-4885-9541-F7B3CAFD5186}" sibTransId="{85C6FC7A-6842-4866-B7AC-AFFAEBCCA794}"/>
    <dgm:cxn modelId="{9FF9225C-9872-49A2-B44C-84F6B5826CCA}" srcId="{B592A90B-F969-4C68-B6BD-5823EBF9BEC1}" destId="{0BBD43AB-CD08-4417-903D-FBC69DA226D1}" srcOrd="1" destOrd="0" parTransId="{0748E487-64E2-4805-98B2-8B5B958CF48B}" sibTransId="{CBDC27B8-91FA-41CC-A861-1A4D369C8BE4}"/>
    <dgm:cxn modelId="{C15C3C61-1E71-47CA-B4AF-E169DC78E071}" type="presOf" srcId="{23C36CFC-7ED0-482D-8CFD-8980C6B39463}" destId="{FAD56558-2FE1-4B51-BD1E-09BB039B6C9D}" srcOrd="0" destOrd="0" presId="urn:microsoft.com/office/officeart/2016/7/layout/BasicProcessNew"/>
    <dgm:cxn modelId="{0BC31466-5476-446A-81DE-EB2C80B59E38}" type="presOf" srcId="{B5DEACC6-3D2F-467E-AD5B-D1B2DEDBF08A}" destId="{08E27153-C5AA-4375-94CF-FED1EFCD8CC4}" srcOrd="0" destOrd="0" presId="urn:microsoft.com/office/officeart/2016/7/layout/BasicProcessNew"/>
    <dgm:cxn modelId="{4959C247-5210-42CA-A21E-CBAD292FFAD2}" type="presOf" srcId="{41F9377F-B5AC-4C35-B035-34B0DB2CD1EC}" destId="{9CA74F89-C7CD-435E-BA3E-3516DF5154C8}" srcOrd="0" destOrd="0" presId="urn:microsoft.com/office/officeart/2016/7/layout/BasicProcessNew"/>
    <dgm:cxn modelId="{DD467A6A-8F4C-41A8-A7F0-3C65D5AB04D6}" srcId="{B592A90B-F969-4C68-B6BD-5823EBF9BEC1}" destId="{6A08FB92-D208-49C4-B0F0-95FD55760249}" srcOrd="6" destOrd="0" parTransId="{80B544E0-D2BD-420B-A253-B41C580594DA}" sibTransId="{4D2C9C82-4CF6-42AB-ADA0-9A719B1F6E7C}"/>
    <dgm:cxn modelId="{C1A6AD6B-403A-4FC9-A9D0-AE261A21715C}" srcId="{B592A90B-F969-4C68-B6BD-5823EBF9BEC1}" destId="{805D96C8-25AC-46CC-8BD8-1DB16D2C8CFC}" srcOrd="7" destOrd="0" parTransId="{58E3ED4B-DD8E-40A5-BA57-2471056B8F1F}" sibTransId="{838D26D6-A707-43E6-A546-663E14B27BC5}"/>
    <dgm:cxn modelId="{BEFB1C4C-19E2-43E6-8723-5B40D6F21421}" srcId="{B592A90B-F969-4C68-B6BD-5823EBF9BEC1}" destId="{9818BFBF-AA64-46D3-895B-945F7DEEEAFD}" srcOrd="0" destOrd="0" parTransId="{780F1E79-A7CE-4A79-89D0-3B53885EB3FD}" sibTransId="{71EC8642-A48A-445B-B115-C51C05F3CB74}"/>
    <dgm:cxn modelId="{09D41E4C-60A7-4BFC-8C58-C2F003B4B8D4}" type="presOf" srcId="{86C139A1-5BA1-4137-A42B-263A15938851}" destId="{2D8FE71D-2ABB-4567-B7EE-EA73C5B6BED6}" srcOrd="0" destOrd="0" presId="urn:microsoft.com/office/officeart/2016/7/layout/BasicProcessNew"/>
    <dgm:cxn modelId="{4A34C66C-6F7C-4535-B8B3-5166A5047D4F}" type="presOf" srcId="{2896ECA5-7205-4900-8D82-4729BCC8E73A}" destId="{E75EF716-0EAA-4FA1-818C-4FDE1D3FF28B}" srcOrd="0" destOrd="0" presId="urn:microsoft.com/office/officeart/2016/7/layout/BasicProcessNew"/>
    <dgm:cxn modelId="{21C7986F-57E1-4493-A786-AA38FDB45519}" type="presOf" srcId="{4D2C9C82-4CF6-42AB-ADA0-9A719B1F6E7C}" destId="{D84C08A4-DD82-4948-857B-36CD0B83FF85}" srcOrd="0" destOrd="0" presId="urn:microsoft.com/office/officeart/2016/7/layout/BasicProcessNew"/>
    <dgm:cxn modelId="{95BAC571-7AE3-4E39-A292-72040CCF8CE5}" srcId="{B592A90B-F969-4C68-B6BD-5823EBF9BEC1}" destId="{B5DEACC6-3D2F-467E-AD5B-D1B2DEDBF08A}" srcOrd="2" destOrd="0" parTransId="{5319B4F4-80A8-4849-A763-DE3FB3C4A98C}" sibTransId="{BE2346D7-A8D3-49AF-9240-44ECD7B5E195}"/>
    <dgm:cxn modelId="{C99D5076-6611-46F5-8677-B701269D3992}" type="presOf" srcId="{37C424DE-C568-4BD3-990D-80B7B4825D83}" destId="{F3B7B707-1466-4687-BE87-4B898BDFC715}" srcOrd="0" destOrd="0" presId="urn:microsoft.com/office/officeart/2016/7/layout/BasicProcessNew"/>
    <dgm:cxn modelId="{4FFB4557-33A9-40D1-BE49-61FF9D0BF375}" srcId="{B592A90B-F969-4C68-B6BD-5823EBF9BEC1}" destId="{E7F074C2-C055-4A57-8159-5F96E6911117}" srcOrd="10" destOrd="0" parTransId="{E77C41F3-B344-42BE-B1D5-5AAF669B9198}" sibTransId="{63CD58A2-D120-40C8-8B84-F91CC627EB85}"/>
    <dgm:cxn modelId="{5606007A-10B9-412F-B656-4777DCE31A38}" type="presOf" srcId="{9818BFBF-AA64-46D3-895B-945F7DEEEAFD}" destId="{47B67B36-9724-4F3F-913C-5A17AE9D6820}" srcOrd="0" destOrd="0" presId="urn:microsoft.com/office/officeart/2016/7/layout/BasicProcessNew"/>
    <dgm:cxn modelId="{68DBE87F-1C45-4285-B5AD-53BB30E5401F}" type="presOf" srcId="{6A08FB92-D208-49C4-B0F0-95FD55760249}" destId="{565474AA-859C-4882-B15A-2D74BB5B79BE}" srcOrd="0" destOrd="0" presId="urn:microsoft.com/office/officeart/2016/7/layout/BasicProcessNew"/>
    <dgm:cxn modelId="{F00EF784-3BEF-4F9D-83D1-6B9CC3A36BA5}" type="presOf" srcId="{63CD58A2-D120-40C8-8B84-F91CC627EB85}" destId="{30573964-205E-4F3E-A079-280897046745}" srcOrd="0" destOrd="0" presId="urn:microsoft.com/office/officeart/2016/7/layout/BasicProcessNew"/>
    <dgm:cxn modelId="{15E5948B-EEA0-4B5D-BB4F-0746F47BD570}" type="presOf" srcId="{B592A90B-F969-4C68-B6BD-5823EBF9BEC1}" destId="{20BA060C-D241-4125-B031-1D7D5E1F5BDA}" srcOrd="0" destOrd="0" presId="urn:microsoft.com/office/officeart/2016/7/layout/BasicProcessNew"/>
    <dgm:cxn modelId="{18904099-CB32-4B88-AC5E-5433DC36C960}" type="presOf" srcId="{E7F074C2-C055-4A57-8159-5F96E6911117}" destId="{7A88C0D0-318F-41E4-AEFA-ECF2281C5DA1}" srcOrd="0" destOrd="0" presId="urn:microsoft.com/office/officeart/2016/7/layout/BasicProcessNew"/>
    <dgm:cxn modelId="{D3303E9C-01B9-45D5-BE5D-1D618570E7A2}" type="presOf" srcId="{805D96C8-25AC-46CC-8BD8-1DB16D2C8CFC}" destId="{3DB2B9A2-83D4-4643-9C69-23A19991972D}" srcOrd="0" destOrd="0" presId="urn:microsoft.com/office/officeart/2016/7/layout/BasicProcessNew"/>
    <dgm:cxn modelId="{F3CB019D-9700-4EE4-B7F5-0CDBEB77E2D9}" type="presOf" srcId="{0BBD43AB-CD08-4417-903D-FBC69DA226D1}" destId="{9B4D72A5-3409-4BCA-B66E-963A8A22C054}" srcOrd="0" destOrd="0" presId="urn:microsoft.com/office/officeart/2016/7/layout/BasicProcessNew"/>
    <dgm:cxn modelId="{73D3699F-ED8A-40DF-8DF5-78CCB51548C3}" type="presOf" srcId="{A6AFBD1F-8218-40B6-BD07-8C81E8B17E0B}" destId="{FF6DDD5E-0CB0-4FFB-A764-6C5633A97FCD}" srcOrd="0" destOrd="0" presId="urn:microsoft.com/office/officeart/2016/7/layout/BasicProcessNew"/>
    <dgm:cxn modelId="{CE8F12A8-EBD3-45B9-88EE-1DF359501785}" type="presOf" srcId="{981CB13B-42A4-4060-B4D3-4D9B94BA28E5}" destId="{146F06DE-6B29-4B00-9847-D8ABFCEB6DE1}" srcOrd="0" destOrd="0" presId="urn:microsoft.com/office/officeart/2016/7/layout/BasicProcessNew"/>
    <dgm:cxn modelId="{4F3FE7B6-3F4F-435C-B2DA-CD8173A7A4A6}" type="presOf" srcId="{912DA258-338A-47C6-B19C-504B9529BB70}" destId="{ABF24CDF-9492-449B-9F9C-DF60C54D91BF}" srcOrd="0" destOrd="0" presId="urn:microsoft.com/office/officeart/2016/7/layout/BasicProcessNew"/>
    <dgm:cxn modelId="{1F6BA2B7-ABCF-4A3B-AB79-9807FD77F694}" type="presOf" srcId="{EC978CBE-ADBC-41F3-806F-A98882359097}" destId="{F484863C-8A12-42CD-9A2C-CAC63CB826AC}" srcOrd="0" destOrd="0" presId="urn:microsoft.com/office/officeart/2016/7/layout/BasicProcessNew"/>
    <dgm:cxn modelId="{A5B3B4C6-B32F-4B1D-9B80-284BEC5535C3}" srcId="{B592A90B-F969-4C68-B6BD-5823EBF9BEC1}" destId="{A6AFBD1F-8218-40B6-BD07-8C81E8B17E0B}" srcOrd="3" destOrd="0" parTransId="{2CDED896-7EDA-4B9A-8A31-30A51E2BB58F}" sibTransId="{912DA258-338A-47C6-B19C-504B9529BB70}"/>
    <dgm:cxn modelId="{B73A11D4-E0E6-4F03-9564-F631C67D4AB4}" type="presOf" srcId="{BE2346D7-A8D3-49AF-9240-44ECD7B5E195}" destId="{F4F1A7B6-FF72-4B6A-AE4E-7DE0A91E7868}" srcOrd="0" destOrd="0" presId="urn:microsoft.com/office/officeart/2016/7/layout/BasicProcessNew"/>
    <dgm:cxn modelId="{92C87BD6-8252-4199-A8C3-753DB24B592D}" type="presOf" srcId="{85C6FC7A-6842-4866-B7AC-AFFAEBCCA794}" destId="{FDE6F4BA-362D-4535-8F5B-D37CDC2AF775}" srcOrd="0" destOrd="0" presId="urn:microsoft.com/office/officeart/2016/7/layout/BasicProcessNew"/>
    <dgm:cxn modelId="{648632D9-2316-455D-ABA5-B30065B1F9C4}" type="presOf" srcId="{71EC8642-A48A-445B-B115-C51C05F3CB74}" destId="{FD8E0E1C-483D-4BB9-A25F-D14137163B5E}" srcOrd="0" destOrd="0" presId="urn:microsoft.com/office/officeart/2016/7/layout/BasicProcessNew"/>
    <dgm:cxn modelId="{B423F1DE-2911-4BFF-98FC-1CBDFCE6783C}" type="presOf" srcId="{838D26D6-A707-43E6-A546-663E14B27BC5}" destId="{34F9D926-BFFA-4B3A-997F-47E8E07F8F53}" srcOrd="0" destOrd="0" presId="urn:microsoft.com/office/officeart/2016/7/layout/BasicProcessNew"/>
    <dgm:cxn modelId="{C8CFB9E5-B855-4366-A299-AD65502FA1D3}" srcId="{B592A90B-F969-4C68-B6BD-5823EBF9BEC1}" destId="{37C424DE-C568-4BD3-990D-80B7B4825D83}" srcOrd="4" destOrd="0" parTransId="{0BCE46FB-1C1F-40EC-B014-11F8B3E29154}" sibTransId="{86C139A1-5BA1-4137-A42B-263A15938851}"/>
    <dgm:cxn modelId="{F419E4FC-1B80-468C-BC42-7ACBCD456862}" srcId="{B592A90B-F969-4C68-B6BD-5823EBF9BEC1}" destId="{A6A590E1-1AED-42DB-8FD2-98A867EA2DAF}" srcOrd="5" destOrd="0" parTransId="{085696D3-CD93-4556-B550-D8B7F8D69987}" sibTransId="{EC978CBE-ADBC-41F3-806F-A98882359097}"/>
    <dgm:cxn modelId="{23AF208B-01D0-476E-96EC-A449455C2F40}" type="presParOf" srcId="{20BA060C-D241-4125-B031-1D7D5E1F5BDA}" destId="{47B67B36-9724-4F3F-913C-5A17AE9D6820}" srcOrd="0" destOrd="0" presId="urn:microsoft.com/office/officeart/2016/7/layout/BasicProcessNew"/>
    <dgm:cxn modelId="{59CB3F71-7889-43F9-8325-3D858DE1AF5D}" type="presParOf" srcId="{20BA060C-D241-4125-B031-1D7D5E1F5BDA}" destId="{EA06EE94-6B2C-4CC5-B5F1-D847F4FCF913}" srcOrd="1" destOrd="0" presId="urn:microsoft.com/office/officeart/2016/7/layout/BasicProcessNew"/>
    <dgm:cxn modelId="{533836C6-6E53-40CF-B7BD-22EC3B9FFEE1}" type="presParOf" srcId="{20BA060C-D241-4125-B031-1D7D5E1F5BDA}" destId="{FD8E0E1C-483D-4BB9-A25F-D14137163B5E}" srcOrd="2" destOrd="0" presId="urn:microsoft.com/office/officeart/2016/7/layout/BasicProcessNew"/>
    <dgm:cxn modelId="{D8312325-402D-405A-AAB2-B9CC390D82AB}" type="presParOf" srcId="{20BA060C-D241-4125-B031-1D7D5E1F5BDA}" destId="{324D1CD5-DFDE-475F-A7D1-EC32441D3331}" srcOrd="3" destOrd="0" presId="urn:microsoft.com/office/officeart/2016/7/layout/BasicProcessNew"/>
    <dgm:cxn modelId="{32A77C4F-9AB4-4082-BB53-F3E72A571F24}" type="presParOf" srcId="{20BA060C-D241-4125-B031-1D7D5E1F5BDA}" destId="{9B4D72A5-3409-4BCA-B66E-963A8A22C054}" srcOrd="4" destOrd="0" presId="urn:microsoft.com/office/officeart/2016/7/layout/BasicProcessNew"/>
    <dgm:cxn modelId="{A2670F86-7469-400E-95F9-31301477C9D9}" type="presParOf" srcId="{20BA060C-D241-4125-B031-1D7D5E1F5BDA}" destId="{E22B7A50-C373-43C8-B77B-34E107B6D2F2}" srcOrd="5" destOrd="0" presId="urn:microsoft.com/office/officeart/2016/7/layout/BasicProcessNew"/>
    <dgm:cxn modelId="{54C3D48F-F017-4365-BEDF-65F2BF2054A3}" type="presParOf" srcId="{20BA060C-D241-4125-B031-1D7D5E1F5BDA}" destId="{93CD1A57-A4A1-4DFA-9261-280F535C1D82}" srcOrd="6" destOrd="0" presId="urn:microsoft.com/office/officeart/2016/7/layout/BasicProcessNew"/>
    <dgm:cxn modelId="{D33944A4-97C6-4A37-821C-84342898FCF5}" type="presParOf" srcId="{20BA060C-D241-4125-B031-1D7D5E1F5BDA}" destId="{A153B9E3-8B27-4442-9524-6E69BDEA2D57}" srcOrd="7" destOrd="0" presId="urn:microsoft.com/office/officeart/2016/7/layout/BasicProcessNew"/>
    <dgm:cxn modelId="{1CDC6003-28F8-4BCA-AEF9-F5B8C3A33C47}" type="presParOf" srcId="{20BA060C-D241-4125-B031-1D7D5E1F5BDA}" destId="{08E27153-C5AA-4375-94CF-FED1EFCD8CC4}" srcOrd="8" destOrd="0" presId="urn:microsoft.com/office/officeart/2016/7/layout/BasicProcessNew"/>
    <dgm:cxn modelId="{CC1C7C36-7BFF-40E8-AE5A-0A93E0872903}" type="presParOf" srcId="{20BA060C-D241-4125-B031-1D7D5E1F5BDA}" destId="{8F67FEDA-0C8E-4114-A302-39C13D858450}" srcOrd="9" destOrd="0" presId="urn:microsoft.com/office/officeart/2016/7/layout/BasicProcessNew"/>
    <dgm:cxn modelId="{18FAE46E-7490-4FF4-8922-4B02C3CDEDA1}" type="presParOf" srcId="{20BA060C-D241-4125-B031-1D7D5E1F5BDA}" destId="{F4F1A7B6-FF72-4B6A-AE4E-7DE0A91E7868}" srcOrd="10" destOrd="0" presId="urn:microsoft.com/office/officeart/2016/7/layout/BasicProcessNew"/>
    <dgm:cxn modelId="{8498C40B-CF5B-4851-9963-6D69602FB948}" type="presParOf" srcId="{20BA060C-D241-4125-B031-1D7D5E1F5BDA}" destId="{DFEE0C90-35D3-42E8-88DA-3B25B1EE4D08}" srcOrd="11" destOrd="0" presId="urn:microsoft.com/office/officeart/2016/7/layout/BasicProcessNew"/>
    <dgm:cxn modelId="{E11B3C56-B2EC-4806-92E2-F1EA07FBCB23}" type="presParOf" srcId="{20BA060C-D241-4125-B031-1D7D5E1F5BDA}" destId="{FF6DDD5E-0CB0-4FFB-A764-6C5633A97FCD}" srcOrd="12" destOrd="0" presId="urn:microsoft.com/office/officeart/2016/7/layout/BasicProcessNew"/>
    <dgm:cxn modelId="{26DC46C3-9F20-4103-8472-5E3A35928ACC}" type="presParOf" srcId="{20BA060C-D241-4125-B031-1D7D5E1F5BDA}" destId="{FAE24D62-469D-4732-AFC0-89C90809F718}" srcOrd="13" destOrd="0" presId="urn:microsoft.com/office/officeart/2016/7/layout/BasicProcessNew"/>
    <dgm:cxn modelId="{6C99B6C8-396A-4206-8D82-7CF6D187259F}" type="presParOf" srcId="{20BA060C-D241-4125-B031-1D7D5E1F5BDA}" destId="{ABF24CDF-9492-449B-9F9C-DF60C54D91BF}" srcOrd="14" destOrd="0" presId="urn:microsoft.com/office/officeart/2016/7/layout/BasicProcessNew"/>
    <dgm:cxn modelId="{71F27093-0A2A-4A76-8B82-0D19C5ED522F}" type="presParOf" srcId="{20BA060C-D241-4125-B031-1D7D5E1F5BDA}" destId="{516CC162-DADF-4E51-A238-AA0455922C59}" srcOrd="15" destOrd="0" presId="urn:microsoft.com/office/officeart/2016/7/layout/BasicProcessNew"/>
    <dgm:cxn modelId="{16E04913-85BC-4770-9022-23D6EDD478C3}" type="presParOf" srcId="{20BA060C-D241-4125-B031-1D7D5E1F5BDA}" destId="{F3B7B707-1466-4687-BE87-4B898BDFC715}" srcOrd="16" destOrd="0" presId="urn:microsoft.com/office/officeart/2016/7/layout/BasicProcessNew"/>
    <dgm:cxn modelId="{6D46A204-88FC-4639-B839-4E525F356246}" type="presParOf" srcId="{20BA060C-D241-4125-B031-1D7D5E1F5BDA}" destId="{A4834961-35DC-4072-8DE9-05094053851B}" srcOrd="17" destOrd="0" presId="urn:microsoft.com/office/officeart/2016/7/layout/BasicProcessNew"/>
    <dgm:cxn modelId="{7760BCBE-567B-45B3-BDFC-6D1D8D5C9F38}" type="presParOf" srcId="{20BA060C-D241-4125-B031-1D7D5E1F5BDA}" destId="{2D8FE71D-2ABB-4567-B7EE-EA73C5B6BED6}" srcOrd="18" destOrd="0" presId="urn:microsoft.com/office/officeart/2016/7/layout/BasicProcessNew"/>
    <dgm:cxn modelId="{FABFA4E2-76B5-4109-B17F-9964543CA604}" type="presParOf" srcId="{20BA060C-D241-4125-B031-1D7D5E1F5BDA}" destId="{10998083-DDAA-41E4-9801-D9A571A4CD45}" srcOrd="19" destOrd="0" presId="urn:microsoft.com/office/officeart/2016/7/layout/BasicProcessNew"/>
    <dgm:cxn modelId="{C68B55A7-CF76-47B5-9ADF-38CAE156082A}" type="presParOf" srcId="{20BA060C-D241-4125-B031-1D7D5E1F5BDA}" destId="{D887997E-FBFB-4D43-A901-D2C9A961DDC4}" srcOrd="20" destOrd="0" presId="urn:microsoft.com/office/officeart/2016/7/layout/BasicProcessNew"/>
    <dgm:cxn modelId="{0C035E79-3114-4762-ADE4-F6EA86C75C55}" type="presParOf" srcId="{20BA060C-D241-4125-B031-1D7D5E1F5BDA}" destId="{35059C2E-CB3C-4A40-9C04-55404D337AEC}" srcOrd="21" destOrd="0" presId="urn:microsoft.com/office/officeart/2016/7/layout/BasicProcessNew"/>
    <dgm:cxn modelId="{6E01157B-ADA9-493C-8EFE-70757DED82A7}" type="presParOf" srcId="{20BA060C-D241-4125-B031-1D7D5E1F5BDA}" destId="{F484863C-8A12-42CD-9A2C-CAC63CB826AC}" srcOrd="22" destOrd="0" presId="urn:microsoft.com/office/officeart/2016/7/layout/BasicProcessNew"/>
    <dgm:cxn modelId="{7CEA3AA8-80A0-45B1-A4B0-A698280B4506}" type="presParOf" srcId="{20BA060C-D241-4125-B031-1D7D5E1F5BDA}" destId="{687D6036-D9C6-4B3E-9D40-B3DF107CF50B}" srcOrd="23" destOrd="0" presId="urn:microsoft.com/office/officeart/2016/7/layout/BasicProcessNew"/>
    <dgm:cxn modelId="{CD01FB37-B5FF-48EB-A8D7-21E9AAA8DF51}" type="presParOf" srcId="{20BA060C-D241-4125-B031-1D7D5E1F5BDA}" destId="{565474AA-859C-4882-B15A-2D74BB5B79BE}" srcOrd="24" destOrd="0" presId="urn:microsoft.com/office/officeart/2016/7/layout/BasicProcessNew"/>
    <dgm:cxn modelId="{CAD2D83A-5EB8-4997-B14C-B0A0284F5048}" type="presParOf" srcId="{20BA060C-D241-4125-B031-1D7D5E1F5BDA}" destId="{A9B50F42-DEB9-4552-B7B0-29C7CFD18B10}" srcOrd="25" destOrd="0" presId="urn:microsoft.com/office/officeart/2016/7/layout/BasicProcessNew"/>
    <dgm:cxn modelId="{4451D5EB-9885-4870-8E5F-2CCC300F8AC4}" type="presParOf" srcId="{20BA060C-D241-4125-B031-1D7D5E1F5BDA}" destId="{D84C08A4-DD82-4948-857B-36CD0B83FF85}" srcOrd="26" destOrd="0" presId="urn:microsoft.com/office/officeart/2016/7/layout/BasicProcessNew"/>
    <dgm:cxn modelId="{579E4CE7-9F1A-4025-8302-41BA407346D8}" type="presParOf" srcId="{20BA060C-D241-4125-B031-1D7D5E1F5BDA}" destId="{8884FC66-77CD-49FD-9106-9CEFE7257051}" srcOrd="27" destOrd="0" presId="urn:microsoft.com/office/officeart/2016/7/layout/BasicProcessNew"/>
    <dgm:cxn modelId="{DCEE6D3E-0D03-430D-8CDA-FF5A6CF3DCB5}" type="presParOf" srcId="{20BA060C-D241-4125-B031-1D7D5E1F5BDA}" destId="{3DB2B9A2-83D4-4643-9C69-23A19991972D}" srcOrd="28" destOrd="0" presId="urn:microsoft.com/office/officeart/2016/7/layout/BasicProcessNew"/>
    <dgm:cxn modelId="{87B68B2D-43DA-4E1B-81F1-567D7421FEA3}" type="presParOf" srcId="{20BA060C-D241-4125-B031-1D7D5E1F5BDA}" destId="{EDFED402-633C-408D-9FB9-15D06ED5702C}" srcOrd="29" destOrd="0" presId="urn:microsoft.com/office/officeart/2016/7/layout/BasicProcessNew"/>
    <dgm:cxn modelId="{4EB3C6DA-93A1-45E7-AF8F-FB75F7F87203}" type="presParOf" srcId="{20BA060C-D241-4125-B031-1D7D5E1F5BDA}" destId="{34F9D926-BFFA-4B3A-997F-47E8E07F8F53}" srcOrd="30" destOrd="0" presId="urn:microsoft.com/office/officeart/2016/7/layout/BasicProcessNew"/>
    <dgm:cxn modelId="{A3539CE7-1A9A-4361-B7DC-572CE4AFD9DD}" type="presParOf" srcId="{20BA060C-D241-4125-B031-1D7D5E1F5BDA}" destId="{C55396F0-A7BD-4161-B04A-C469F6878B37}" srcOrd="31" destOrd="0" presId="urn:microsoft.com/office/officeart/2016/7/layout/BasicProcessNew"/>
    <dgm:cxn modelId="{7F16AB21-5449-451A-B0A4-980832C3D108}" type="presParOf" srcId="{20BA060C-D241-4125-B031-1D7D5E1F5BDA}" destId="{146F06DE-6B29-4B00-9847-D8ABFCEB6DE1}" srcOrd="32" destOrd="0" presId="urn:microsoft.com/office/officeart/2016/7/layout/BasicProcessNew"/>
    <dgm:cxn modelId="{FF80961E-3D6D-4E8E-AF8F-AE9CBCD4860C}" type="presParOf" srcId="{20BA060C-D241-4125-B031-1D7D5E1F5BDA}" destId="{924D0855-8DD9-46F9-88F0-D2E64C77DCF4}" srcOrd="33" destOrd="0" presId="urn:microsoft.com/office/officeart/2016/7/layout/BasicProcessNew"/>
    <dgm:cxn modelId="{2B251E6E-ABAD-44E6-9703-682D185CA946}" type="presParOf" srcId="{20BA060C-D241-4125-B031-1D7D5E1F5BDA}" destId="{FDE6F4BA-362D-4535-8F5B-D37CDC2AF775}" srcOrd="34" destOrd="0" presId="urn:microsoft.com/office/officeart/2016/7/layout/BasicProcessNew"/>
    <dgm:cxn modelId="{241574A3-ED68-4AA5-A150-DFF87424534D}" type="presParOf" srcId="{20BA060C-D241-4125-B031-1D7D5E1F5BDA}" destId="{C08C6638-0EEE-4FFB-B98C-EAFE873EFF3C}" srcOrd="35" destOrd="0" presId="urn:microsoft.com/office/officeart/2016/7/layout/BasicProcessNew"/>
    <dgm:cxn modelId="{2F4C50CA-3D3C-4803-A32B-3D676F349BFF}" type="presParOf" srcId="{20BA060C-D241-4125-B031-1D7D5E1F5BDA}" destId="{E75EF716-0EAA-4FA1-818C-4FDE1D3FF28B}" srcOrd="36" destOrd="0" presId="urn:microsoft.com/office/officeart/2016/7/layout/BasicProcessNew"/>
    <dgm:cxn modelId="{746B702D-4000-408B-A445-36CA2488AB71}" type="presParOf" srcId="{20BA060C-D241-4125-B031-1D7D5E1F5BDA}" destId="{27C20428-B40F-4734-A54D-4E9896F7633A}" srcOrd="37" destOrd="0" presId="urn:microsoft.com/office/officeart/2016/7/layout/BasicProcessNew"/>
    <dgm:cxn modelId="{95EE6E8D-8E10-4254-8BCF-FAE7AC91C211}" type="presParOf" srcId="{20BA060C-D241-4125-B031-1D7D5E1F5BDA}" destId="{9CA74F89-C7CD-435E-BA3E-3516DF5154C8}" srcOrd="38" destOrd="0" presId="urn:microsoft.com/office/officeart/2016/7/layout/BasicProcessNew"/>
    <dgm:cxn modelId="{13C86FE4-CC5D-4A8A-A789-CFDAF48AAD77}" type="presParOf" srcId="{20BA060C-D241-4125-B031-1D7D5E1F5BDA}" destId="{9865A17D-5492-410E-B322-F7653791A7D9}" srcOrd="39" destOrd="0" presId="urn:microsoft.com/office/officeart/2016/7/layout/BasicProcessNew"/>
    <dgm:cxn modelId="{F7C6381B-D1B8-4A41-A5BD-34B4548F0F6A}" type="presParOf" srcId="{20BA060C-D241-4125-B031-1D7D5E1F5BDA}" destId="{7A88C0D0-318F-41E4-AEFA-ECF2281C5DA1}" srcOrd="40" destOrd="0" presId="urn:microsoft.com/office/officeart/2016/7/layout/BasicProcessNew"/>
    <dgm:cxn modelId="{F359413B-E760-4E58-ACB2-9CB0008E991A}" type="presParOf" srcId="{20BA060C-D241-4125-B031-1D7D5E1F5BDA}" destId="{00DFB279-DFB3-4292-B92C-6BFB1CADB3C3}" srcOrd="41" destOrd="0" presId="urn:microsoft.com/office/officeart/2016/7/layout/BasicProcessNew"/>
    <dgm:cxn modelId="{C5E2A004-2293-4B68-B325-0C483CA9B47F}" type="presParOf" srcId="{20BA060C-D241-4125-B031-1D7D5E1F5BDA}" destId="{30573964-205E-4F3E-A079-280897046745}" srcOrd="42" destOrd="0" presId="urn:microsoft.com/office/officeart/2016/7/layout/BasicProcessNew"/>
    <dgm:cxn modelId="{2DCA4399-8312-4792-85A7-EFF464C56EED}" type="presParOf" srcId="{20BA060C-D241-4125-B031-1D7D5E1F5BDA}" destId="{7F66B0DD-2A0F-4F8E-8607-81D8585CFE0B}" srcOrd="43" destOrd="0" presId="urn:microsoft.com/office/officeart/2016/7/layout/BasicProcessNew"/>
    <dgm:cxn modelId="{42F75846-A366-4F38-AD66-06B44C19064C}" type="presParOf" srcId="{20BA060C-D241-4125-B031-1D7D5E1F5BDA}" destId="{FAD56558-2FE1-4B51-BD1E-09BB039B6C9D}" srcOrd="44" destOrd="0" presId="urn:microsoft.com/office/officeart/2016/7/layout/BasicProcessNew"/>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7F5A858-5E55-4393-8A39-FE426D6CFE9D}"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211D8CA1-3BA4-423D-8F1B-67442B71D3C4}">
      <dgm:prSet/>
      <dgm:spPr/>
      <dgm:t>
        <a:bodyPr/>
        <a:lstStyle/>
        <a:p>
          <a:r>
            <a:rPr lang="en-IN" b="0" i="0"/>
            <a:t>1 LogisticRegression classifier</a:t>
          </a:r>
          <a:endParaRPr lang="en-US"/>
        </a:p>
      </dgm:t>
    </dgm:pt>
    <dgm:pt modelId="{D7B6CC1F-687F-421F-9235-E7776B9743FB}" type="parTrans" cxnId="{329B2344-F4C7-41CC-931A-A8E2D091A6F9}">
      <dgm:prSet/>
      <dgm:spPr/>
      <dgm:t>
        <a:bodyPr/>
        <a:lstStyle/>
        <a:p>
          <a:endParaRPr lang="en-US"/>
        </a:p>
      </dgm:t>
    </dgm:pt>
    <dgm:pt modelId="{C92D49B1-99E4-49A5-8CB0-CF2EE3E7618B}" type="sibTrans" cxnId="{329B2344-F4C7-41CC-931A-A8E2D091A6F9}">
      <dgm:prSet/>
      <dgm:spPr/>
      <dgm:t>
        <a:bodyPr/>
        <a:lstStyle/>
        <a:p>
          <a:endParaRPr lang="en-US"/>
        </a:p>
      </dgm:t>
    </dgm:pt>
    <dgm:pt modelId="{5242B836-AEEE-4018-A86D-A6F6D66D74F9}">
      <dgm:prSet/>
      <dgm:spPr/>
      <dgm:t>
        <a:bodyPr/>
        <a:lstStyle/>
        <a:p>
          <a:r>
            <a:rPr lang="en-IN" b="0" i="0"/>
            <a:t>2 Gaussian Naive Bayes classifier</a:t>
          </a:r>
          <a:endParaRPr lang="en-US"/>
        </a:p>
      </dgm:t>
    </dgm:pt>
    <dgm:pt modelId="{18206A0C-793B-43C4-A657-01EDEC369B98}" type="parTrans" cxnId="{4A93440D-893A-45CA-B3F1-5FC11972D5BB}">
      <dgm:prSet/>
      <dgm:spPr/>
      <dgm:t>
        <a:bodyPr/>
        <a:lstStyle/>
        <a:p>
          <a:endParaRPr lang="en-US"/>
        </a:p>
      </dgm:t>
    </dgm:pt>
    <dgm:pt modelId="{B1BDD837-5178-48DD-8068-1E33508239EF}" type="sibTrans" cxnId="{4A93440D-893A-45CA-B3F1-5FC11972D5BB}">
      <dgm:prSet/>
      <dgm:spPr/>
      <dgm:t>
        <a:bodyPr/>
        <a:lstStyle/>
        <a:p>
          <a:endParaRPr lang="en-US"/>
        </a:p>
      </dgm:t>
    </dgm:pt>
    <dgm:pt modelId="{71796F96-8C38-466E-9A8B-57C3A63BDE52}">
      <dgm:prSet/>
      <dgm:spPr/>
      <dgm:t>
        <a:bodyPr/>
        <a:lstStyle/>
        <a:p>
          <a:r>
            <a:rPr lang="en-IN" b="0" i="0"/>
            <a:t>3 Linear SVM classifier</a:t>
          </a:r>
          <a:endParaRPr lang="en-US"/>
        </a:p>
      </dgm:t>
    </dgm:pt>
    <dgm:pt modelId="{B80FF49A-59E8-4787-B467-009034438FFC}" type="parTrans" cxnId="{642AE1EB-6C0B-4EB0-B6D9-80FFD4FED168}">
      <dgm:prSet/>
      <dgm:spPr/>
      <dgm:t>
        <a:bodyPr/>
        <a:lstStyle/>
        <a:p>
          <a:endParaRPr lang="en-US"/>
        </a:p>
      </dgm:t>
    </dgm:pt>
    <dgm:pt modelId="{25FF07D5-2609-41FE-8384-02A6F9DA0770}" type="sibTrans" cxnId="{642AE1EB-6C0B-4EB0-B6D9-80FFD4FED168}">
      <dgm:prSet/>
      <dgm:spPr/>
      <dgm:t>
        <a:bodyPr/>
        <a:lstStyle/>
        <a:p>
          <a:endParaRPr lang="en-US"/>
        </a:p>
      </dgm:t>
    </dgm:pt>
    <dgm:pt modelId="{A8C03E91-F730-4472-81CF-02A080752D07}">
      <dgm:prSet/>
      <dgm:spPr/>
      <dgm:t>
        <a:bodyPr/>
        <a:lstStyle/>
        <a:p>
          <a:r>
            <a:rPr lang="en-IN" b="0" i="0"/>
            <a:t>4 BaggingClassifier</a:t>
          </a:r>
          <a:endParaRPr lang="en-US"/>
        </a:p>
      </dgm:t>
    </dgm:pt>
    <dgm:pt modelId="{755C6B5B-C7D9-4686-97A3-434A152F2F37}" type="parTrans" cxnId="{37A64EED-F1DD-435C-9BB2-A14214C2DCD3}">
      <dgm:prSet/>
      <dgm:spPr/>
      <dgm:t>
        <a:bodyPr/>
        <a:lstStyle/>
        <a:p>
          <a:endParaRPr lang="en-US"/>
        </a:p>
      </dgm:t>
    </dgm:pt>
    <dgm:pt modelId="{624935C7-25A0-477A-B701-926B215A3A38}" type="sibTrans" cxnId="{37A64EED-F1DD-435C-9BB2-A14214C2DCD3}">
      <dgm:prSet/>
      <dgm:spPr/>
      <dgm:t>
        <a:bodyPr/>
        <a:lstStyle/>
        <a:p>
          <a:endParaRPr lang="en-US"/>
        </a:p>
      </dgm:t>
    </dgm:pt>
    <dgm:pt modelId="{4DAD172E-1A2B-463D-81B5-10DDB3EC77F2}">
      <dgm:prSet/>
      <dgm:spPr/>
      <dgm:t>
        <a:bodyPr/>
        <a:lstStyle/>
        <a:p>
          <a:r>
            <a:rPr lang="en-IN" b="0" i="0"/>
            <a:t>5 AdaBoostClassifier</a:t>
          </a:r>
          <a:endParaRPr lang="en-US"/>
        </a:p>
      </dgm:t>
    </dgm:pt>
    <dgm:pt modelId="{48032B5B-B550-43F2-81C5-4E720FF4293B}" type="parTrans" cxnId="{3EB80A92-008E-4499-8C32-883075EE5715}">
      <dgm:prSet/>
      <dgm:spPr/>
      <dgm:t>
        <a:bodyPr/>
        <a:lstStyle/>
        <a:p>
          <a:endParaRPr lang="en-US"/>
        </a:p>
      </dgm:t>
    </dgm:pt>
    <dgm:pt modelId="{02D95CD5-D402-41A5-87CE-71AF53F4832F}" type="sibTrans" cxnId="{3EB80A92-008E-4499-8C32-883075EE5715}">
      <dgm:prSet/>
      <dgm:spPr/>
      <dgm:t>
        <a:bodyPr/>
        <a:lstStyle/>
        <a:p>
          <a:endParaRPr lang="en-US"/>
        </a:p>
      </dgm:t>
    </dgm:pt>
    <dgm:pt modelId="{74006269-9432-4D17-8C51-3F8A9D77814B}">
      <dgm:prSet/>
      <dgm:spPr/>
      <dgm:t>
        <a:bodyPr/>
        <a:lstStyle/>
        <a:p>
          <a:r>
            <a:rPr lang="en-IN" b="0" i="0"/>
            <a:t>6 Random Forest classifier</a:t>
          </a:r>
          <a:endParaRPr lang="en-US"/>
        </a:p>
      </dgm:t>
    </dgm:pt>
    <dgm:pt modelId="{44796B0C-509D-42CD-9FDD-D20CCB780794}" type="parTrans" cxnId="{78018AE9-184F-44BC-B44C-CC8F60A5B913}">
      <dgm:prSet/>
      <dgm:spPr/>
      <dgm:t>
        <a:bodyPr/>
        <a:lstStyle/>
        <a:p>
          <a:endParaRPr lang="en-US"/>
        </a:p>
      </dgm:t>
    </dgm:pt>
    <dgm:pt modelId="{286D9C3F-E977-4CCB-AC0F-603E9074B538}" type="sibTrans" cxnId="{78018AE9-184F-44BC-B44C-CC8F60A5B913}">
      <dgm:prSet/>
      <dgm:spPr/>
      <dgm:t>
        <a:bodyPr/>
        <a:lstStyle/>
        <a:p>
          <a:endParaRPr lang="en-US"/>
        </a:p>
      </dgm:t>
    </dgm:pt>
    <dgm:pt modelId="{5EF78C3B-8A16-4ECB-855E-6C54F39B42F1}">
      <dgm:prSet/>
      <dgm:spPr/>
      <dgm:t>
        <a:bodyPr/>
        <a:lstStyle/>
        <a:p>
          <a:r>
            <a:rPr lang="en-IN" b="0" i="0"/>
            <a:t>7 XGBoost classifier</a:t>
          </a:r>
          <a:endParaRPr lang="en-US"/>
        </a:p>
      </dgm:t>
    </dgm:pt>
    <dgm:pt modelId="{37CC9131-EAC8-4EC4-88D8-1BAA2D1CE743}" type="parTrans" cxnId="{9DD26B2C-0434-4449-AFAD-B955F87372CF}">
      <dgm:prSet/>
      <dgm:spPr/>
      <dgm:t>
        <a:bodyPr/>
        <a:lstStyle/>
        <a:p>
          <a:endParaRPr lang="en-US"/>
        </a:p>
      </dgm:t>
    </dgm:pt>
    <dgm:pt modelId="{1C8CA967-5244-4D5B-AE33-2ADEE6FE13D5}" type="sibTrans" cxnId="{9DD26B2C-0434-4449-AFAD-B955F87372CF}">
      <dgm:prSet/>
      <dgm:spPr/>
      <dgm:t>
        <a:bodyPr/>
        <a:lstStyle/>
        <a:p>
          <a:endParaRPr lang="en-US"/>
        </a:p>
      </dgm:t>
    </dgm:pt>
    <dgm:pt modelId="{BCB44D47-0FAD-46AD-9735-FA0257303A44}" type="pres">
      <dgm:prSet presAssocID="{F7F5A858-5E55-4393-8A39-FE426D6CFE9D}" presName="linear" presStyleCnt="0">
        <dgm:presLayoutVars>
          <dgm:animLvl val="lvl"/>
          <dgm:resizeHandles val="exact"/>
        </dgm:presLayoutVars>
      </dgm:prSet>
      <dgm:spPr/>
    </dgm:pt>
    <dgm:pt modelId="{F42F564F-4023-4A51-9B89-9B22510BC111}" type="pres">
      <dgm:prSet presAssocID="{211D8CA1-3BA4-423D-8F1B-67442B71D3C4}" presName="parentText" presStyleLbl="node1" presStyleIdx="0" presStyleCnt="7">
        <dgm:presLayoutVars>
          <dgm:chMax val="0"/>
          <dgm:bulletEnabled val="1"/>
        </dgm:presLayoutVars>
      </dgm:prSet>
      <dgm:spPr/>
    </dgm:pt>
    <dgm:pt modelId="{3548ADCD-25E6-4C06-84A1-57FD65613B20}" type="pres">
      <dgm:prSet presAssocID="{C92D49B1-99E4-49A5-8CB0-CF2EE3E7618B}" presName="spacer" presStyleCnt="0"/>
      <dgm:spPr/>
    </dgm:pt>
    <dgm:pt modelId="{5725A5A2-CFB3-4A9D-BAA5-2AE175771B25}" type="pres">
      <dgm:prSet presAssocID="{5242B836-AEEE-4018-A86D-A6F6D66D74F9}" presName="parentText" presStyleLbl="node1" presStyleIdx="1" presStyleCnt="7">
        <dgm:presLayoutVars>
          <dgm:chMax val="0"/>
          <dgm:bulletEnabled val="1"/>
        </dgm:presLayoutVars>
      </dgm:prSet>
      <dgm:spPr/>
    </dgm:pt>
    <dgm:pt modelId="{024D085C-BF6F-4292-8A8A-59C19EC684EE}" type="pres">
      <dgm:prSet presAssocID="{B1BDD837-5178-48DD-8068-1E33508239EF}" presName="spacer" presStyleCnt="0"/>
      <dgm:spPr/>
    </dgm:pt>
    <dgm:pt modelId="{52BC2CA2-AA03-44DB-A754-19BC41BE7151}" type="pres">
      <dgm:prSet presAssocID="{71796F96-8C38-466E-9A8B-57C3A63BDE52}" presName="parentText" presStyleLbl="node1" presStyleIdx="2" presStyleCnt="7">
        <dgm:presLayoutVars>
          <dgm:chMax val="0"/>
          <dgm:bulletEnabled val="1"/>
        </dgm:presLayoutVars>
      </dgm:prSet>
      <dgm:spPr/>
    </dgm:pt>
    <dgm:pt modelId="{59598BFC-76AB-469F-B71F-F1CD7308837B}" type="pres">
      <dgm:prSet presAssocID="{25FF07D5-2609-41FE-8384-02A6F9DA0770}" presName="spacer" presStyleCnt="0"/>
      <dgm:spPr/>
    </dgm:pt>
    <dgm:pt modelId="{2E144F83-FBF8-4323-BFF3-813700C6A16C}" type="pres">
      <dgm:prSet presAssocID="{A8C03E91-F730-4472-81CF-02A080752D07}" presName="parentText" presStyleLbl="node1" presStyleIdx="3" presStyleCnt="7">
        <dgm:presLayoutVars>
          <dgm:chMax val="0"/>
          <dgm:bulletEnabled val="1"/>
        </dgm:presLayoutVars>
      </dgm:prSet>
      <dgm:spPr/>
    </dgm:pt>
    <dgm:pt modelId="{11EA9394-418F-4BB4-BC24-A552C7D6FDE3}" type="pres">
      <dgm:prSet presAssocID="{624935C7-25A0-477A-B701-926B215A3A38}" presName="spacer" presStyleCnt="0"/>
      <dgm:spPr/>
    </dgm:pt>
    <dgm:pt modelId="{FF0B6935-8602-494E-BD9A-7D606F925B2D}" type="pres">
      <dgm:prSet presAssocID="{4DAD172E-1A2B-463D-81B5-10DDB3EC77F2}" presName="parentText" presStyleLbl="node1" presStyleIdx="4" presStyleCnt="7">
        <dgm:presLayoutVars>
          <dgm:chMax val="0"/>
          <dgm:bulletEnabled val="1"/>
        </dgm:presLayoutVars>
      </dgm:prSet>
      <dgm:spPr/>
    </dgm:pt>
    <dgm:pt modelId="{40CB9D06-75FA-4B33-ABCA-8F0AAA775E6A}" type="pres">
      <dgm:prSet presAssocID="{02D95CD5-D402-41A5-87CE-71AF53F4832F}" presName="spacer" presStyleCnt="0"/>
      <dgm:spPr/>
    </dgm:pt>
    <dgm:pt modelId="{31E0178D-F4ED-4F37-9FA0-3ADD4CA696A5}" type="pres">
      <dgm:prSet presAssocID="{74006269-9432-4D17-8C51-3F8A9D77814B}" presName="parentText" presStyleLbl="node1" presStyleIdx="5" presStyleCnt="7">
        <dgm:presLayoutVars>
          <dgm:chMax val="0"/>
          <dgm:bulletEnabled val="1"/>
        </dgm:presLayoutVars>
      </dgm:prSet>
      <dgm:spPr/>
    </dgm:pt>
    <dgm:pt modelId="{85C51393-04E1-4C3A-AAF4-6D45386636A8}" type="pres">
      <dgm:prSet presAssocID="{286D9C3F-E977-4CCB-AC0F-603E9074B538}" presName="spacer" presStyleCnt="0"/>
      <dgm:spPr/>
    </dgm:pt>
    <dgm:pt modelId="{A3CBDC4E-7526-4505-9247-D7785C8AEAA6}" type="pres">
      <dgm:prSet presAssocID="{5EF78C3B-8A16-4ECB-855E-6C54F39B42F1}" presName="parentText" presStyleLbl="node1" presStyleIdx="6" presStyleCnt="7">
        <dgm:presLayoutVars>
          <dgm:chMax val="0"/>
          <dgm:bulletEnabled val="1"/>
        </dgm:presLayoutVars>
      </dgm:prSet>
      <dgm:spPr/>
    </dgm:pt>
  </dgm:ptLst>
  <dgm:cxnLst>
    <dgm:cxn modelId="{4A93440D-893A-45CA-B3F1-5FC11972D5BB}" srcId="{F7F5A858-5E55-4393-8A39-FE426D6CFE9D}" destId="{5242B836-AEEE-4018-A86D-A6F6D66D74F9}" srcOrd="1" destOrd="0" parTransId="{18206A0C-793B-43C4-A657-01EDEC369B98}" sibTransId="{B1BDD837-5178-48DD-8068-1E33508239EF}"/>
    <dgm:cxn modelId="{9DD26B2C-0434-4449-AFAD-B955F87372CF}" srcId="{F7F5A858-5E55-4393-8A39-FE426D6CFE9D}" destId="{5EF78C3B-8A16-4ECB-855E-6C54F39B42F1}" srcOrd="6" destOrd="0" parTransId="{37CC9131-EAC8-4EC4-88D8-1BAA2D1CE743}" sibTransId="{1C8CA967-5244-4D5B-AE33-2ADEE6FE13D5}"/>
    <dgm:cxn modelId="{329B2344-F4C7-41CC-931A-A8E2D091A6F9}" srcId="{F7F5A858-5E55-4393-8A39-FE426D6CFE9D}" destId="{211D8CA1-3BA4-423D-8F1B-67442B71D3C4}" srcOrd="0" destOrd="0" parTransId="{D7B6CC1F-687F-421F-9235-E7776B9743FB}" sibTransId="{C92D49B1-99E4-49A5-8CB0-CF2EE3E7618B}"/>
    <dgm:cxn modelId="{4222A268-8C13-437F-9A89-82CBAC79EC8C}" type="presOf" srcId="{74006269-9432-4D17-8C51-3F8A9D77814B}" destId="{31E0178D-F4ED-4F37-9FA0-3ADD4CA696A5}" srcOrd="0" destOrd="0" presId="urn:microsoft.com/office/officeart/2005/8/layout/vList2"/>
    <dgm:cxn modelId="{41FEC86E-9916-45E6-9D9E-58A88EE74B61}" type="presOf" srcId="{4DAD172E-1A2B-463D-81B5-10DDB3EC77F2}" destId="{FF0B6935-8602-494E-BD9A-7D606F925B2D}" srcOrd="0" destOrd="0" presId="urn:microsoft.com/office/officeart/2005/8/layout/vList2"/>
    <dgm:cxn modelId="{63AE3A50-5B47-4B9A-B4B2-52F4B781035E}" type="presOf" srcId="{211D8CA1-3BA4-423D-8F1B-67442B71D3C4}" destId="{F42F564F-4023-4A51-9B89-9B22510BC111}" srcOrd="0" destOrd="0" presId="urn:microsoft.com/office/officeart/2005/8/layout/vList2"/>
    <dgm:cxn modelId="{EADF9050-7606-4904-8498-26DF57A25278}" type="presOf" srcId="{A8C03E91-F730-4472-81CF-02A080752D07}" destId="{2E144F83-FBF8-4323-BFF3-813700C6A16C}" srcOrd="0" destOrd="0" presId="urn:microsoft.com/office/officeart/2005/8/layout/vList2"/>
    <dgm:cxn modelId="{AC1FB98C-5862-434C-B1C2-127AD5DCEB85}" type="presOf" srcId="{5242B836-AEEE-4018-A86D-A6F6D66D74F9}" destId="{5725A5A2-CFB3-4A9D-BAA5-2AE175771B25}" srcOrd="0" destOrd="0" presId="urn:microsoft.com/office/officeart/2005/8/layout/vList2"/>
    <dgm:cxn modelId="{3EB80A92-008E-4499-8C32-883075EE5715}" srcId="{F7F5A858-5E55-4393-8A39-FE426D6CFE9D}" destId="{4DAD172E-1A2B-463D-81B5-10DDB3EC77F2}" srcOrd="4" destOrd="0" parTransId="{48032B5B-B550-43F2-81C5-4E720FF4293B}" sibTransId="{02D95CD5-D402-41A5-87CE-71AF53F4832F}"/>
    <dgm:cxn modelId="{CF65BAC2-35BE-4578-8951-5E3DF49EAB2F}" type="presOf" srcId="{F7F5A858-5E55-4393-8A39-FE426D6CFE9D}" destId="{BCB44D47-0FAD-46AD-9735-FA0257303A44}" srcOrd="0" destOrd="0" presId="urn:microsoft.com/office/officeart/2005/8/layout/vList2"/>
    <dgm:cxn modelId="{44CCB9CE-307D-4B07-968C-12541D4F690F}" type="presOf" srcId="{5EF78C3B-8A16-4ECB-855E-6C54F39B42F1}" destId="{A3CBDC4E-7526-4505-9247-D7785C8AEAA6}" srcOrd="0" destOrd="0" presId="urn:microsoft.com/office/officeart/2005/8/layout/vList2"/>
    <dgm:cxn modelId="{78018AE9-184F-44BC-B44C-CC8F60A5B913}" srcId="{F7F5A858-5E55-4393-8A39-FE426D6CFE9D}" destId="{74006269-9432-4D17-8C51-3F8A9D77814B}" srcOrd="5" destOrd="0" parTransId="{44796B0C-509D-42CD-9FDD-D20CCB780794}" sibTransId="{286D9C3F-E977-4CCB-AC0F-603E9074B538}"/>
    <dgm:cxn modelId="{642AE1EB-6C0B-4EB0-B6D9-80FFD4FED168}" srcId="{F7F5A858-5E55-4393-8A39-FE426D6CFE9D}" destId="{71796F96-8C38-466E-9A8B-57C3A63BDE52}" srcOrd="2" destOrd="0" parTransId="{B80FF49A-59E8-4787-B467-009034438FFC}" sibTransId="{25FF07D5-2609-41FE-8384-02A6F9DA0770}"/>
    <dgm:cxn modelId="{37A64EED-F1DD-435C-9BB2-A14214C2DCD3}" srcId="{F7F5A858-5E55-4393-8A39-FE426D6CFE9D}" destId="{A8C03E91-F730-4472-81CF-02A080752D07}" srcOrd="3" destOrd="0" parTransId="{755C6B5B-C7D9-4686-97A3-434A152F2F37}" sibTransId="{624935C7-25A0-477A-B701-926B215A3A38}"/>
    <dgm:cxn modelId="{E6FFD6FD-50BD-4D37-A6B7-3F8AB61F1AFF}" type="presOf" srcId="{71796F96-8C38-466E-9A8B-57C3A63BDE52}" destId="{52BC2CA2-AA03-44DB-A754-19BC41BE7151}" srcOrd="0" destOrd="0" presId="urn:microsoft.com/office/officeart/2005/8/layout/vList2"/>
    <dgm:cxn modelId="{0DF33364-6AC4-42A2-A703-2F262D527467}" type="presParOf" srcId="{BCB44D47-0FAD-46AD-9735-FA0257303A44}" destId="{F42F564F-4023-4A51-9B89-9B22510BC111}" srcOrd="0" destOrd="0" presId="urn:microsoft.com/office/officeart/2005/8/layout/vList2"/>
    <dgm:cxn modelId="{7A7030CB-89F2-487D-8315-A964CD0CC71F}" type="presParOf" srcId="{BCB44D47-0FAD-46AD-9735-FA0257303A44}" destId="{3548ADCD-25E6-4C06-84A1-57FD65613B20}" srcOrd="1" destOrd="0" presId="urn:microsoft.com/office/officeart/2005/8/layout/vList2"/>
    <dgm:cxn modelId="{E5B1F87F-5B74-48FA-B9BD-C75E93619B2E}" type="presParOf" srcId="{BCB44D47-0FAD-46AD-9735-FA0257303A44}" destId="{5725A5A2-CFB3-4A9D-BAA5-2AE175771B25}" srcOrd="2" destOrd="0" presId="urn:microsoft.com/office/officeart/2005/8/layout/vList2"/>
    <dgm:cxn modelId="{0AE6F20D-4CA7-4EF0-BF49-8EE7CCBBF775}" type="presParOf" srcId="{BCB44D47-0FAD-46AD-9735-FA0257303A44}" destId="{024D085C-BF6F-4292-8A8A-59C19EC684EE}" srcOrd="3" destOrd="0" presId="urn:microsoft.com/office/officeart/2005/8/layout/vList2"/>
    <dgm:cxn modelId="{E2AEE7D9-8A23-4E74-8DAD-E483BB0BE134}" type="presParOf" srcId="{BCB44D47-0FAD-46AD-9735-FA0257303A44}" destId="{52BC2CA2-AA03-44DB-A754-19BC41BE7151}" srcOrd="4" destOrd="0" presId="urn:microsoft.com/office/officeart/2005/8/layout/vList2"/>
    <dgm:cxn modelId="{E26D7C8E-4475-40DB-BE01-BABF6D47D76F}" type="presParOf" srcId="{BCB44D47-0FAD-46AD-9735-FA0257303A44}" destId="{59598BFC-76AB-469F-B71F-F1CD7308837B}" srcOrd="5" destOrd="0" presId="urn:microsoft.com/office/officeart/2005/8/layout/vList2"/>
    <dgm:cxn modelId="{65D6D1EB-128A-435B-800A-376AB58D9F78}" type="presParOf" srcId="{BCB44D47-0FAD-46AD-9735-FA0257303A44}" destId="{2E144F83-FBF8-4323-BFF3-813700C6A16C}" srcOrd="6" destOrd="0" presId="urn:microsoft.com/office/officeart/2005/8/layout/vList2"/>
    <dgm:cxn modelId="{44B2244B-687D-4B86-ADE1-BA1ECE8CB864}" type="presParOf" srcId="{BCB44D47-0FAD-46AD-9735-FA0257303A44}" destId="{11EA9394-418F-4BB4-BC24-A552C7D6FDE3}" srcOrd="7" destOrd="0" presId="urn:microsoft.com/office/officeart/2005/8/layout/vList2"/>
    <dgm:cxn modelId="{F02F7234-798A-4360-A994-621735C88322}" type="presParOf" srcId="{BCB44D47-0FAD-46AD-9735-FA0257303A44}" destId="{FF0B6935-8602-494E-BD9A-7D606F925B2D}" srcOrd="8" destOrd="0" presId="urn:microsoft.com/office/officeart/2005/8/layout/vList2"/>
    <dgm:cxn modelId="{76155E28-FC0C-4959-80FE-D1E3FBE4F26B}" type="presParOf" srcId="{BCB44D47-0FAD-46AD-9735-FA0257303A44}" destId="{40CB9D06-75FA-4B33-ABCA-8F0AAA775E6A}" srcOrd="9" destOrd="0" presId="urn:microsoft.com/office/officeart/2005/8/layout/vList2"/>
    <dgm:cxn modelId="{E914E320-7F30-4557-8376-37E825A9E5AE}" type="presParOf" srcId="{BCB44D47-0FAD-46AD-9735-FA0257303A44}" destId="{31E0178D-F4ED-4F37-9FA0-3ADD4CA696A5}" srcOrd="10" destOrd="0" presId="urn:microsoft.com/office/officeart/2005/8/layout/vList2"/>
    <dgm:cxn modelId="{72AF007D-98FE-4862-A7B4-15D4B176FE91}" type="presParOf" srcId="{BCB44D47-0FAD-46AD-9735-FA0257303A44}" destId="{85C51393-04E1-4C3A-AAF4-6D45386636A8}" srcOrd="11" destOrd="0" presId="urn:microsoft.com/office/officeart/2005/8/layout/vList2"/>
    <dgm:cxn modelId="{08237C10-08D5-4A13-ACE6-23BD9EFCA99F}" type="presParOf" srcId="{BCB44D47-0FAD-46AD-9735-FA0257303A44}" destId="{A3CBDC4E-7526-4505-9247-D7785C8AEAA6}" srcOrd="1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8A5F93D-F9B3-4C2F-990F-D45D425781FE}" type="doc">
      <dgm:prSet loTypeId="urn:microsoft.com/office/officeart/2005/8/layout/default" loCatId="list" qsTypeId="urn:microsoft.com/office/officeart/2005/8/quickstyle/simple1" qsCatId="simple" csTypeId="urn:microsoft.com/office/officeart/2005/8/colors/accent1_2" csCatId="accent1"/>
      <dgm:spPr/>
      <dgm:t>
        <a:bodyPr/>
        <a:lstStyle/>
        <a:p>
          <a:endParaRPr lang="en-US"/>
        </a:p>
      </dgm:t>
    </dgm:pt>
    <dgm:pt modelId="{A076645F-8888-44CA-8D9A-36A5D4CC7524}">
      <dgm:prSet/>
      <dgm:spPr/>
      <dgm:t>
        <a:bodyPr/>
        <a:lstStyle/>
        <a:p>
          <a:r>
            <a:rPr lang="en-US"/>
            <a:t>Accuracy: 0.78</a:t>
          </a:r>
        </a:p>
      </dgm:t>
    </dgm:pt>
    <dgm:pt modelId="{68807FDC-975E-4239-A89A-1C34E4E503A8}" type="parTrans" cxnId="{F6147FFC-A97D-436B-ABEE-DD194F10B623}">
      <dgm:prSet/>
      <dgm:spPr/>
      <dgm:t>
        <a:bodyPr/>
        <a:lstStyle/>
        <a:p>
          <a:endParaRPr lang="en-US"/>
        </a:p>
      </dgm:t>
    </dgm:pt>
    <dgm:pt modelId="{9B6C7532-27A1-4532-B8E7-9DAE0E94958F}" type="sibTrans" cxnId="{F6147FFC-A97D-436B-ABEE-DD194F10B623}">
      <dgm:prSet/>
      <dgm:spPr/>
      <dgm:t>
        <a:bodyPr/>
        <a:lstStyle/>
        <a:p>
          <a:endParaRPr lang="en-US"/>
        </a:p>
      </dgm:t>
    </dgm:pt>
    <dgm:pt modelId="{61F68278-F602-4257-9447-6C5271CF9271}">
      <dgm:prSet/>
      <dgm:spPr/>
      <dgm:t>
        <a:bodyPr/>
        <a:lstStyle/>
        <a:p>
          <a:r>
            <a:rPr lang="en-US" dirty="0"/>
            <a:t>The accuracy score of approximately 78.8% indicates that the model's overall performance is good in correctly predicting both positive and negative cases.</a:t>
          </a:r>
        </a:p>
      </dgm:t>
    </dgm:pt>
    <dgm:pt modelId="{FBDF3B55-1388-47C0-9724-7D79E1FA98E7}" type="parTrans" cxnId="{E1E659FF-F8EC-4116-9DE6-035FB269C5F8}">
      <dgm:prSet/>
      <dgm:spPr/>
      <dgm:t>
        <a:bodyPr/>
        <a:lstStyle/>
        <a:p>
          <a:endParaRPr lang="en-US"/>
        </a:p>
      </dgm:t>
    </dgm:pt>
    <dgm:pt modelId="{5DAACC64-E8C6-48E2-8ED2-EBA1548E5F57}" type="sibTrans" cxnId="{E1E659FF-F8EC-4116-9DE6-035FB269C5F8}">
      <dgm:prSet/>
      <dgm:spPr/>
      <dgm:t>
        <a:bodyPr/>
        <a:lstStyle/>
        <a:p>
          <a:endParaRPr lang="en-US"/>
        </a:p>
      </dgm:t>
    </dgm:pt>
    <dgm:pt modelId="{B410B468-35D5-4C07-A7E3-BA11458F0D6F}">
      <dgm:prSet/>
      <dgm:spPr/>
      <dgm:t>
        <a:bodyPr/>
        <a:lstStyle/>
        <a:p>
          <a:r>
            <a:rPr lang="en-US"/>
            <a:t>Precision: 0.81</a:t>
          </a:r>
        </a:p>
      </dgm:t>
    </dgm:pt>
    <dgm:pt modelId="{22389335-12AC-4A18-8A90-9CD71D0D5C6F}" type="parTrans" cxnId="{60EFB4DE-A819-4141-89CC-16325862CC58}">
      <dgm:prSet/>
      <dgm:spPr/>
      <dgm:t>
        <a:bodyPr/>
        <a:lstStyle/>
        <a:p>
          <a:endParaRPr lang="en-US"/>
        </a:p>
      </dgm:t>
    </dgm:pt>
    <dgm:pt modelId="{BA1BB880-AB4D-4C9B-9689-A501E1E71B3E}" type="sibTrans" cxnId="{60EFB4DE-A819-4141-89CC-16325862CC58}">
      <dgm:prSet/>
      <dgm:spPr/>
      <dgm:t>
        <a:bodyPr/>
        <a:lstStyle/>
        <a:p>
          <a:endParaRPr lang="en-US"/>
        </a:p>
      </dgm:t>
    </dgm:pt>
    <dgm:pt modelId="{F2C2BDC7-303A-4556-A646-6BB5873BE2BC}">
      <dgm:prSet/>
      <dgm:spPr/>
      <dgm:t>
        <a:bodyPr/>
        <a:lstStyle/>
        <a:p>
          <a:r>
            <a:rPr lang="en-US"/>
            <a:t>The precision score of around 81.2% suggests that when the model predicts a loan as paid, it's correct about 81.2% of the time.</a:t>
          </a:r>
        </a:p>
      </dgm:t>
    </dgm:pt>
    <dgm:pt modelId="{DF9B025C-09D4-4B19-A3B2-FDDAD76644C5}" type="parTrans" cxnId="{4ED837A4-4D17-4827-AB62-44D44F1F5D94}">
      <dgm:prSet/>
      <dgm:spPr/>
      <dgm:t>
        <a:bodyPr/>
        <a:lstStyle/>
        <a:p>
          <a:endParaRPr lang="en-US"/>
        </a:p>
      </dgm:t>
    </dgm:pt>
    <dgm:pt modelId="{D94FBA30-785E-4E0F-AF5C-D0528F36B469}" type="sibTrans" cxnId="{4ED837A4-4D17-4827-AB62-44D44F1F5D94}">
      <dgm:prSet/>
      <dgm:spPr/>
      <dgm:t>
        <a:bodyPr/>
        <a:lstStyle/>
        <a:p>
          <a:endParaRPr lang="en-US"/>
        </a:p>
      </dgm:t>
    </dgm:pt>
    <dgm:pt modelId="{BB7368A4-E424-45AE-A167-C717892A5291}">
      <dgm:prSet/>
      <dgm:spPr/>
      <dgm:t>
        <a:bodyPr/>
        <a:lstStyle/>
        <a:p>
          <a:r>
            <a:rPr lang="en-US"/>
            <a:t>Recall: 0.95</a:t>
          </a:r>
        </a:p>
      </dgm:t>
    </dgm:pt>
    <dgm:pt modelId="{FB5B880F-28FE-429C-8B46-72E8D901764F}" type="parTrans" cxnId="{C89083F2-1BD9-4FDE-85E0-19A082D7D18C}">
      <dgm:prSet/>
      <dgm:spPr/>
      <dgm:t>
        <a:bodyPr/>
        <a:lstStyle/>
        <a:p>
          <a:endParaRPr lang="en-US"/>
        </a:p>
      </dgm:t>
    </dgm:pt>
    <dgm:pt modelId="{A7602A72-8EF5-4059-A43F-D958F89CCEAD}" type="sibTrans" cxnId="{C89083F2-1BD9-4FDE-85E0-19A082D7D18C}">
      <dgm:prSet/>
      <dgm:spPr/>
      <dgm:t>
        <a:bodyPr/>
        <a:lstStyle/>
        <a:p>
          <a:endParaRPr lang="en-US"/>
        </a:p>
      </dgm:t>
    </dgm:pt>
    <dgm:pt modelId="{2CE08CAA-1B13-41ED-97E7-81106A072A7F}">
      <dgm:prSet/>
      <dgm:spPr/>
      <dgm:t>
        <a:bodyPr/>
        <a:lstStyle/>
        <a:p>
          <a:r>
            <a:rPr lang="en-US"/>
            <a:t>The recall score of about 95.7% indicates that the model is very good at identifying loans that are actually paid among all the loans that are paid in reality.</a:t>
          </a:r>
        </a:p>
      </dgm:t>
    </dgm:pt>
    <dgm:pt modelId="{5E1B83F5-78D8-44A8-AD99-ADD3EFD02EF4}" type="parTrans" cxnId="{722BEB04-C1DE-40E6-9478-3685669D315F}">
      <dgm:prSet/>
      <dgm:spPr/>
      <dgm:t>
        <a:bodyPr/>
        <a:lstStyle/>
        <a:p>
          <a:endParaRPr lang="en-US"/>
        </a:p>
      </dgm:t>
    </dgm:pt>
    <dgm:pt modelId="{22CE30E7-A8F5-4262-8009-9875192B0FEC}" type="sibTrans" cxnId="{722BEB04-C1DE-40E6-9478-3685669D315F}">
      <dgm:prSet/>
      <dgm:spPr/>
      <dgm:t>
        <a:bodyPr/>
        <a:lstStyle/>
        <a:p>
          <a:endParaRPr lang="en-US"/>
        </a:p>
      </dgm:t>
    </dgm:pt>
    <dgm:pt modelId="{7826904D-DA47-4AD3-A4DF-C89082008FAF}">
      <dgm:prSet/>
      <dgm:spPr/>
      <dgm:t>
        <a:bodyPr/>
        <a:lstStyle/>
        <a:p>
          <a:r>
            <a:rPr lang="en-US"/>
            <a:t>F1-score: 0.87</a:t>
          </a:r>
        </a:p>
      </dgm:t>
    </dgm:pt>
    <dgm:pt modelId="{B9EE4B02-E6DE-4D52-B4C9-BA7E2095ED35}" type="parTrans" cxnId="{F0FDA2C7-D37B-4647-9D8A-6A804BF13EC2}">
      <dgm:prSet/>
      <dgm:spPr/>
      <dgm:t>
        <a:bodyPr/>
        <a:lstStyle/>
        <a:p>
          <a:endParaRPr lang="en-US"/>
        </a:p>
      </dgm:t>
    </dgm:pt>
    <dgm:pt modelId="{3251D3D8-8892-4008-B6EA-A30479458BAD}" type="sibTrans" cxnId="{F0FDA2C7-D37B-4647-9D8A-6A804BF13EC2}">
      <dgm:prSet/>
      <dgm:spPr/>
      <dgm:t>
        <a:bodyPr/>
        <a:lstStyle/>
        <a:p>
          <a:endParaRPr lang="en-US"/>
        </a:p>
      </dgm:t>
    </dgm:pt>
    <dgm:pt modelId="{F7BD4153-01F8-40D5-9CC0-FC4F772723B2}">
      <dgm:prSet/>
      <dgm:spPr/>
      <dgm:t>
        <a:bodyPr/>
        <a:lstStyle/>
        <a:p>
          <a:r>
            <a:rPr lang="en-US"/>
            <a:t>The F1-score, which balances precision and recall, is also high at around 87.8%, indicating a good balance between correctly identifying paid loans and avoiding false positives.</a:t>
          </a:r>
        </a:p>
      </dgm:t>
    </dgm:pt>
    <dgm:pt modelId="{6E3B85EB-3A73-467B-973B-FD9C89CBAC13}" type="parTrans" cxnId="{213F7C1A-476C-4D5A-AF86-6370463EAE63}">
      <dgm:prSet/>
      <dgm:spPr/>
      <dgm:t>
        <a:bodyPr/>
        <a:lstStyle/>
        <a:p>
          <a:endParaRPr lang="en-US"/>
        </a:p>
      </dgm:t>
    </dgm:pt>
    <dgm:pt modelId="{2A0E6054-C3D6-49F0-A6DE-70F5DDEDF073}" type="sibTrans" cxnId="{213F7C1A-476C-4D5A-AF86-6370463EAE63}">
      <dgm:prSet/>
      <dgm:spPr/>
      <dgm:t>
        <a:bodyPr/>
        <a:lstStyle/>
        <a:p>
          <a:endParaRPr lang="en-US"/>
        </a:p>
      </dgm:t>
    </dgm:pt>
    <dgm:pt modelId="{BD060DF8-7B97-479A-8F1B-42E7F7AF0BB0}">
      <dgm:prSet/>
      <dgm:spPr/>
      <dgm:t>
        <a:bodyPr/>
        <a:lstStyle/>
        <a:p>
          <a:r>
            <a:rPr lang="en-US"/>
            <a:t>Confusion Matrix:</a:t>
          </a:r>
        </a:p>
      </dgm:t>
    </dgm:pt>
    <dgm:pt modelId="{EE222077-28FA-48A9-A0A2-6126A148B55D}" type="parTrans" cxnId="{B06A05DE-3764-455A-95B4-02C448B26A94}">
      <dgm:prSet/>
      <dgm:spPr/>
      <dgm:t>
        <a:bodyPr/>
        <a:lstStyle/>
        <a:p>
          <a:endParaRPr lang="en-US"/>
        </a:p>
      </dgm:t>
    </dgm:pt>
    <dgm:pt modelId="{C4298EE6-D0AA-4821-A566-D009ADEC5129}" type="sibTrans" cxnId="{B06A05DE-3764-455A-95B4-02C448B26A94}">
      <dgm:prSet/>
      <dgm:spPr/>
      <dgm:t>
        <a:bodyPr/>
        <a:lstStyle/>
        <a:p>
          <a:endParaRPr lang="en-US"/>
        </a:p>
      </dgm:t>
    </dgm:pt>
    <dgm:pt modelId="{C9733F4A-767A-4FE7-9C57-F4EA6A63C21C}">
      <dgm:prSet/>
      <dgm:spPr/>
      <dgm:t>
        <a:bodyPr/>
        <a:lstStyle/>
        <a:p>
          <a:r>
            <a:rPr lang="en-US"/>
            <a:t>The confusion matrix shows the counts of true positive, false positive, true negative, and false negative predictions. The model correctly predicted 379 paid loans and 12234 unpaid loans, with a relatively low number of false positives and false negatives.</a:t>
          </a:r>
        </a:p>
      </dgm:t>
    </dgm:pt>
    <dgm:pt modelId="{39192BE5-B925-40FD-BA0D-2FB468B2486C}" type="parTrans" cxnId="{6767DC54-557D-46D9-8A8F-8D7C802292F2}">
      <dgm:prSet/>
      <dgm:spPr/>
      <dgm:t>
        <a:bodyPr/>
        <a:lstStyle/>
        <a:p>
          <a:endParaRPr lang="en-US"/>
        </a:p>
      </dgm:t>
    </dgm:pt>
    <dgm:pt modelId="{085A9AF5-2B8B-438B-B413-68650A3717B4}" type="sibTrans" cxnId="{6767DC54-557D-46D9-8A8F-8D7C802292F2}">
      <dgm:prSet/>
      <dgm:spPr/>
      <dgm:t>
        <a:bodyPr/>
        <a:lstStyle/>
        <a:p>
          <a:endParaRPr lang="en-US"/>
        </a:p>
      </dgm:t>
    </dgm:pt>
    <dgm:pt modelId="{787E76EF-FE39-44B9-8E35-47E77869D986}">
      <dgm:prSet/>
      <dgm:spPr/>
      <dgm:t>
        <a:bodyPr/>
        <a:lstStyle/>
        <a:p>
          <a:r>
            <a:rPr lang="en-US"/>
            <a:t>Best Hyperparameters: {'learning_rate': 0.1, 'max_depth': 10, 'n_estimators': 100}</a:t>
          </a:r>
        </a:p>
      </dgm:t>
    </dgm:pt>
    <dgm:pt modelId="{B9407C9A-D49F-40ED-88C9-6E48FE927FDA}" type="parTrans" cxnId="{A6D10781-CC1A-4D25-93DB-2862D2C1A767}">
      <dgm:prSet/>
      <dgm:spPr/>
      <dgm:t>
        <a:bodyPr/>
        <a:lstStyle/>
        <a:p>
          <a:endParaRPr lang="en-US"/>
        </a:p>
      </dgm:t>
    </dgm:pt>
    <dgm:pt modelId="{F3755069-BAB5-46A7-9C0E-145202A34711}" type="sibTrans" cxnId="{A6D10781-CC1A-4D25-93DB-2862D2C1A767}">
      <dgm:prSet/>
      <dgm:spPr/>
      <dgm:t>
        <a:bodyPr/>
        <a:lstStyle/>
        <a:p>
          <a:endParaRPr lang="en-US"/>
        </a:p>
      </dgm:t>
    </dgm:pt>
    <dgm:pt modelId="{5A822C38-E423-4EC9-B37D-C5EEF47B524B}" type="pres">
      <dgm:prSet presAssocID="{78A5F93D-F9B3-4C2F-990F-D45D425781FE}" presName="diagram" presStyleCnt="0">
        <dgm:presLayoutVars>
          <dgm:dir/>
          <dgm:resizeHandles val="exact"/>
        </dgm:presLayoutVars>
      </dgm:prSet>
      <dgm:spPr/>
    </dgm:pt>
    <dgm:pt modelId="{184ABB9B-F970-43DE-AE36-55DB7A5CB5FB}" type="pres">
      <dgm:prSet presAssocID="{A076645F-8888-44CA-8D9A-36A5D4CC7524}" presName="node" presStyleLbl="node1" presStyleIdx="0" presStyleCnt="11">
        <dgm:presLayoutVars>
          <dgm:bulletEnabled val="1"/>
        </dgm:presLayoutVars>
      </dgm:prSet>
      <dgm:spPr/>
    </dgm:pt>
    <dgm:pt modelId="{F2C61541-35C2-458A-BEB9-1ABFF2A8E501}" type="pres">
      <dgm:prSet presAssocID="{9B6C7532-27A1-4532-B8E7-9DAE0E94958F}" presName="sibTrans" presStyleCnt="0"/>
      <dgm:spPr/>
    </dgm:pt>
    <dgm:pt modelId="{0001A312-7FC9-4890-ACE7-9DD66AF2142C}" type="pres">
      <dgm:prSet presAssocID="{61F68278-F602-4257-9447-6C5271CF9271}" presName="node" presStyleLbl="node1" presStyleIdx="1" presStyleCnt="11">
        <dgm:presLayoutVars>
          <dgm:bulletEnabled val="1"/>
        </dgm:presLayoutVars>
      </dgm:prSet>
      <dgm:spPr/>
    </dgm:pt>
    <dgm:pt modelId="{F719F053-AECD-4D05-8AD5-D9673E543468}" type="pres">
      <dgm:prSet presAssocID="{5DAACC64-E8C6-48E2-8ED2-EBA1548E5F57}" presName="sibTrans" presStyleCnt="0"/>
      <dgm:spPr/>
    </dgm:pt>
    <dgm:pt modelId="{96B627FC-562A-40E1-90A5-BE9CAC685E17}" type="pres">
      <dgm:prSet presAssocID="{B410B468-35D5-4C07-A7E3-BA11458F0D6F}" presName="node" presStyleLbl="node1" presStyleIdx="2" presStyleCnt="11">
        <dgm:presLayoutVars>
          <dgm:bulletEnabled val="1"/>
        </dgm:presLayoutVars>
      </dgm:prSet>
      <dgm:spPr/>
    </dgm:pt>
    <dgm:pt modelId="{CD517625-03E5-47A9-954F-FC60DB61ED09}" type="pres">
      <dgm:prSet presAssocID="{BA1BB880-AB4D-4C9B-9689-A501E1E71B3E}" presName="sibTrans" presStyleCnt="0"/>
      <dgm:spPr/>
    </dgm:pt>
    <dgm:pt modelId="{177559F7-BC5A-4702-A855-E18A5ADD45C8}" type="pres">
      <dgm:prSet presAssocID="{F2C2BDC7-303A-4556-A646-6BB5873BE2BC}" presName="node" presStyleLbl="node1" presStyleIdx="3" presStyleCnt="11">
        <dgm:presLayoutVars>
          <dgm:bulletEnabled val="1"/>
        </dgm:presLayoutVars>
      </dgm:prSet>
      <dgm:spPr/>
    </dgm:pt>
    <dgm:pt modelId="{5419295E-BE40-4B97-991D-516BBE10E9BB}" type="pres">
      <dgm:prSet presAssocID="{D94FBA30-785E-4E0F-AF5C-D0528F36B469}" presName="sibTrans" presStyleCnt="0"/>
      <dgm:spPr/>
    </dgm:pt>
    <dgm:pt modelId="{6268FCB1-BE47-4C64-BADA-E7F1D1B22DDE}" type="pres">
      <dgm:prSet presAssocID="{BB7368A4-E424-45AE-A167-C717892A5291}" presName="node" presStyleLbl="node1" presStyleIdx="4" presStyleCnt="11">
        <dgm:presLayoutVars>
          <dgm:bulletEnabled val="1"/>
        </dgm:presLayoutVars>
      </dgm:prSet>
      <dgm:spPr/>
    </dgm:pt>
    <dgm:pt modelId="{474E99A0-7802-4662-83D4-24CD597CDB0D}" type="pres">
      <dgm:prSet presAssocID="{A7602A72-8EF5-4059-A43F-D958F89CCEAD}" presName="sibTrans" presStyleCnt="0"/>
      <dgm:spPr/>
    </dgm:pt>
    <dgm:pt modelId="{9EAEABED-5654-4FD9-81E9-CD74EED4E47C}" type="pres">
      <dgm:prSet presAssocID="{2CE08CAA-1B13-41ED-97E7-81106A072A7F}" presName="node" presStyleLbl="node1" presStyleIdx="5" presStyleCnt="11">
        <dgm:presLayoutVars>
          <dgm:bulletEnabled val="1"/>
        </dgm:presLayoutVars>
      </dgm:prSet>
      <dgm:spPr/>
    </dgm:pt>
    <dgm:pt modelId="{D7195B71-A0EB-488B-8D24-2D25CF2464D2}" type="pres">
      <dgm:prSet presAssocID="{22CE30E7-A8F5-4262-8009-9875192B0FEC}" presName="sibTrans" presStyleCnt="0"/>
      <dgm:spPr/>
    </dgm:pt>
    <dgm:pt modelId="{C99945F2-256D-4BFE-8BB1-B59923845E0A}" type="pres">
      <dgm:prSet presAssocID="{7826904D-DA47-4AD3-A4DF-C89082008FAF}" presName="node" presStyleLbl="node1" presStyleIdx="6" presStyleCnt="11">
        <dgm:presLayoutVars>
          <dgm:bulletEnabled val="1"/>
        </dgm:presLayoutVars>
      </dgm:prSet>
      <dgm:spPr/>
    </dgm:pt>
    <dgm:pt modelId="{D19A6802-10C5-4246-8898-B9F345D50331}" type="pres">
      <dgm:prSet presAssocID="{3251D3D8-8892-4008-B6EA-A30479458BAD}" presName="sibTrans" presStyleCnt="0"/>
      <dgm:spPr/>
    </dgm:pt>
    <dgm:pt modelId="{900C0FA9-DBA1-45DF-9AE8-FEE337C3765F}" type="pres">
      <dgm:prSet presAssocID="{F7BD4153-01F8-40D5-9CC0-FC4F772723B2}" presName="node" presStyleLbl="node1" presStyleIdx="7" presStyleCnt="11">
        <dgm:presLayoutVars>
          <dgm:bulletEnabled val="1"/>
        </dgm:presLayoutVars>
      </dgm:prSet>
      <dgm:spPr/>
    </dgm:pt>
    <dgm:pt modelId="{1C95D789-FEAB-4537-AB02-B871BBDFE3F2}" type="pres">
      <dgm:prSet presAssocID="{2A0E6054-C3D6-49F0-A6DE-70F5DDEDF073}" presName="sibTrans" presStyleCnt="0"/>
      <dgm:spPr/>
    </dgm:pt>
    <dgm:pt modelId="{287BBA63-F6C4-4600-B0A6-006EAE51D0C4}" type="pres">
      <dgm:prSet presAssocID="{BD060DF8-7B97-479A-8F1B-42E7F7AF0BB0}" presName="node" presStyleLbl="node1" presStyleIdx="8" presStyleCnt="11">
        <dgm:presLayoutVars>
          <dgm:bulletEnabled val="1"/>
        </dgm:presLayoutVars>
      </dgm:prSet>
      <dgm:spPr/>
    </dgm:pt>
    <dgm:pt modelId="{9B21528B-63CC-4B1F-8DD1-C555D8D10A0B}" type="pres">
      <dgm:prSet presAssocID="{C4298EE6-D0AA-4821-A566-D009ADEC5129}" presName="sibTrans" presStyleCnt="0"/>
      <dgm:spPr/>
    </dgm:pt>
    <dgm:pt modelId="{BE572F11-73E3-4BD8-A9A9-46E1B3B48B63}" type="pres">
      <dgm:prSet presAssocID="{C9733F4A-767A-4FE7-9C57-F4EA6A63C21C}" presName="node" presStyleLbl="node1" presStyleIdx="9" presStyleCnt="11">
        <dgm:presLayoutVars>
          <dgm:bulletEnabled val="1"/>
        </dgm:presLayoutVars>
      </dgm:prSet>
      <dgm:spPr/>
    </dgm:pt>
    <dgm:pt modelId="{14CF50B6-220B-4FBE-B3C4-866A1D2AC46F}" type="pres">
      <dgm:prSet presAssocID="{085A9AF5-2B8B-438B-B413-68650A3717B4}" presName="sibTrans" presStyleCnt="0"/>
      <dgm:spPr/>
    </dgm:pt>
    <dgm:pt modelId="{CAC58F61-2E76-41C1-B8D6-F0F2D6C040F7}" type="pres">
      <dgm:prSet presAssocID="{787E76EF-FE39-44B9-8E35-47E77869D986}" presName="node" presStyleLbl="node1" presStyleIdx="10" presStyleCnt="11">
        <dgm:presLayoutVars>
          <dgm:bulletEnabled val="1"/>
        </dgm:presLayoutVars>
      </dgm:prSet>
      <dgm:spPr/>
    </dgm:pt>
  </dgm:ptLst>
  <dgm:cxnLst>
    <dgm:cxn modelId="{722BEB04-C1DE-40E6-9478-3685669D315F}" srcId="{78A5F93D-F9B3-4C2F-990F-D45D425781FE}" destId="{2CE08CAA-1B13-41ED-97E7-81106A072A7F}" srcOrd="5" destOrd="0" parTransId="{5E1B83F5-78D8-44A8-AD99-ADD3EFD02EF4}" sibTransId="{22CE30E7-A8F5-4262-8009-9875192B0FEC}"/>
    <dgm:cxn modelId="{213F7C1A-476C-4D5A-AF86-6370463EAE63}" srcId="{78A5F93D-F9B3-4C2F-990F-D45D425781FE}" destId="{F7BD4153-01F8-40D5-9CC0-FC4F772723B2}" srcOrd="7" destOrd="0" parTransId="{6E3B85EB-3A73-467B-973B-FD9C89CBAC13}" sibTransId="{2A0E6054-C3D6-49F0-A6DE-70F5DDEDF073}"/>
    <dgm:cxn modelId="{112B1623-436A-4756-973B-C40B5672D411}" type="presOf" srcId="{B410B468-35D5-4C07-A7E3-BA11458F0D6F}" destId="{96B627FC-562A-40E1-90A5-BE9CAC685E17}" srcOrd="0" destOrd="0" presId="urn:microsoft.com/office/officeart/2005/8/layout/default"/>
    <dgm:cxn modelId="{249CA32A-6FD6-4416-B392-129F1B853FAD}" type="presOf" srcId="{A076645F-8888-44CA-8D9A-36A5D4CC7524}" destId="{184ABB9B-F970-43DE-AE36-55DB7A5CB5FB}" srcOrd="0" destOrd="0" presId="urn:microsoft.com/office/officeart/2005/8/layout/default"/>
    <dgm:cxn modelId="{D85D713D-2836-4D08-9B60-EC3D30DC3773}" type="presOf" srcId="{BD060DF8-7B97-479A-8F1B-42E7F7AF0BB0}" destId="{287BBA63-F6C4-4600-B0A6-006EAE51D0C4}" srcOrd="0" destOrd="0" presId="urn:microsoft.com/office/officeart/2005/8/layout/default"/>
    <dgm:cxn modelId="{BA3E0A3F-34CD-4204-B68D-866A5A5189D1}" type="presOf" srcId="{BB7368A4-E424-45AE-A167-C717892A5291}" destId="{6268FCB1-BE47-4C64-BADA-E7F1D1B22DDE}" srcOrd="0" destOrd="0" presId="urn:microsoft.com/office/officeart/2005/8/layout/default"/>
    <dgm:cxn modelId="{77DAE663-0485-473C-A7C2-443A8E7658CA}" type="presOf" srcId="{C9733F4A-767A-4FE7-9C57-F4EA6A63C21C}" destId="{BE572F11-73E3-4BD8-A9A9-46E1B3B48B63}" srcOrd="0" destOrd="0" presId="urn:microsoft.com/office/officeart/2005/8/layout/default"/>
    <dgm:cxn modelId="{CBF61465-5ECA-445A-95BB-BF9102F2B982}" type="presOf" srcId="{F2C2BDC7-303A-4556-A646-6BB5873BE2BC}" destId="{177559F7-BC5A-4702-A855-E18A5ADD45C8}" srcOrd="0" destOrd="0" presId="urn:microsoft.com/office/officeart/2005/8/layout/default"/>
    <dgm:cxn modelId="{6EEF6366-44C6-438F-A1E5-FAA375FB0009}" type="presOf" srcId="{78A5F93D-F9B3-4C2F-990F-D45D425781FE}" destId="{5A822C38-E423-4EC9-B37D-C5EEF47B524B}" srcOrd="0" destOrd="0" presId="urn:microsoft.com/office/officeart/2005/8/layout/default"/>
    <dgm:cxn modelId="{750A1A4E-D6EE-48CC-9397-74F27914CF71}" type="presOf" srcId="{787E76EF-FE39-44B9-8E35-47E77869D986}" destId="{CAC58F61-2E76-41C1-B8D6-F0F2D6C040F7}" srcOrd="0" destOrd="0" presId="urn:microsoft.com/office/officeart/2005/8/layout/default"/>
    <dgm:cxn modelId="{6767DC54-557D-46D9-8A8F-8D7C802292F2}" srcId="{78A5F93D-F9B3-4C2F-990F-D45D425781FE}" destId="{C9733F4A-767A-4FE7-9C57-F4EA6A63C21C}" srcOrd="9" destOrd="0" parTransId="{39192BE5-B925-40FD-BA0D-2FB468B2486C}" sibTransId="{085A9AF5-2B8B-438B-B413-68650A3717B4}"/>
    <dgm:cxn modelId="{A6D10781-CC1A-4D25-93DB-2862D2C1A767}" srcId="{78A5F93D-F9B3-4C2F-990F-D45D425781FE}" destId="{787E76EF-FE39-44B9-8E35-47E77869D986}" srcOrd="10" destOrd="0" parTransId="{B9407C9A-D49F-40ED-88C9-6E48FE927FDA}" sibTransId="{F3755069-BAB5-46A7-9C0E-145202A34711}"/>
    <dgm:cxn modelId="{1CC23F83-F290-46DC-B350-36A73A96D225}" type="presOf" srcId="{61F68278-F602-4257-9447-6C5271CF9271}" destId="{0001A312-7FC9-4890-ACE7-9DD66AF2142C}" srcOrd="0" destOrd="0" presId="urn:microsoft.com/office/officeart/2005/8/layout/default"/>
    <dgm:cxn modelId="{2FC69E8D-0CF0-4076-89D3-D1B9D61CD84D}" type="presOf" srcId="{7826904D-DA47-4AD3-A4DF-C89082008FAF}" destId="{C99945F2-256D-4BFE-8BB1-B59923845E0A}" srcOrd="0" destOrd="0" presId="urn:microsoft.com/office/officeart/2005/8/layout/default"/>
    <dgm:cxn modelId="{330FB78D-A053-4B2B-ABC3-7F628AF612E7}" type="presOf" srcId="{2CE08CAA-1B13-41ED-97E7-81106A072A7F}" destId="{9EAEABED-5654-4FD9-81E9-CD74EED4E47C}" srcOrd="0" destOrd="0" presId="urn:microsoft.com/office/officeart/2005/8/layout/default"/>
    <dgm:cxn modelId="{4ED837A4-4D17-4827-AB62-44D44F1F5D94}" srcId="{78A5F93D-F9B3-4C2F-990F-D45D425781FE}" destId="{F2C2BDC7-303A-4556-A646-6BB5873BE2BC}" srcOrd="3" destOrd="0" parTransId="{DF9B025C-09D4-4B19-A3B2-FDDAD76644C5}" sibTransId="{D94FBA30-785E-4E0F-AF5C-D0528F36B469}"/>
    <dgm:cxn modelId="{372CE2C3-7631-4C5A-BE54-CDA6A701806F}" type="presOf" srcId="{F7BD4153-01F8-40D5-9CC0-FC4F772723B2}" destId="{900C0FA9-DBA1-45DF-9AE8-FEE337C3765F}" srcOrd="0" destOrd="0" presId="urn:microsoft.com/office/officeart/2005/8/layout/default"/>
    <dgm:cxn modelId="{F0FDA2C7-D37B-4647-9D8A-6A804BF13EC2}" srcId="{78A5F93D-F9B3-4C2F-990F-D45D425781FE}" destId="{7826904D-DA47-4AD3-A4DF-C89082008FAF}" srcOrd="6" destOrd="0" parTransId="{B9EE4B02-E6DE-4D52-B4C9-BA7E2095ED35}" sibTransId="{3251D3D8-8892-4008-B6EA-A30479458BAD}"/>
    <dgm:cxn modelId="{B06A05DE-3764-455A-95B4-02C448B26A94}" srcId="{78A5F93D-F9B3-4C2F-990F-D45D425781FE}" destId="{BD060DF8-7B97-479A-8F1B-42E7F7AF0BB0}" srcOrd="8" destOrd="0" parTransId="{EE222077-28FA-48A9-A0A2-6126A148B55D}" sibTransId="{C4298EE6-D0AA-4821-A566-D009ADEC5129}"/>
    <dgm:cxn modelId="{60EFB4DE-A819-4141-89CC-16325862CC58}" srcId="{78A5F93D-F9B3-4C2F-990F-D45D425781FE}" destId="{B410B468-35D5-4C07-A7E3-BA11458F0D6F}" srcOrd="2" destOrd="0" parTransId="{22389335-12AC-4A18-8A90-9CD71D0D5C6F}" sibTransId="{BA1BB880-AB4D-4C9B-9689-A501E1E71B3E}"/>
    <dgm:cxn modelId="{C89083F2-1BD9-4FDE-85E0-19A082D7D18C}" srcId="{78A5F93D-F9B3-4C2F-990F-D45D425781FE}" destId="{BB7368A4-E424-45AE-A167-C717892A5291}" srcOrd="4" destOrd="0" parTransId="{FB5B880F-28FE-429C-8B46-72E8D901764F}" sibTransId="{A7602A72-8EF5-4059-A43F-D958F89CCEAD}"/>
    <dgm:cxn modelId="{F6147FFC-A97D-436B-ABEE-DD194F10B623}" srcId="{78A5F93D-F9B3-4C2F-990F-D45D425781FE}" destId="{A076645F-8888-44CA-8D9A-36A5D4CC7524}" srcOrd="0" destOrd="0" parTransId="{68807FDC-975E-4239-A89A-1C34E4E503A8}" sibTransId="{9B6C7532-27A1-4532-B8E7-9DAE0E94958F}"/>
    <dgm:cxn modelId="{E1E659FF-F8EC-4116-9DE6-035FB269C5F8}" srcId="{78A5F93D-F9B3-4C2F-990F-D45D425781FE}" destId="{61F68278-F602-4257-9447-6C5271CF9271}" srcOrd="1" destOrd="0" parTransId="{FBDF3B55-1388-47C0-9724-7D79E1FA98E7}" sibTransId="{5DAACC64-E8C6-48E2-8ED2-EBA1548E5F57}"/>
    <dgm:cxn modelId="{D4BCB9F4-1E72-4A35-B7BF-C29D80A3B3B9}" type="presParOf" srcId="{5A822C38-E423-4EC9-B37D-C5EEF47B524B}" destId="{184ABB9B-F970-43DE-AE36-55DB7A5CB5FB}" srcOrd="0" destOrd="0" presId="urn:microsoft.com/office/officeart/2005/8/layout/default"/>
    <dgm:cxn modelId="{67C9F515-5610-42E9-BC29-42CFE0C83799}" type="presParOf" srcId="{5A822C38-E423-4EC9-B37D-C5EEF47B524B}" destId="{F2C61541-35C2-458A-BEB9-1ABFF2A8E501}" srcOrd="1" destOrd="0" presId="urn:microsoft.com/office/officeart/2005/8/layout/default"/>
    <dgm:cxn modelId="{FCDB6913-0188-417D-8E29-FD9276E00C3E}" type="presParOf" srcId="{5A822C38-E423-4EC9-B37D-C5EEF47B524B}" destId="{0001A312-7FC9-4890-ACE7-9DD66AF2142C}" srcOrd="2" destOrd="0" presId="urn:microsoft.com/office/officeart/2005/8/layout/default"/>
    <dgm:cxn modelId="{7A4C8503-BDDF-41A6-A464-438966B10607}" type="presParOf" srcId="{5A822C38-E423-4EC9-B37D-C5EEF47B524B}" destId="{F719F053-AECD-4D05-8AD5-D9673E543468}" srcOrd="3" destOrd="0" presId="urn:microsoft.com/office/officeart/2005/8/layout/default"/>
    <dgm:cxn modelId="{19799C85-ACA4-4A62-B8AF-D522FF5D412E}" type="presParOf" srcId="{5A822C38-E423-4EC9-B37D-C5EEF47B524B}" destId="{96B627FC-562A-40E1-90A5-BE9CAC685E17}" srcOrd="4" destOrd="0" presId="urn:microsoft.com/office/officeart/2005/8/layout/default"/>
    <dgm:cxn modelId="{9138C4F3-EF00-4CC0-8B5F-248738E801B6}" type="presParOf" srcId="{5A822C38-E423-4EC9-B37D-C5EEF47B524B}" destId="{CD517625-03E5-47A9-954F-FC60DB61ED09}" srcOrd="5" destOrd="0" presId="urn:microsoft.com/office/officeart/2005/8/layout/default"/>
    <dgm:cxn modelId="{FDC0F1E9-BA80-4DA3-944F-60D881D550A0}" type="presParOf" srcId="{5A822C38-E423-4EC9-B37D-C5EEF47B524B}" destId="{177559F7-BC5A-4702-A855-E18A5ADD45C8}" srcOrd="6" destOrd="0" presId="urn:microsoft.com/office/officeart/2005/8/layout/default"/>
    <dgm:cxn modelId="{A7209F1F-C9EF-468A-B132-FDE5248BDFD0}" type="presParOf" srcId="{5A822C38-E423-4EC9-B37D-C5EEF47B524B}" destId="{5419295E-BE40-4B97-991D-516BBE10E9BB}" srcOrd="7" destOrd="0" presId="urn:microsoft.com/office/officeart/2005/8/layout/default"/>
    <dgm:cxn modelId="{6893D3A4-0B76-4E6C-A60A-EB864A15FD0B}" type="presParOf" srcId="{5A822C38-E423-4EC9-B37D-C5EEF47B524B}" destId="{6268FCB1-BE47-4C64-BADA-E7F1D1B22DDE}" srcOrd="8" destOrd="0" presId="urn:microsoft.com/office/officeart/2005/8/layout/default"/>
    <dgm:cxn modelId="{DC15D16C-37BE-47C6-B3D8-8E1E202B332E}" type="presParOf" srcId="{5A822C38-E423-4EC9-B37D-C5EEF47B524B}" destId="{474E99A0-7802-4662-83D4-24CD597CDB0D}" srcOrd="9" destOrd="0" presId="urn:microsoft.com/office/officeart/2005/8/layout/default"/>
    <dgm:cxn modelId="{C63754A0-22C1-49CE-8665-6E9146184D80}" type="presParOf" srcId="{5A822C38-E423-4EC9-B37D-C5EEF47B524B}" destId="{9EAEABED-5654-4FD9-81E9-CD74EED4E47C}" srcOrd="10" destOrd="0" presId="urn:microsoft.com/office/officeart/2005/8/layout/default"/>
    <dgm:cxn modelId="{F2B468A3-E5E2-48D0-96CF-E130BBDD6AF4}" type="presParOf" srcId="{5A822C38-E423-4EC9-B37D-C5EEF47B524B}" destId="{D7195B71-A0EB-488B-8D24-2D25CF2464D2}" srcOrd="11" destOrd="0" presId="urn:microsoft.com/office/officeart/2005/8/layout/default"/>
    <dgm:cxn modelId="{9C72738D-EA3D-48A0-8D6A-BBEC79C4AD0E}" type="presParOf" srcId="{5A822C38-E423-4EC9-B37D-C5EEF47B524B}" destId="{C99945F2-256D-4BFE-8BB1-B59923845E0A}" srcOrd="12" destOrd="0" presId="urn:microsoft.com/office/officeart/2005/8/layout/default"/>
    <dgm:cxn modelId="{2FCD2ED1-A5FD-4F7D-B4B8-C0484A206470}" type="presParOf" srcId="{5A822C38-E423-4EC9-B37D-C5EEF47B524B}" destId="{D19A6802-10C5-4246-8898-B9F345D50331}" srcOrd="13" destOrd="0" presId="urn:microsoft.com/office/officeart/2005/8/layout/default"/>
    <dgm:cxn modelId="{92ED14C5-1C1E-4591-88E5-D4B8375D8C23}" type="presParOf" srcId="{5A822C38-E423-4EC9-B37D-C5EEF47B524B}" destId="{900C0FA9-DBA1-45DF-9AE8-FEE337C3765F}" srcOrd="14" destOrd="0" presId="urn:microsoft.com/office/officeart/2005/8/layout/default"/>
    <dgm:cxn modelId="{3A6F5B3B-82EB-4A28-9F01-B6CA2CB32A2B}" type="presParOf" srcId="{5A822C38-E423-4EC9-B37D-C5EEF47B524B}" destId="{1C95D789-FEAB-4537-AB02-B871BBDFE3F2}" srcOrd="15" destOrd="0" presId="urn:microsoft.com/office/officeart/2005/8/layout/default"/>
    <dgm:cxn modelId="{6EC84B8A-7559-4DF2-B24A-7D9D0BA963EB}" type="presParOf" srcId="{5A822C38-E423-4EC9-B37D-C5EEF47B524B}" destId="{287BBA63-F6C4-4600-B0A6-006EAE51D0C4}" srcOrd="16" destOrd="0" presId="urn:microsoft.com/office/officeart/2005/8/layout/default"/>
    <dgm:cxn modelId="{A6295BD9-3E83-4562-B0DB-A38BCD6B213B}" type="presParOf" srcId="{5A822C38-E423-4EC9-B37D-C5EEF47B524B}" destId="{9B21528B-63CC-4B1F-8DD1-C555D8D10A0B}" srcOrd="17" destOrd="0" presId="urn:microsoft.com/office/officeart/2005/8/layout/default"/>
    <dgm:cxn modelId="{DBE8A149-1E32-4E93-B5B4-B8FD264ADE84}" type="presParOf" srcId="{5A822C38-E423-4EC9-B37D-C5EEF47B524B}" destId="{BE572F11-73E3-4BD8-A9A9-46E1B3B48B63}" srcOrd="18" destOrd="0" presId="urn:microsoft.com/office/officeart/2005/8/layout/default"/>
    <dgm:cxn modelId="{4B37789A-7752-45CA-B5B9-48CAACB4D0DB}" type="presParOf" srcId="{5A822C38-E423-4EC9-B37D-C5EEF47B524B}" destId="{14CF50B6-220B-4FBE-B3C4-866A1D2AC46F}" srcOrd="19" destOrd="0" presId="urn:microsoft.com/office/officeart/2005/8/layout/default"/>
    <dgm:cxn modelId="{054F57D9-898E-41ED-99CE-BBEFDC74F76B}" type="presParOf" srcId="{5A822C38-E423-4EC9-B37D-C5EEF47B524B}" destId="{CAC58F61-2E76-41C1-B8D6-F0F2D6C040F7}" srcOrd="2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B67B36-9724-4F3F-913C-5A17AE9D6820}">
      <dsp:nvSpPr>
        <dsp:cNvPr id="0" name=""/>
        <dsp:cNvSpPr/>
      </dsp:nvSpPr>
      <dsp:spPr>
        <a:xfrm>
          <a:off x="13865" y="1942172"/>
          <a:ext cx="822952" cy="2577923"/>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488950">
            <a:lnSpc>
              <a:spcPct val="90000"/>
            </a:lnSpc>
            <a:spcBef>
              <a:spcPct val="0"/>
            </a:spcBef>
            <a:spcAft>
              <a:spcPct val="35000"/>
            </a:spcAft>
            <a:buNone/>
          </a:pPr>
          <a:r>
            <a:rPr lang="en-US" sz="1100" b="1" i="0" kern="1200"/>
            <a:t>Data Preprocessing</a:t>
          </a:r>
          <a:endParaRPr lang="en-US" sz="1100" kern="1200"/>
        </a:p>
      </dsp:txBody>
      <dsp:txXfrm>
        <a:off x="13865" y="1942172"/>
        <a:ext cx="822952" cy="2577923"/>
      </dsp:txXfrm>
    </dsp:sp>
    <dsp:sp modelId="{FD8E0E1C-483D-4BB9-A25F-D14137163B5E}">
      <dsp:nvSpPr>
        <dsp:cNvPr id="0" name=""/>
        <dsp:cNvSpPr/>
      </dsp:nvSpPr>
      <dsp:spPr>
        <a:xfrm>
          <a:off x="848395" y="3109634"/>
          <a:ext cx="123442" cy="243000"/>
        </a:xfrm>
        <a:prstGeom prst="rightArrow">
          <a:avLst>
            <a:gd name="adj1" fmla="val 50000"/>
            <a:gd name="adj2" fmla="val 50000"/>
          </a:avLst>
        </a:prstGeom>
        <a:solidFill>
          <a:schemeClr val="accent2">
            <a:hueOff val="-932573"/>
            <a:satOff val="693"/>
            <a:lumOff val="8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B4D72A5-3409-4BCA-B66E-963A8A22C054}">
      <dsp:nvSpPr>
        <dsp:cNvPr id="0" name=""/>
        <dsp:cNvSpPr/>
      </dsp:nvSpPr>
      <dsp:spPr>
        <a:xfrm>
          <a:off x="983414" y="1942172"/>
          <a:ext cx="822952" cy="2577923"/>
        </a:xfrm>
        <a:prstGeom prst="rect">
          <a:avLst/>
        </a:prstGeom>
        <a:solidFill>
          <a:schemeClr val="accent2">
            <a:hueOff val="-1865145"/>
            <a:satOff val="1387"/>
            <a:lumOff val="17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488950">
            <a:lnSpc>
              <a:spcPct val="90000"/>
            </a:lnSpc>
            <a:spcBef>
              <a:spcPct val="0"/>
            </a:spcBef>
            <a:spcAft>
              <a:spcPct val="35000"/>
            </a:spcAft>
            <a:buNone/>
          </a:pPr>
          <a:r>
            <a:rPr lang="en-US" sz="1100" b="0" i="0" kern="1200"/>
            <a:t>emp_length column is converted into numerical.</a:t>
          </a:r>
          <a:endParaRPr lang="en-US" sz="1100" kern="1200"/>
        </a:p>
      </dsp:txBody>
      <dsp:txXfrm>
        <a:off x="983414" y="1942172"/>
        <a:ext cx="822952" cy="2577923"/>
      </dsp:txXfrm>
    </dsp:sp>
    <dsp:sp modelId="{93CD1A57-A4A1-4DFA-9261-280F535C1D82}">
      <dsp:nvSpPr>
        <dsp:cNvPr id="0" name=""/>
        <dsp:cNvSpPr/>
      </dsp:nvSpPr>
      <dsp:spPr>
        <a:xfrm>
          <a:off x="1817944" y="3109634"/>
          <a:ext cx="123442" cy="243000"/>
        </a:xfrm>
        <a:prstGeom prst="rightArrow">
          <a:avLst>
            <a:gd name="adj1" fmla="val 50000"/>
            <a:gd name="adj2" fmla="val 50000"/>
          </a:avLst>
        </a:prstGeom>
        <a:solidFill>
          <a:schemeClr val="accent2">
            <a:hueOff val="-2797718"/>
            <a:satOff val="2080"/>
            <a:lumOff val="26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8E27153-C5AA-4375-94CF-FED1EFCD8CC4}">
      <dsp:nvSpPr>
        <dsp:cNvPr id="0" name=""/>
        <dsp:cNvSpPr/>
      </dsp:nvSpPr>
      <dsp:spPr>
        <a:xfrm>
          <a:off x="1952964" y="1942172"/>
          <a:ext cx="822952" cy="2577923"/>
        </a:xfrm>
        <a:prstGeom prst="rect">
          <a:avLst/>
        </a:prstGeom>
        <a:solidFill>
          <a:schemeClr val="accent2">
            <a:hueOff val="-3730291"/>
            <a:satOff val="2774"/>
            <a:lumOff val="35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488950">
            <a:lnSpc>
              <a:spcPct val="90000"/>
            </a:lnSpc>
            <a:spcBef>
              <a:spcPct val="0"/>
            </a:spcBef>
            <a:spcAft>
              <a:spcPct val="35000"/>
            </a:spcAft>
            <a:buNone/>
          </a:pPr>
          <a:r>
            <a:rPr lang="en-US" sz="1100" b="0" i="0" kern="1200"/>
            <a:t>emp_title column missing values are imputed by creating a new category 'Not Specified'.</a:t>
          </a:r>
          <a:endParaRPr lang="en-US" sz="1100" kern="1200"/>
        </a:p>
      </dsp:txBody>
      <dsp:txXfrm>
        <a:off x="1952964" y="1942172"/>
        <a:ext cx="822952" cy="2577923"/>
      </dsp:txXfrm>
    </dsp:sp>
    <dsp:sp modelId="{F4F1A7B6-FF72-4B6A-AE4E-7DE0A91E7868}">
      <dsp:nvSpPr>
        <dsp:cNvPr id="0" name=""/>
        <dsp:cNvSpPr/>
      </dsp:nvSpPr>
      <dsp:spPr>
        <a:xfrm>
          <a:off x="2787493" y="3109634"/>
          <a:ext cx="123442" cy="243000"/>
        </a:xfrm>
        <a:prstGeom prst="rightArrow">
          <a:avLst>
            <a:gd name="adj1" fmla="val 50000"/>
            <a:gd name="adj2" fmla="val 50000"/>
          </a:avLst>
        </a:prstGeom>
        <a:solidFill>
          <a:schemeClr val="accent2">
            <a:hueOff val="-4662864"/>
            <a:satOff val="3467"/>
            <a:lumOff val="44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F6DDD5E-0CB0-4FFB-A764-6C5633A97FCD}">
      <dsp:nvSpPr>
        <dsp:cNvPr id="0" name=""/>
        <dsp:cNvSpPr/>
      </dsp:nvSpPr>
      <dsp:spPr>
        <a:xfrm>
          <a:off x="2922513" y="1942172"/>
          <a:ext cx="822952" cy="2577923"/>
        </a:xfrm>
        <a:prstGeom prst="rect">
          <a:avLst/>
        </a:prstGeom>
        <a:solidFill>
          <a:schemeClr val="accent2">
            <a:hueOff val="-5595436"/>
            <a:satOff val="4160"/>
            <a:lumOff val="53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488950">
            <a:lnSpc>
              <a:spcPct val="90000"/>
            </a:lnSpc>
            <a:spcBef>
              <a:spcPct val="0"/>
            </a:spcBef>
            <a:spcAft>
              <a:spcPct val="35000"/>
            </a:spcAft>
            <a:buNone/>
          </a:pPr>
          <a:r>
            <a:rPr lang="en-US" sz="1100" b="0" i="0" kern="1200"/>
            <a:t>Missing values were handled by imputation or filling with a placeholder case being median and modes</a:t>
          </a:r>
          <a:endParaRPr lang="en-US" sz="1100" kern="1200"/>
        </a:p>
      </dsp:txBody>
      <dsp:txXfrm>
        <a:off x="2922513" y="1942172"/>
        <a:ext cx="822952" cy="2577923"/>
      </dsp:txXfrm>
    </dsp:sp>
    <dsp:sp modelId="{ABF24CDF-9492-449B-9F9C-DF60C54D91BF}">
      <dsp:nvSpPr>
        <dsp:cNvPr id="0" name=""/>
        <dsp:cNvSpPr/>
      </dsp:nvSpPr>
      <dsp:spPr>
        <a:xfrm>
          <a:off x="3757042" y="3109634"/>
          <a:ext cx="123442" cy="243000"/>
        </a:xfrm>
        <a:prstGeom prst="rightArrow">
          <a:avLst>
            <a:gd name="adj1" fmla="val 50000"/>
            <a:gd name="adj2" fmla="val 50000"/>
          </a:avLst>
        </a:prstGeom>
        <a:solidFill>
          <a:schemeClr val="accent2">
            <a:hueOff val="-6528009"/>
            <a:satOff val="4854"/>
            <a:lumOff val="62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3B7B707-1466-4687-BE87-4B898BDFC715}">
      <dsp:nvSpPr>
        <dsp:cNvPr id="0" name=""/>
        <dsp:cNvSpPr/>
      </dsp:nvSpPr>
      <dsp:spPr>
        <a:xfrm>
          <a:off x="3892062" y="1942172"/>
          <a:ext cx="822952" cy="2577923"/>
        </a:xfrm>
        <a:prstGeom prst="rect">
          <a:avLst/>
        </a:prstGeom>
        <a:solidFill>
          <a:schemeClr val="accent2">
            <a:hueOff val="-7460582"/>
            <a:satOff val="5547"/>
            <a:lumOff val="71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488950">
            <a:lnSpc>
              <a:spcPct val="90000"/>
            </a:lnSpc>
            <a:spcBef>
              <a:spcPct val="0"/>
            </a:spcBef>
            <a:spcAft>
              <a:spcPct val="35000"/>
            </a:spcAft>
            <a:buNone/>
          </a:pPr>
          <a:r>
            <a:rPr lang="en-US" sz="1100" b="0" i="0" kern="1200"/>
            <a:t>Skewness of the features checked and Outliers were treated by clipping based on the interquartile range (IQR) method.</a:t>
          </a:r>
          <a:endParaRPr lang="en-US" sz="1100" kern="1200"/>
        </a:p>
      </dsp:txBody>
      <dsp:txXfrm>
        <a:off x="3892062" y="1942172"/>
        <a:ext cx="822952" cy="2577923"/>
      </dsp:txXfrm>
    </dsp:sp>
    <dsp:sp modelId="{2D8FE71D-2ABB-4567-B7EE-EA73C5B6BED6}">
      <dsp:nvSpPr>
        <dsp:cNvPr id="0" name=""/>
        <dsp:cNvSpPr/>
      </dsp:nvSpPr>
      <dsp:spPr>
        <a:xfrm>
          <a:off x="4726591" y="3109634"/>
          <a:ext cx="123442" cy="243000"/>
        </a:xfrm>
        <a:prstGeom prst="rightArrow">
          <a:avLst>
            <a:gd name="adj1" fmla="val 50000"/>
            <a:gd name="adj2" fmla="val 50000"/>
          </a:avLst>
        </a:prstGeom>
        <a:solidFill>
          <a:schemeClr val="accent2">
            <a:hueOff val="-8393155"/>
            <a:satOff val="6241"/>
            <a:lumOff val="80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887997E-FBFB-4D43-A901-D2C9A961DDC4}">
      <dsp:nvSpPr>
        <dsp:cNvPr id="0" name=""/>
        <dsp:cNvSpPr/>
      </dsp:nvSpPr>
      <dsp:spPr>
        <a:xfrm>
          <a:off x="4861611" y="1942172"/>
          <a:ext cx="822952" cy="2577923"/>
        </a:xfrm>
        <a:prstGeom prst="rect">
          <a:avLst/>
        </a:prstGeom>
        <a:solidFill>
          <a:schemeClr val="accent2">
            <a:hueOff val="-9325727"/>
            <a:satOff val="6934"/>
            <a:lumOff val="89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488950">
            <a:lnSpc>
              <a:spcPct val="90000"/>
            </a:lnSpc>
            <a:spcBef>
              <a:spcPct val="0"/>
            </a:spcBef>
            <a:spcAft>
              <a:spcPct val="35000"/>
            </a:spcAft>
            <a:buNone/>
          </a:pPr>
          <a:r>
            <a:rPr lang="en-US" sz="1100" b="1" i="0" kern="1200"/>
            <a:t>Feature Engineering</a:t>
          </a:r>
          <a:endParaRPr lang="en-US" sz="1100" kern="1200"/>
        </a:p>
      </dsp:txBody>
      <dsp:txXfrm>
        <a:off x="4861611" y="1942172"/>
        <a:ext cx="822952" cy="2577923"/>
      </dsp:txXfrm>
    </dsp:sp>
    <dsp:sp modelId="{F484863C-8A12-42CD-9A2C-CAC63CB826AC}">
      <dsp:nvSpPr>
        <dsp:cNvPr id="0" name=""/>
        <dsp:cNvSpPr/>
      </dsp:nvSpPr>
      <dsp:spPr>
        <a:xfrm>
          <a:off x="5696141" y="3109634"/>
          <a:ext cx="123442" cy="243000"/>
        </a:xfrm>
        <a:prstGeom prst="rightArrow">
          <a:avLst>
            <a:gd name="adj1" fmla="val 50000"/>
            <a:gd name="adj2" fmla="val 50000"/>
          </a:avLst>
        </a:prstGeom>
        <a:solidFill>
          <a:schemeClr val="accent2">
            <a:hueOff val="-10258300"/>
            <a:satOff val="7627"/>
            <a:lumOff val="98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65474AA-859C-4882-B15A-2D74BB5B79BE}">
      <dsp:nvSpPr>
        <dsp:cNvPr id="0" name=""/>
        <dsp:cNvSpPr/>
      </dsp:nvSpPr>
      <dsp:spPr>
        <a:xfrm>
          <a:off x="5831160" y="1942172"/>
          <a:ext cx="822952" cy="2577923"/>
        </a:xfrm>
        <a:prstGeom prst="rect">
          <a:avLst/>
        </a:prstGeom>
        <a:solidFill>
          <a:schemeClr val="accent2">
            <a:hueOff val="-11190872"/>
            <a:satOff val="8321"/>
            <a:lumOff val="107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488950">
            <a:lnSpc>
              <a:spcPct val="90000"/>
            </a:lnSpc>
            <a:spcBef>
              <a:spcPct val="0"/>
            </a:spcBef>
            <a:spcAft>
              <a:spcPct val="35000"/>
            </a:spcAft>
            <a:buNone/>
          </a:pPr>
          <a:r>
            <a:rPr lang="en-US" sz="1100" b="0" i="0" kern="1200"/>
            <a:t>New features created :</a:t>
          </a:r>
          <a:endParaRPr lang="en-US" sz="1100" kern="1200"/>
        </a:p>
      </dsp:txBody>
      <dsp:txXfrm>
        <a:off x="5831160" y="1942172"/>
        <a:ext cx="822952" cy="2577923"/>
      </dsp:txXfrm>
    </dsp:sp>
    <dsp:sp modelId="{D84C08A4-DD82-4948-857B-36CD0B83FF85}">
      <dsp:nvSpPr>
        <dsp:cNvPr id="0" name=""/>
        <dsp:cNvSpPr/>
      </dsp:nvSpPr>
      <dsp:spPr>
        <a:xfrm>
          <a:off x="6665690" y="3109634"/>
          <a:ext cx="123442" cy="243000"/>
        </a:xfrm>
        <a:prstGeom prst="rightArrow">
          <a:avLst>
            <a:gd name="adj1" fmla="val 50000"/>
            <a:gd name="adj2" fmla="val 50000"/>
          </a:avLst>
        </a:prstGeom>
        <a:solidFill>
          <a:schemeClr val="accent2">
            <a:hueOff val="-12123445"/>
            <a:satOff val="9014"/>
            <a:lumOff val="115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DB2B9A2-83D4-4643-9C69-23A19991972D}">
      <dsp:nvSpPr>
        <dsp:cNvPr id="0" name=""/>
        <dsp:cNvSpPr/>
      </dsp:nvSpPr>
      <dsp:spPr>
        <a:xfrm>
          <a:off x="6800710" y="1942172"/>
          <a:ext cx="822952" cy="2577923"/>
        </a:xfrm>
        <a:prstGeom prst="rect">
          <a:avLst/>
        </a:prstGeom>
        <a:solidFill>
          <a:schemeClr val="accent2">
            <a:hueOff val="-13056018"/>
            <a:satOff val="9708"/>
            <a:lumOff val="124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488950">
            <a:lnSpc>
              <a:spcPct val="90000"/>
            </a:lnSpc>
            <a:spcBef>
              <a:spcPct val="0"/>
            </a:spcBef>
            <a:spcAft>
              <a:spcPct val="35000"/>
            </a:spcAft>
            <a:buNone/>
          </a:pPr>
          <a:r>
            <a:rPr lang="en-US" sz="1100" b="0" i="0" kern="1200"/>
            <a:t>region : Grouped the address states by region they belong.</a:t>
          </a:r>
          <a:endParaRPr lang="en-US" sz="1100" kern="1200"/>
        </a:p>
      </dsp:txBody>
      <dsp:txXfrm>
        <a:off x="6800710" y="1942172"/>
        <a:ext cx="822952" cy="2577923"/>
      </dsp:txXfrm>
    </dsp:sp>
    <dsp:sp modelId="{34F9D926-BFFA-4B3A-997F-47E8E07F8F53}">
      <dsp:nvSpPr>
        <dsp:cNvPr id="0" name=""/>
        <dsp:cNvSpPr/>
      </dsp:nvSpPr>
      <dsp:spPr>
        <a:xfrm>
          <a:off x="7635239" y="3109634"/>
          <a:ext cx="123442" cy="243000"/>
        </a:xfrm>
        <a:prstGeom prst="rightArrow">
          <a:avLst>
            <a:gd name="adj1" fmla="val 50000"/>
            <a:gd name="adj2" fmla="val 50000"/>
          </a:avLst>
        </a:prstGeom>
        <a:solidFill>
          <a:schemeClr val="accent2">
            <a:hueOff val="-13988590"/>
            <a:satOff val="10401"/>
            <a:lumOff val="133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46F06DE-6B29-4B00-9847-D8ABFCEB6DE1}">
      <dsp:nvSpPr>
        <dsp:cNvPr id="0" name=""/>
        <dsp:cNvSpPr/>
      </dsp:nvSpPr>
      <dsp:spPr>
        <a:xfrm>
          <a:off x="7770259" y="1942172"/>
          <a:ext cx="822952" cy="2577923"/>
        </a:xfrm>
        <a:prstGeom prst="rect">
          <a:avLst/>
        </a:prstGeom>
        <a:solidFill>
          <a:schemeClr val="accent2">
            <a:hueOff val="-14921164"/>
            <a:satOff val="11095"/>
            <a:lumOff val="142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488950">
            <a:lnSpc>
              <a:spcPct val="90000"/>
            </a:lnSpc>
            <a:spcBef>
              <a:spcPct val="0"/>
            </a:spcBef>
            <a:spcAft>
              <a:spcPct val="35000"/>
            </a:spcAft>
            <a:buNone/>
          </a:pPr>
          <a:r>
            <a:rPr lang="en-US" sz="1100" b="0" i="0" kern="1200"/>
            <a:t>credit history : To record days since the borrower's earliest reported credit line was opened and present.</a:t>
          </a:r>
          <a:endParaRPr lang="en-US" sz="1100" kern="1200"/>
        </a:p>
      </dsp:txBody>
      <dsp:txXfrm>
        <a:off x="7770259" y="1942172"/>
        <a:ext cx="822952" cy="2577923"/>
      </dsp:txXfrm>
    </dsp:sp>
    <dsp:sp modelId="{FDE6F4BA-362D-4535-8F5B-D37CDC2AF775}">
      <dsp:nvSpPr>
        <dsp:cNvPr id="0" name=""/>
        <dsp:cNvSpPr/>
      </dsp:nvSpPr>
      <dsp:spPr>
        <a:xfrm>
          <a:off x="8604788" y="3109634"/>
          <a:ext cx="123442" cy="243000"/>
        </a:xfrm>
        <a:prstGeom prst="rightArrow">
          <a:avLst>
            <a:gd name="adj1" fmla="val 50000"/>
            <a:gd name="adj2" fmla="val 50000"/>
          </a:avLst>
        </a:prstGeom>
        <a:solidFill>
          <a:schemeClr val="accent2">
            <a:hueOff val="-15853737"/>
            <a:satOff val="11788"/>
            <a:lumOff val="151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75EF716-0EAA-4FA1-818C-4FDE1D3FF28B}">
      <dsp:nvSpPr>
        <dsp:cNvPr id="0" name=""/>
        <dsp:cNvSpPr/>
      </dsp:nvSpPr>
      <dsp:spPr>
        <a:xfrm>
          <a:off x="8739808" y="1942172"/>
          <a:ext cx="822952" cy="2577923"/>
        </a:xfrm>
        <a:prstGeom prst="rect">
          <a:avLst/>
        </a:prstGeom>
        <a:solidFill>
          <a:schemeClr val="accent2">
            <a:hueOff val="-16786309"/>
            <a:satOff val="12481"/>
            <a:lumOff val="160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488950">
            <a:lnSpc>
              <a:spcPct val="90000"/>
            </a:lnSpc>
            <a:spcBef>
              <a:spcPct val="0"/>
            </a:spcBef>
            <a:spcAft>
              <a:spcPct val="35000"/>
            </a:spcAft>
            <a:buNone/>
          </a:pPr>
          <a:r>
            <a:rPr lang="en-US" sz="1100" b="0" i="0" kern="1200" dirty="0" err="1"/>
            <a:t>fico_score_average</a:t>
          </a:r>
          <a:r>
            <a:rPr lang="en-US" sz="1100" b="0" i="0" kern="1200" dirty="0"/>
            <a:t> : The average of high FICO and low FICO range.</a:t>
          </a:r>
          <a:endParaRPr lang="en-US" sz="1100" kern="1200" dirty="0"/>
        </a:p>
      </dsp:txBody>
      <dsp:txXfrm>
        <a:off x="8739808" y="1942172"/>
        <a:ext cx="822952" cy="2577923"/>
      </dsp:txXfrm>
    </dsp:sp>
    <dsp:sp modelId="{9CA74F89-C7CD-435E-BA3E-3516DF5154C8}">
      <dsp:nvSpPr>
        <dsp:cNvPr id="0" name=""/>
        <dsp:cNvSpPr/>
      </dsp:nvSpPr>
      <dsp:spPr>
        <a:xfrm>
          <a:off x="9574337" y="3109634"/>
          <a:ext cx="123442" cy="243000"/>
        </a:xfrm>
        <a:prstGeom prst="rightArrow">
          <a:avLst>
            <a:gd name="adj1" fmla="val 50000"/>
            <a:gd name="adj2" fmla="val 50000"/>
          </a:avLst>
        </a:prstGeom>
        <a:solidFill>
          <a:schemeClr val="accent2">
            <a:hueOff val="-17718882"/>
            <a:satOff val="13175"/>
            <a:lumOff val="169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A88C0D0-318F-41E4-AEFA-ECF2281C5DA1}">
      <dsp:nvSpPr>
        <dsp:cNvPr id="0" name=""/>
        <dsp:cNvSpPr/>
      </dsp:nvSpPr>
      <dsp:spPr>
        <a:xfrm>
          <a:off x="9709357" y="1942172"/>
          <a:ext cx="822952" cy="2577923"/>
        </a:xfrm>
        <a:prstGeom prst="rect">
          <a:avLst/>
        </a:prstGeom>
        <a:solidFill>
          <a:schemeClr val="accent2">
            <a:hueOff val="-18651454"/>
            <a:satOff val="13868"/>
            <a:lumOff val="17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488950">
            <a:lnSpc>
              <a:spcPct val="90000"/>
            </a:lnSpc>
            <a:spcBef>
              <a:spcPct val="0"/>
            </a:spcBef>
            <a:spcAft>
              <a:spcPct val="35000"/>
            </a:spcAft>
            <a:buNone/>
          </a:pPr>
          <a:r>
            <a:rPr lang="en-US" sz="1100" b="1" i="0" kern="1200"/>
            <a:t>Class Imbalance Management</a:t>
          </a:r>
          <a:endParaRPr lang="en-US" sz="1100" kern="1200"/>
        </a:p>
      </dsp:txBody>
      <dsp:txXfrm>
        <a:off x="9709357" y="1942172"/>
        <a:ext cx="822952" cy="2577923"/>
      </dsp:txXfrm>
    </dsp:sp>
    <dsp:sp modelId="{30573964-205E-4F3E-A079-280897046745}">
      <dsp:nvSpPr>
        <dsp:cNvPr id="0" name=""/>
        <dsp:cNvSpPr/>
      </dsp:nvSpPr>
      <dsp:spPr>
        <a:xfrm>
          <a:off x="10543887" y="3109634"/>
          <a:ext cx="123442" cy="243000"/>
        </a:xfrm>
        <a:prstGeom prst="rightArrow">
          <a:avLst>
            <a:gd name="adj1" fmla="val 50000"/>
            <a:gd name="adj2" fmla="val 50000"/>
          </a:avLst>
        </a:prstGeom>
        <a:solidFill>
          <a:schemeClr val="accent2">
            <a:hueOff val="-19584027"/>
            <a:satOff val="14562"/>
            <a:lumOff val="187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AD56558-2FE1-4B51-BD1E-09BB039B6C9D}">
      <dsp:nvSpPr>
        <dsp:cNvPr id="0" name=""/>
        <dsp:cNvSpPr/>
      </dsp:nvSpPr>
      <dsp:spPr>
        <a:xfrm>
          <a:off x="10678907" y="1942172"/>
          <a:ext cx="822952" cy="2577923"/>
        </a:xfrm>
        <a:prstGeom prst="rect">
          <a:avLst/>
        </a:prstGeom>
        <a:solidFill>
          <a:schemeClr val="accent2">
            <a:hueOff val="-20516600"/>
            <a:satOff val="15255"/>
            <a:lumOff val="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488950">
            <a:lnSpc>
              <a:spcPct val="90000"/>
            </a:lnSpc>
            <a:spcBef>
              <a:spcPct val="0"/>
            </a:spcBef>
            <a:spcAft>
              <a:spcPct val="35000"/>
            </a:spcAft>
            <a:buNone/>
          </a:pPr>
          <a:r>
            <a:rPr lang="en-US" sz="1100" b="0" i="0" kern="1200"/>
            <a:t>Using SMOTE(Synthetic Minority Over-sampling Technique)</a:t>
          </a:r>
          <a:endParaRPr lang="en-US" sz="1100" kern="1200"/>
        </a:p>
      </dsp:txBody>
      <dsp:txXfrm>
        <a:off x="10678907" y="1942172"/>
        <a:ext cx="822952" cy="257792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2F564F-4023-4A51-9B89-9B22510BC111}">
      <dsp:nvSpPr>
        <dsp:cNvPr id="0" name=""/>
        <dsp:cNvSpPr/>
      </dsp:nvSpPr>
      <dsp:spPr>
        <a:xfrm>
          <a:off x="0" y="83013"/>
          <a:ext cx="5343082" cy="638819"/>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IN" sz="2800" b="0" i="0" kern="1200"/>
            <a:t>1 LogisticRegression classifier</a:t>
          </a:r>
          <a:endParaRPr lang="en-US" sz="2800" kern="1200"/>
        </a:p>
      </dsp:txBody>
      <dsp:txXfrm>
        <a:off x="31185" y="114198"/>
        <a:ext cx="5280712" cy="576449"/>
      </dsp:txXfrm>
    </dsp:sp>
    <dsp:sp modelId="{5725A5A2-CFB3-4A9D-BAA5-2AE175771B25}">
      <dsp:nvSpPr>
        <dsp:cNvPr id="0" name=""/>
        <dsp:cNvSpPr/>
      </dsp:nvSpPr>
      <dsp:spPr>
        <a:xfrm>
          <a:off x="0" y="802473"/>
          <a:ext cx="5343082" cy="638819"/>
        </a:xfrm>
        <a:prstGeom prst="roundRect">
          <a:avLst/>
        </a:prstGeom>
        <a:solidFill>
          <a:schemeClr val="accent2">
            <a:hueOff val="-3419433"/>
            <a:satOff val="2543"/>
            <a:lumOff val="32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IN" sz="2800" b="0" i="0" kern="1200"/>
            <a:t>2 Gaussian Naive Bayes classifier</a:t>
          </a:r>
          <a:endParaRPr lang="en-US" sz="2800" kern="1200"/>
        </a:p>
      </dsp:txBody>
      <dsp:txXfrm>
        <a:off x="31185" y="833658"/>
        <a:ext cx="5280712" cy="576449"/>
      </dsp:txXfrm>
    </dsp:sp>
    <dsp:sp modelId="{52BC2CA2-AA03-44DB-A754-19BC41BE7151}">
      <dsp:nvSpPr>
        <dsp:cNvPr id="0" name=""/>
        <dsp:cNvSpPr/>
      </dsp:nvSpPr>
      <dsp:spPr>
        <a:xfrm>
          <a:off x="0" y="1521933"/>
          <a:ext cx="5343082" cy="638819"/>
        </a:xfrm>
        <a:prstGeom prst="roundRect">
          <a:avLst/>
        </a:prstGeom>
        <a:solidFill>
          <a:schemeClr val="accent2">
            <a:hueOff val="-6838867"/>
            <a:satOff val="5085"/>
            <a:lumOff val="65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IN" sz="2800" b="0" i="0" kern="1200"/>
            <a:t>3 Linear SVM classifier</a:t>
          </a:r>
          <a:endParaRPr lang="en-US" sz="2800" kern="1200"/>
        </a:p>
      </dsp:txBody>
      <dsp:txXfrm>
        <a:off x="31185" y="1553118"/>
        <a:ext cx="5280712" cy="576449"/>
      </dsp:txXfrm>
    </dsp:sp>
    <dsp:sp modelId="{2E144F83-FBF8-4323-BFF3-813700C6A16C}">
      <dsp:nvSpPr>
        <dsp:cNvPr id="0" name=""/>
        <dsp:cNvSpPr/>
      </dsp:nvSpPr>
      <dsp:spPr>
        <a:xfrm>
          <a:off x="0" y="2241393"/>
          <a:ext cx="5343082" cy="638819"/>
        </a:xfrm>
        <a:prstGeom prst="roundRect">
          <a:avLst/>
        </a:prstGeom>
        <a:solidFill>
          <a:schemeClr val="accent2">
            <a:hueOff val="-10258300"/>
            <a:satOff val="7627"/>
            <a:lumOff val="98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IN" sz="2800" b="0" i="0" kern="1200"/>
            <a:t>4 BaggingClassifier</a:t>
          </a:r>
          <a:endParaRPr lang="en-US" sz="2800" kern="1200"/>
        </a:p>
      </dsp:txBody>
      <dsp:txXfrm>
        <a:off x="31185" y="2272578"/>
        <a:ext cx="5280712" cy="576449"/>
      </dsp:txXfrm>
    </dsp:sp>
    <dsp:sp modelId="{FF0B6935-8602-494E-BD9A-7D606F925B2D}">
      <dsp:nvSpPr>
        <dsp:cNvPr id="0" name=""/>
        <dsp:cNvSpPr/>
      </dsp:nvSpPr>
      <dsp:spPr>
        <a:xfrm>
          <a:off x="0" y="2960853"/>
          <a:ext cx="5343082" cy="638819"/>
        </a:xfrm>
        <a:prstGeom prst="roundRect">
          <a:avLst/>
        </a:prstGeom>
        <a:solidFill>
          <a:schemeClr val="accent2">
            <a:hueOff val="-13677733"/>
            <a:satOff val="10170"/>
            <a:lumOff val="130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IN" sz="2800" b="0" i="0" kern="1200"/>
            <a:t>5 AdaBoostClassifier</a:t>
          </a:r>
          <a:endParaRPr lang="en-US" sz="2800" kern="1200"/>
        </a:p>
      </dsp:txBody>
      <dsp:txXfrm>
        <a:off x="31185" y="2992038"/>
        <a:ext cx="5280712" cy="576449"/>
      </dsp:txXfrm>
    </dsp:sp>
    <dsp:sp modelId="{31E0178D-F4ED-4F37-9FA0-3ADD4CA696A5}">
      <dsp:nvSpPr>
        <dsp:cNvPr id="0" name=""/>
        <dsp:cNvSpPr/>
      </dsp:nvSpPr>
      <dsp:spPr>
        <a:xfrm>
          <a:off x="0" y="3680313"/>
          <a:ext cx="5343082" cy="638819"/>
        </a:xfrm>
        <a:prstGeom prst="roundRect">
          <a:avLst/>
        </a:prstGeom>
        <a:solidFill>
          <a:schemeClr val="accent2">
            <a:hueOff val="-17097166"/>
            <a:satOff val="12712"/>
            <a:lumOff val="163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IN" sz="2800" b="0" i="0" kern="1200"/>
            <a:t>6 Random Forest classifier</a:t>
          </a:r>
          <a:endParaRPr lang="en-US" sz="2800" kern="1200"/>
        </a:p>
      </dsp:txBody>
      <dsp:txXfrm>
        <a:off x="31185" y="3711498"/>
        <a:ext cx="5280712" cy="576449"/>
      </dsp:txXfrm>
    </dsp:sp>
    <dsp:sp modelId="{A3CBDC4E-7526-4505-9247-D7785C8AEAA6}">
      <dsp:nvSpPr>
        <dsp:cNvPr id="0" name=""/>
        <dsp:cNvSpPr/>
      </dsp:nvSpPr>
      <dsp:spPr>
        <a:xfrm>
          <a:off x="0" y="4399772"/>
          <a:ext cx="5343082" cy="638819"/>
        </a:xfrm>
        <a:prstGeom prst="roundRect">
          <a:avLst/>
        </a:prstGeom>
        <a:solidFill>
          <a:schemeClr val="accent2">
            <a:hueOff val="-20516600"/>
            <a:satOff val="15255"/>
            <a:lumOff val="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IN" sz="2800" b="0" i="0" kern="1200"/>
            <a:t>7 XGBoost classifier</a:t>
          </a:r>
          <a:endParaRPr lang="en-US" sz="2800" kern="1200"/>
        </a:p>
      </dsp:txBody>
      <dsp:txXfrm>
        <a:off x="31185" y="4430957"/>
        <a:ext cx="5280712" cy="57644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4ABB9B-F970-43DE-AE36-55DB7A5CB5FB}">
      <dsp:nvSpPr>
        <dsp:cNvPr id="0" name=""/>
        <dsp:cNvSpPr/>
      </dsp:nvSpPr>
      <dsp:spPr>
        <a:xfrm>
          <a:off x="3128" y="149799"/>
          <a:ext cx="2481690" cy="148901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Accuracy: 0.78</a:t>
          </a:r>
        </a:p>
      </dsp:txBody>
      <dsp:txXfrm>
        <a:off x="3128" y="149799"/>
        <a:ext cx="2481690" cy="1489014"/>
      </dsp:txXfrm>
    </dsp:sp>
    <dsp:sp modelId="{0001A312-7FC9-4890-ACE7-9DD66AF2142C}">
      <dsp:nvSpPr>
        <dsp:cNvPr id="0" name=""/>
        <dsp:cNvSpPr/>
      </dsp:nvSpPr>
      <dsp:spPr>
        <a:xfrm>
          <a:off x="2732987" y="149799"/>
          <a:ext cx="2481690" cy="148901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The accuracy score of approximately 78.8% indicates that the model's overall performance is good in correctly predicting both positive and negative cases.</a:t>
          </a:r>
        </a:p>
      </dsp:txBody>
      <dsp:txXfrm>
        <a:off x="2732987" y="149799"/>
        <a:ext cx="2481690" cy="1489014"/>
      </dsp:txXfrm>
    </dsp:sp>
    <dsp:sp modelId="{96B627FC-562A-40E1-90A5-BE9CAC685E17}">
      <dsp:nvSpPr>
        <dsp:cNvPr id="0" name=""/>
        <dsp:cNvSpPr/>
      </dsp:nvSpPr>
      <dsp:spPr>
        <a:xfrm>
          <a:off x="5462847" y="149799"/>
          <a:ext cx="2481690" cy="148901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Precision: 0.81</a:t>
          </a:r>
        </a:p>
      </dsp:txBody>
      <dsp:txXfrm>
        <a:off x="5462847" y="149799"/>
        <a:ext cx="2481690" cy="1489014"/>
      </dsp:txXfrm>
    </dsp:sp>
    <dsp:sp modelId="{177559F7-BC5A-4702-A855-E18A5ADD45C8}">
      <dsp:nvSpPr>
        <dsp:cNvPr id="0" name=""/>
        <dsp:cNvSpPr/>
      </dsp:nvSpPr>
      <dsp:spPr>
        <a:xfrm>
          <a:off x="8192706" y="149799"/>
          <a:ext cx="2481690" cy="148901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The precision score of around 81.2% suggests that when the model predicts a loan as paid, it's correct about 81.2% of the time.</a:t>
          </a:r>
        </a:p>
      </dsp:txBody>
      <dsp:txXfrm>
        <a:off x="8192706" y="149799"/>
        <a:ext cx="2481690" cy="1489014"/>
      </dsp:txXfrm>
    </dsp:sp>
    <dsp:sp modelId="{6268FCB1-BE47-4C64-BADA-E7F1D1B22DDE}">
      <dsp:nvSpPr>
        <dsp:cNvPr id="0" name=""/>
        <dsp:cNvSpPr/>
      </dsp:nvSpPr>
      <dsp:spPr>
        <a:xfrm>
          <a:off x="3128" y="1886982"/>
          <a:ext cx="2481690" cy="148901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Recall: 0.95</a:t>
          </a:r>
        </a:p>
      </dsp:txBody>
      <dsp:txXfrm>
        <a:off x="3128" y="1886982"/>
        <a:ext cx="2481690" cy="1489014"/>
      </dsp:txXfrm>
    </dsp:sp>
    <dsp:sp modelId="{9EAEABED-5654-4FD9-81E9-CD74EED4E47C}">
      <dsp:nvSpPr>
        <dsp:cNvPr id="0" name=""/>
        <dsp:cNvSpPr/>
      </dsp:nvSpPr>
      <dsp:spPr>
        <a:xfrm>
          <a:off x="2732987" y="1886982"/>
          <a:ext cx="2481690" cy="148901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The recall score of about 95.7% indicates that the model is very good at identifying loans that are actually paid among all the loans that are paid in reality.</a:t>
          </a:r>
        </a:p>
      </dsp:txBody>
      <dsp:txXfrm>
        <a:off x="2732987" y="1886982"/>
        <a:ext cx="2481690" cy="1489014"/>
      </dsp:txXfrm>
    </dsp:sp>
    <dsp:sp modelId="{C99945F2-256D-4BFE-8BB1-B59923845E0A}">
      <dsp:nvSpPr>
        <dsp:cNvPr id="0" name=""/>
        <dsp:cNvSpPr/>
      </dsp:nvSpPr>
      <dsp:spPr>
        <a:xfrm>
          <a:off x="5462847" y="1886982"/>
          <a:ext cx="2481690" cy="148901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F1-score: 0.87</a:t>
          </a:r>
        </a:p>
      </dsp:txBody>
      <dsp:txXfrm>
        <a:off x="5462847" y="1886982"/>
        <a:ext cx="2481690" cy="1489014"/>
      </dsp:txXfrm>
    </dsp:sp>
    <dsp:sp modelId="{900C0FA9-DBA1-45DF-9AE8-FEE337C3765F}">
      <dsp:nvSpPr>
        <dsp:cNvPr id="0" name=""/>
        <dsp:cNvSpPr/>
      </dsp:nvSpPr>
      <dsp:spPr>
        <a:xfrm>
          <a:off x="8192706" y="1886982"/>
          <a:ext cx="2481690" cy="148901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The F1-score, which balances precision and recall, is also high at around 87.8%, indicating a good balance between correctly identifying paid loans and avoiding false positives.</a:t>
          </a:r>
        </a:p>
      </dsp:txBody>
      <dsp:txXfrm>
        <a:off x="8192706" y="1886982"/>
        <a:ext cx="2481690" cy="1489014"/>
      </dsp:txXfrm>
    </dsp:sp>
    <dsp:sp modelId="{287BBA63-F6C4-4600-B0A6-006EAE51D0C4}">
      <dsp:nvSpPr>
        <dsp:cNvPr id="0" name=""/>
        <dsp:cNvSpPr/>
      </dsp:nvSpPr>
      <dsp:spPr>
        <a:xfrm>
          <a:off x="1368057" y="3624165"/>
          <a:ext cx="2481690" cy="148901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Confusion Matrix:</a:t>
          </a:r>
        </a:p>
      </dsp:txBody>
      <dsp:txXfrm>
        <a:off x="1368057" y="3624165"/>
        <a:ext cx="2481690" cy="1489014"/>
      </dsp:txXfrm>
    </dsp:sp>
    <dsp:sp modelId="{BE572F11-73E3-4BD8-A9A9-46E1B3B48B63}">
      <dsp:nvSpPr>
        <dsp:cNvPr id="0" name=""/>
        <dsp:cNvSpPr/>
      </dsp:nvSpPr>
      <dsp:spPr>
        <a:xfrm>
          <a:off x="4097917" y="3624165"/>
          <a:ext cx="2481690" cy="148901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The confusion matrix shows the counts of true positive, false positive, true negative, and false negative predictions. The model correctly predicted 379 paid loans and 12234 unpaid loans, with a relatively low number of false positives and false negatives.</a:t>
          </a:r>
        </a:p>
      </dsp:txBody>
      <dsp:txXfrm>
        <a:off x="4097917" y="3624165"/>
        <a:ext cx="2481690" cy="1489014"/>
      </dsp:txXfrm>
    </dsp:sp>
    <dsp:sp modelId="{CAC58F61-2E76-41C1-B8D6-F0F2D6C040F7}">
      <dsp:nvSpPr>
        <dsp:cNvPr id="0" name=""/>
        <dsp:cNvSpPr/>
      </dsp:nvSpPr>
      <dsp:spPr>
        <a:xfrm>
          <a:off x="6827776" y="3624165"/>
          <a:ext cx="2481690" cy="148901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Best Hyperparameters: {'learning_rate': 0.1, 'max_depth': 10, 'n_estimators': 100}</a:t>
          </a:r>
        </a:p>
      </dsp:txBody>
      <dsp:txXfrm>
        <a:off x="6827776" y="3624165"/>
        <a:ext cx="2481690" cy="1489014"/>
      </dsp:txXfrm>
    </dsp:sp>
  </dsp:spTree>
</dsp:drawing>
</file>

<file path=ppt/diagrams/layout1.xml><?xml version="1.0" encoding="utf-8"?>
<dgm:layoutDef xmlns:dgm="http://schemas.openxmlformats.org/drawingml/2006/diagram" xmlns:a="http://schemas.openxmlformats.org/drawingml/2006/main" uniqueId="urn:microsoft.com/office/officeart/2016/7/layout/BasicProcessNew">
  <dgm:title val="Basic Process New"/>
  <dgm:desc val=""/>
  <dgm:catLst>
    <dgm:cat type="process" pri="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fact="0.15"/>
      <dgm:constr type="h" for="ch" forName="sibTrans" op="equ"/>
    </dgm:constrLst>
    <dgm:ruleLst>
      <dgm:rule type="h" for="ch" forName="sibTrans" val="6.75" fact="NaN" max="NaN"/>
      <dgm:rule type="w" for="ch" forName="sibTrans" val="8.75" fact="NaN" max="NaN"/>
    </dgm:ruleLst>
    <dgm:forEach name="nodesForEach" axis="ch" ptType="node">
      <dgm:layoutNode name="node">
        <dgm:varLst>
          <dgm:bulletEnabled val="1"/>
        </dgm:varLst>
        <dgm:alg type="tx"/>
        <dgm:shape xmlns:r="http://schemas.openxmlformats.org/officeDocument/2006/relationships" type="rect" r:blip="">
          <dgm:adjLst>
            <dgm:adj idx="1" val="0.1"/>
          </dgm:adjLst>
        </dgm:shape>
        <dgm:presOf axis="desOrSelf" ptType="node"/>
        <dgm:constrLst>
          <dgm:constr type="h" refType="w" fact="0.6"/>
          <dgm:constr type="lMarg" val="12"/>
          <dgm:constr type="rMarg" val="12"/>
          <dgm:constr type="tMarg" val="12"/>
          <dgm:constr type="bMarg" val="12"/>
        </dgm:constrLst>
        <dgm:ruleLst>
          <dgm:rule type="primFontSz" val="11" fact="NaN" max="NaN"/>
          <dgm:rule type="primFontSz" val="18" fact="NaN" max="NaN"/>
          <dgm:rule type="h" val="NaN" fact="1.5" max="NaN"/>
          <dgm:rule type="primFontSz" val="11" fact="NaN" max="NaN"/>
          <dgm:rule type="h" val="INF" fact="NaN" max="NaN"/>
        </dgm:ruleLst>
      </dgm:layoutNode>
      <dgm:forEach name="sibTransForEach" axis="followSib" ptType="sibTrans" cnt="1">
        <dgm:layoutNode name="sibTransSpacerBeforeConnector" styleLbl="node1">
          <dgm:alg type="sp"/>
          <dgm:shape xmlns:r="http://schemas.openxmlformats.org/officeDocument/2006/relationships" r:blip="">
            <dgm:adjLst/>
          </dgm:shape>
          <dgm:constrLst>
            <dgm:constr type="w" val="4.5"/>
          </dgm:constrLst>
          <dgm:presOf/>
          <dgm:ruleLst>
            <dgm:rule type="w" val="4.5" fact="NaN" max="NaN"/>
          </dgm:ruleLst>
        </dgm:layoutNode>
        <dgm:layoutNode name="sibTrans" styleLbl="node1">
          <dgm:alg type="sp"/>
          <dgm:shape xmlns:r="http://schemas.openxmlformats.org/officeDocument/2006/relationships" type="rightArrow" r:blip="">
            <dgm:adjLst>
              <dgm:adj idx="1" val="0.5"/>
            </dgm:adjLst>
          </dgm:shape>
          <dgm:presOf axis="self"/>
          <dgm:constrLst>
            <dgm:constr type="h" val="6.75"/>
          </dgm:constrLst>
          <dgm:ruleLst>
            <dgm:rule type="h" val="6.75" fact="NaN" max="NaN"/>
            <dgm:rule type="w" val="8.75" fact="NaN" max="NaN"/>
          </dgm:ruleLst>
        </dgm:layoutNode>
        <dgm:layoutNode name="sibTransSpacerAfterConnector">
          <dgm:alg type="sp"/>
          <dgm:shape xmlns:r="http://schemas.openxmlformats.org/officeDocument/2006/relationships" r:blip="">
            <dgm:adjLst/>
          </dgm:shape>
          <dgm:constrLst>
            <dgm:constr type="w" val="4.5"/>
          </dgm:constrLst>
          <dgm:presOf/>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90E3FE-6140-4305-A2FF-566010124443}" type="datetimeFigureOut">
              <a:rPr lang="en-IN" smtClean="0"/>
              <a:t>08-04-2024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E5C23F-796C-4619-B202-954754719030}" type="slidenum">
              <a:rPr lang="en-IN" smtClean="0"/>
              <a:t>‹#›</a:t>
            </a:fld>
            <a:endParaRPr lang="en-IN"/>
          </a:p>
        </p:txBody>
      </p:sp>
    </p:spTree>
    <p:extLst>
      <p:ext uri="{BB962C8B-B14F-4D97-AF65-F5344CB8AC3E}">
        <p14:creationId xmlns:p14="http://schemas.microsoft.com/office/powerpoint/2010/main" val="40415750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AE5C23F-796C-4619-B202-954754719030}" type="slidenum">
              <a:rPr lang="en-IN" smtClean="0"/>
              <a:t>6</a:t>
            </a:fld>
            <a:endParaRPr lang="en-IN"/>
          </a:p>
        </p:txBody>
      </p:sp>
    </p:spTree>
    <p:extLst>
      <p:ext uri="{BB962C8B-B14F-4D97-AF65-F5344CB8AC3E}">
        <p14:creationId xmlns:p14="http://schemas.microsoft.com/office/powerpoint/2010/main" val="30681739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AE5C23F-796C-4619-B202-954754719030}" type="slidenum">
              <a:rPr lang="en-IN" smtClean="0"/>
              <a:t>12</a:t>
            </a:fld>
            <a:endParaRPr lang="en-IN"/>
          </a:p>
        </p:txBody>
      </p:sp>
    </p:spTree>
    <p:extLst>
      <p:ext uri="{BB962C8B-B14F-4D97-AF65-F5344CB8AC3E}">
        <p14:creationId xmlns:p14="http://schemas.microsoft.com/office/powerpoint/2010/main" val="25434902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9D3B3C7E-BC2D-4436-8B03-AC421FA66787}"/>
              </a:ext>
            </a:extLst>
          </p:cNvPr>
          <p:cNvSpPr/>
          <p:nvPr/>
        </p:nvSpPr>
        <p:spPr>
          <a:xfrm>
            <a:off x="160920" y="157606"/>
            <a:ext cx="11870161" cy="65427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66887E-4265-46F7-9DE0-605FFFC90761}"/>
              </a:ext>
            </a:extLst>
          </p:cNvPr>
          <p:cNvSpPr>
            <a:spLocks noGrp="1"/>
          </p:cNvSpPr>
          <p:nvPr>
            <p:ph type="ctrTitle" hasCustomPrompt="1"/>
          </p:nvPr>
        </p:nvSpPr>
        <p:spPr>
          <a:xfrm>
            <a:off x="2035130" y="1066800"/>
            <a:ext cx="8112369" cy="2073119"/>
          </a:xfrm>
        </p:spPr>
        <p:txBody>
          <a:bodyPr anchor="b">
            <a:normAutofit/>
          </a:bodyPr>
          <a:lstStyle>
            <a:lvl1pPr algn="ctr">
              <a:lnSpc>
                <a:spcPct val="110000"/>
              </a:lnSpc>
              <a:defRPr sz="2800" cap="all" spc="390" baseline="0"/>
            </a:lvl1pPr>
          </a:lstStyle>
          <a:p>
            <a:r>
              <a:rPr lang="en-US" dirty="0"/>
              <a:t>CLICK TO EDIT MASTER TITLE STYLE</a:t>
            </a:r>
          </a:p>
        </p:txBody>
      </p:sp>
      <p:sp>
        <p:nvSpPr>
          <p:cNvPr id="3" name="Subtitle 2">
            <a:extLst>
              <a:ext uri="{FF2B5EF4-FFF2-40B4-BE49-F238E27FC236}">
                <a16:creationId xmlns:a16="http://schemas.microsoft.com/office/drawing/2014/main" id="{7EDB1A74-54F5-45CA-8922-87FFD57515D4}"/>
              </a:ext>
            </a:extLst>
          </p:cNvPr>
          <p:cNvSpPr>
            <a:spLocks noGrp="1"/>
          </p:cNvSpPr>
          <p:nvPr>
            <p:ph type="subTitle" idx="1"/>
          </p:nvPr>
        </p:nvSpPr>
        <p:spPr>
          <a:xfrm>
            <a:off x="2175804" y="4876802"/>
            <a:ext cx="7821637" cy="1028697"/>
          </a:xfrm>
        </p:spPr>
        <p:txBody>
          <a:bodyPr>
            <a:normAutofit/>
          </a:bodyPr>
          <a:lstStyle>
            <a:lvl1pPr marL="0" indent="0" algn="ctr">
              <a:lnSpc>
                <a:spcPct val="10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0B6BE6EF-9D0F-4ABF-B92C-E967FE3F16CF}"/>
              </a:ext>
            </a:extLst>
          </p:cNvPr>
          <p:cNvSpPr>
            <a:spLocks noGrp="1"/>
          </p:cNvSpPr>
          <p:nvPr>
            <p:ph type="dt" sz="half" idx="10"/>
          </p:nvPr>
        </p:nvSpPr>
        <p:spPr/>
        <p:txBody>
          <a:bodyPr/>
          <a:lstStyle/>
          <a:p>
            <a:fld id="{C485584D-7D79-4248-9986-4CA35242F944}" type="datetimeFigureOut">
              <a:rPr lang="en-US" smtClean="0"/>
              <a:t>4/8/2024</a:t>
            </a:fld>
            <a:endParaRPr lang="en-US"/>
          </a:p>
        </p:txBody>
      </p:sp>
      <p:sp>
        <p:nvSpPr>
          <p:cNvPr id="5" name="Footer Placeholder 4">
            <a:extLst>
              <a:ext uri="{FF2B5EF4-FFF2-40B4-BE49-F238E27FC236}">
                <a16:creationId xmlns:a16="http://schemas.microsoft.com/office/drawing/2014/main" id="{4E4AB150-954C-4F02-89AC-DA7163D75C39}"/>
              </a:ext>
            </a:extLst>
          </p:cNvPr>
          <p:cNvSpPr>
            <a:spLocks noGrp="1"/>
          </p:cNvSpPr>
          <p:nvPr>
            <p:ph type="ftr" sz="quarter" idx="11"/>
          </p:nvPr>
        </p:nvSpPr>
        <p:spPr>
          <a:xfrm>
            <a:off x="7279965" y="6245352"/>
            <a:ext cx="4114800" cy="365125"/>
          </a:xfrm>
        </p:spPr>
        <p:txBody>
          <a:bodyPr/>
          <a:lstStyle/>
          <a:p>
            <a:endParaRPr lang="en-US"/>
          </a:p>
        </p:txBody>
      </p:sp>
      <p:sp>
        <p:nvSpPr>
          <p:cNvPr id="6" name="Slide Number Placeholder 5">
            <a:extLst>
              <a:ext uri="{FF2B5EF4-FFF2-40B4-BE49-F238E27FC236}">
                <a16:creationId xmlns:a16="http://schemas.microsoft.com/office/drawing/2014/main" id="{E8E16270-CBD7-4ACC-BFC5-9CADE7226688}"/>
              </a:ext>
            </a:extLst>
          </p:cNvPr>
          <p:cNvSpPr>
            <a:spLocks noGrp="1"/>
          </p:cNvSpPr>
          <p:nvPr>
            <p:ph type="sldNum" sz="quarter" idx="12"/>
          </p:nvPr>
        </p:nvSpPr>
        <p:spPr/>
        <p:txBody>
          <a:bodyPr/>
          <a:lstStyle/>
          <a:p>
            <a:fld id="{19590046-DA73-4BBF-84B5-C08E6F75191A}" type="slidenum">
              <a:rPr lang="en-US" smtClean="0"/>
              <a:t>‹#›</a:t>
            </a:fld>
            <a:endParaRPr lang="en-US"/>
          </a:p>
        </p:txBody>
      </p:sp>
      <p:grpSp>
        <p:nvGrpSpPr>
          <p:cNvPr id="7" name="Group 6">
            <a:extLst>
              <a:ext uri="{FF2B5EF4-FFF2-40B4-BE49-F238E27FC236}">
                <a16:creationId xmlns:a16="http://schemas.microsoft.com/office/drawing/2014/main" id="{79B5D0C1-066E-4C02-A6B8-59FAE4A19724}"/>
              </a:ext>
            </a:extLst>
          </p:cNvPr>
          <p:cNvGrpSpPr/>
          <p:nvPr/>
        </p:nvGrpSpPr>
        <p:grpSpPr>
          <a:xfrm>
            <a:off x="5662258" y="4240546"/>
            <a:ext cx="867485" cy="115439"/>
            <a:chOff x="8910933" y="1861308"/>
            <a:chExt cx="867485" cy="115439"/>
          </a:xfrm>
        </p:grpSpPr>
        <p:sp>
          <p:nvSpPr>
            <p:cNvPr id="8" name="Rectangle 7">
              <a:extLst>
                <a:ext uri="{FF2B5EF4-FFF2-40B4-BE49-F238E27FC236}">
                  <a16:creationId xmlns:a16="http://schemas.microsoft.com/office/drawing/2014/main" id="{D4386904-AFDC-449E-8D1B-906B305EBDA7}"/>
                </a:ext>
              </a:extLst>
            </p:cNvPr>
            <p:cNvSpPr/>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9" name="Straight Connector 8">
              <a:extLst>
                <a:ext uri="{FF2B5EF4-FFF2-40B4-BE49-F238E27FC236}">
                  <a16:creationId xmlns:a16="http://schemas.microsoft.com/office/drawing/2014/main" id="{F70778F2-11E8-428C-8324-479CA9D6FE92}"/>
                </a:ext>
              </a:extLst>
            </p:cNvPr>
            <p:cNvCxnSpPr/>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4A0BE89E-CB2D-48BA-A8D2-533FAAAA725F}"/>
                </a:ext>
              </a:extLst>
            </p:cNvPr>
            <p:cNvCxnSpPr/>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9816441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B1126-542A-43AD-8078-EE356516544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4A5F98B-5F32-4561-BFBC-9F6E5DA0A347}"/>
              </a:ext>
            </a:extLst>
          </p:cNvPr>
          <p:cNvSpPr>
            <a:spLocks noGrp="1"/>
          </p:cNvSpPr>
          <p:nvPr>
            <p:ph type="body" orient="vert" idx="1"/>
          </p:nvPr>
        </p:nvSpPr>
        <p:spPr>
          <a:xfrm>
            <a:off x="1028700" y="2161903"/>
            <a:ext cx="10134600" cy="374359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73D0DD-B04E-4E48-8EE1-51E46131A9A2}"/>
              </a:ext>
            </a:extLst>
          </p:cNvPr>
          <p:cNvSpPr>
            <a:spLocks noGrp="1"/>
          </p:cNvSpPr>
          <p:nvPr>
            <p:ph type="dt" sz="half" idx="10"/>
          </p:nvPr>
        </p:nvSpPr>
        <p:spPr/>
        <p:txBody>
          <a:bodyPr/>
          <a:lstStyle/>
          <a:p>
            <a:fld id="{C485584D-7D79-4248-9986-4CA35242F944}" type="datetimeFigureOut">
              <a:rPr lang="en-US" smtClean="0"/>
              <a:t>4/8/2024</a:t>
            </a:fld>
            <a:endParaRPr lang="en-US"/>
          </a:p>
        </p:txBody>
      </p:sp>
      <p:sp>
        <p:nvSpPr>
          <p:cNvPr id="5" name="Footer Placeholder 4">
            <a:extLst>
              <a:ext uri="{FF2B5EF4-FFF2-40B4-BE49-F238E27FC236}">
                <a16:creationId xmlns:a16="http://schemas.microsoft.com/office/drawing/2014/main" id="{0481352D-F9C0-4442-9601-A09A7655E6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FC0801-9C45-40AE-AB33-5742CDA4DAC7}"/>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7195902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946561-59BF-4566-AD2C-9B05C4771DF4}"/>
              </a:ext>
            </a:extLst>
          </p:cNvPr>
          <p:cNvSpPr>
            <a:spLocks noGrp="1"/>
          </p:cNvSpPr>
          <p:nvPr>
            <p:ph type="title" orient="vert"/>
          </p:nvPr>
        </p:nvSpPr>
        <p:spPr>
          <a:xfrm>
            <a:off x="9196250" y="723899"/>
            <a:ext cx="2271849" cy="5410201"/>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A1DF7870-6CBD-47E2-854C-68141BAA101D}"/>
              </a:ext>
            </a:extLst>
          </p:cNvPr>
          <p:cNvSpPr>
            <a:spLocks noGrp="1"/>
          </p:cNvSpPr>
          <p:nvPr>
            <p:ph type="body" orient="vert" idx="1"/>
          </p:nvPr>
        </p:nvSpPr>
        <p:spPr>
          <a:xfrm>
            <a:off x="723900" y="723899"/>
            <a:ext cx="8302534" cy="54102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712FAF3-C106-49CB-A845-1FC7F731399D}"/>
              </a:ext>
            </a:extLst>
          </p:cNvPr>
          <p:cNvSpPr>
            <a:spLocks noGrp="1"/>
          </p:cNvSpPr>
          <p:nvPr>
            <p:ph type="dt" sz="half" idx="10"/>
          </p:nvPr>
        </p:nvSpPr>
        <p:spPr/>
        <p:txBody>
          <a:bodyPr/>
          <a:lstStyle/>
          <a:p>
            <a:fld id="{C485584D-7D79-4248-9986-4CA35242F944}" type="datetimeFigureOut">
              <a:rPr lang="en-US" smtClean="0"/>
              <a:t>4/8/2024</a:t>
            </a:fld>
            <a:endParaRPr lang="en-US"/>
          </a:p>
        </p:txBody>
      </p:sp>
      <p:sp>
        <p:nvSpPr>
          <p:cNvPr id="5" name="Footer Placeholder 4">
            <a:extLst>
              <a:ext uri="{FF2B5EF4-FFF2-40B4-BE49-F238E27FC236}">
                <a16:creationId xmlns:a16="http://schemas.microsoft.com/office/drawing/2014/main" id="{E34D5CCC-00E8-48FA-91A6-921E7B6440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7E1751-E7AA-406D-A977-1ACEF1FBD134}"/>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927272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2DC87-4B97-4A7C-BC4C-6E7724561615}"/>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4B59FD9-57FD-4ABA-9FCD-7954052534C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7BD40E-B0AA-47B8-900F-488A8AEC1BC2}"/>
              </a:ext>
            </a:extLst>
          </p:cNvPr>
          <p:cNvSpPr>
            <a:spLocks noGrp="1"/>
          </p:cNvSpPr>
          <p:nvPr>
            <p:ph type="dt" sz="half" idx="10"/>
          </p:nvPr>
        </p:nvSpPr>
        <p:spPr/>
        <p:txBody>
          <a:bodyPr/>
          <a:lstStyle/>
          <a:p>
            <a:fld id="{C485584D-7D79-4248-9986-4CA35242F944}" type="datetimeFigureOut">
              <a:rPr lang="en-US" smtClean="0"/>
              <a:t>4/8/2024</a:t>
            </a:fld>
            <a:endParaRPr lang="en-US"/>
          </a:p>
        </p:txBody>
      </p:sp>
      <p:sp>
        <p:nvSpPr>
          <p:cNvPr id="5" name="Footer Placeholder 4">
            <a:extLst>
              <a:ext uri="{FF2B5EF4-FFF2-40B4-BE49-F238E27FC236}">
                <a16:creationId xmlns:a16="http://schemas.microsoft.com/office/drawing/2014/main" id="{865E623C-1E35-4485-A5B4-A71969BE70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5C6BB9-EF4F-465E-985B-34521F68C583}"/>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13867842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87F5577-D71B-4279-B07A-62F703E5D1DC}"/>
              </a:ext>
            </a:extLst>
          </p:cNvPr>
          <p:cNvSpPr>
            <a:spLocks noGrp="1"/>
          </p:cNvSpPr>
          <p:nvPr>
            <p:ph type="dt" sz="half" idx="10"/>
          </p:nvPr>
        </p:nvSpPr>
        <p:spPr/>
        <p:txBody>
          <a:bodyPr/>
          <a:lstStyle/>
          <a:p>
            <a:fld id="{C485584D-7D79-4248-9986-4CA35242F944}" type="datetimeFigureOut">
              <a:rPr lang="en-US" smtClean="0"/>
              <a:t>4/8/2024</a:t>
            </a:fld>
            <a:endParaRPr lang="en-US"/>
          </a:p>
        </p:txBody>
      </p:sp>
      <p:sp>
        <p:nvSpPr>
          <p:cNvPr id="5" name="Footer Placeholder 4">
            <a:extLst>
              <a:ext uri="{FF2B5EF4-FFF2-40B4-BE49-F238E27FC236}">
                <a16:creationId xmlns:a16="http://schemas.microsoft.com/office/drawing/2014/main" id="{F648367D-C35C-4023-BEBE-F834D033B0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BFCF8A-B8C6-496A-98A5-BBB52DB70F16}"/>
              </a:ext>
            </a:extLst>
          </p:cNvPr>
          <p:cNvSpPr>
            <a:spLocks noGrp="1"/>
          </p:cNvSpPr>
          <p:nvPr>
            <p:ph type="sldNum" sz="quarter" idx="12"/>
          </p:nvPr>
        </p:nvSpPr>
        <p:spPr/>
        <p:txBody>
          <a:bodyPr/>
          <a:lstStyle/>
          <a:p>
            <a:fld id="{19590046-DA73-4BBF-84B5-C08E6F75191A}" type="slidenum">
              <a:rPr lang="en-US" smtClean="0"/>
              <a:t>‹#›</a:t>
            </a:fld>
            <a:endParaRPr lang="en-US"/>
          </a:p>
        </p:txBody>
      </p:sp>
      <p:sp>
        <p:nvSpPr>
          <p:cNvPr id="11" name="Rectangle 5">
            <a:extLst>
              <a:ext uri="{FF2B5EF4-FFF2-40B4-BE49-F238E27FC236}">
                <a16:creationId xmlns:a16="http://schemas.microsoft.com/office/drawing/2014/main" id="{CDE45C10-227D-42DF-A888-EEFD3784FA8E}"/>
              </a:ext>
              <a:ext uri="{C183D7F6-B498-43B3-948B-1728B52AA6E4}">
                <adec:decorative xmlns:adec="http://schemas.microsoft.com/office/drawing/2017/decorative" val="1"/>
              </a:ext>
            </a:extLst>
          </p:cNvPr>
          <p:cNvSpPr/>
          <p:nvPr/>
        </p:nvSpPr>
        <p:spPr>
          <a:xfrm>
            <a:off x="723900" y="750338"/>
            <a:ext cx="4580642" cy="5494694"/>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DA214944-8898-48BC-AE6F-065DA7BBB8E8}"/>
              </a:ext>
              <a:ext uri="{C183D7F6-B498-43B3-948B-1728B52AA6E4}">
                <adec:decorative xmlns:adec="http://schemas.microsoft.com/office/drawing/2017/decorative" val="1"/>
              </a:ext>
            </a:extLst>
          </p:cNvPr>
          <p:cNvGrpSpPr/>
          <p:nvPr/>
        </p:nvGrpSpPr>
        <p:grpSpPr>
          <a:xfrm>
            <a:off x="2580478" y="4714704"/>
            <a:ext cx="867485" cy="115439"/>
            <a:chOff x="8910933" y="1861308"/>
            <a:chExt cx="867485" cy="115439"/>
          </a:xfrm>
        </p:grpSpPr>
        <p:sp>
          <p:nvSpPr>
            <p:cNvPr id="8" name="Rectangle 7">
              <a:extLst>
                <a:ext uri="{FF2B5EF4-FFF2-40B4-BE49-F238E27FC236}">
                  <a16:creationId xmlns:a16="http://schemas.microsoft.com/office/drawing/2014/main" id="{B94B3AAB-30C4-441D-B481-D253F8325953}"/>
                </a:ext>
              </a:extLst>
            </p:cNvPr>
            <p:cNvSpPr/>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9" name="Straight Connector 8">
              <a:extLst>
                <a:ext uri="{FF2B5EF4-FFF2-40B4-BE49-F238E27FC236}">
                  <a16:creationId xmlns:a16="http://schemas.microsoft.com/office/drawing/2014/main" id="{FDCB6176-5585-40BC-BC9C-CA625F989F1B}"/>
                </a:ext>
              </a:extLst>
            </p:cNvPr>
            <p:cNvCxnSpPr/>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7C4F1D9-97D8-43DD-A319-C56367F97FCE}"/>
                </a:ext>
              </a:extLst>
            </p:cNvPr>
            <p:cNvCxnSpPr/>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D25E64ED-B373-4866-B5A2-E805D3168BBB}"/>
              </a:ext>
            </a:extLst>
          </p:cNvPr>
          <p:cNvSpPr>
            <a:spLocks noGrp="1"/>
          </p:cNvSpPr>
          <p:nvPr>
            <p:ph type="title"/>
          </p:nvPr>
        </p:nvSpPr>
        <p:spPr>
          <a:xfrm>
            <a:off x="1151291" y="1274475"/>
            <a:ext cx="3761832" cy="2823913"/>
          </a:xfrm>
        </p:spPr>
        <p:txBody>
          <a:bodyPr anchor="b">
            <a:normAutofit/>
          </a:bodyPr>
          <a:lstStyle>
            <a:lvl1pPr algn="ctr">
              <a:defRPr sz="3200" cap="all" spc="600" baseline="0"/>
            </a:lvl1pPr>
          </a:lstStyle>
          <a:p>
            <a:r>
              <a:rPr lang="en-US" dirty="0"/>
              <a:t>Click to edit Master title style</a:t>
            </a:r>
          </a:p>
        </p:txBody>
      </p:sp>
      <p:sp>
        <p:nvSpPr>
          <p:cNvPr id="3" name="Text Placeholder 2">
            <a:extLst>
              <a:ext uri="{FF2B5EF4-FFF2-40B4-BE49-F238E27FC236}">
                <a16:creationId xmlns:a16="http://schemas.microsoft.com/office/drawing/2014/main" id="{AB6D6168-DDAE-41B2-A0D5-42185A2D028C}"/>
              </a:ext>
            </a:extLst>
          </p:cNvPr>
          <p:cNvSpPr>
            <a:spLocks noGrp="1"/>
          </p:cNvSpPr>
          <p:nvPr>
            <p:ph type="body" idx="1"/>
          </p:nvPr>
        </p:nvSpPr>
        <p:spPr>
          <a:xfrm>
            <a:off x="6556756" y="2730304"/>
            <a:ext cx="4383030" cy="1397390"/>
          </a:xfrm>
        </p:spPr>
        <p:txBody>
          <a:bodyPr anchor="ctr">
            <a:normAutofit/>
          </a:bodyPr>
          <a:lstStyle>
            <a:lvl1pPr marL="0" indent="0" algn="ctr">
              <a:buNone/>
              <a:defRPr sz="20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33002862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825EB-71EE-41B3-89D2-47A0C7C359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E662F7D-C4AD-4BD4-AAC8-F0223EE4A38B}"/>
              </a:ext>
            </a:extLst>
          </p:cNvPr>
          <p:cNvSpPr>
            <a:spLocks noGrp="1"/>
          </p:cNvSpPr>
          <p:nvPr>
            <p:ph sz="half" idx="1"/>
          </p:nvPr>
        </p:nvSpPr>
        <p:spPr>
          <a:xfrm>
            <a:off x="1037305" y="2155369"/>
            <a:ext cx="4953000" cy="399832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9D0FB088-28C6-4667-8DF2-0DE32AE3EC30}"/>
              </a:ext>
            </a:extLst>
          </p:cNvPr>
          <p:cNvSpPr>
            <a:spLocks noGrp="1"/>
          </p:cNvSpPr>
          <p:nvPr>
            <p:ph sz="half" idx="2"/>
          </p:nvPr>
        </p:nvSpPr>
        <p:spPr>
          <a:xfrm>
            <a:off x="6172200" y="2155369"/>
            <a:ext cx="4953000" cy="39983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F36095F-AE34-4E94-B722-E3A1205AEEDC}"/>
              </a:ext>
            </a:extLst>
          </p:cNvPr>
          <p:cNvSpPr>
            <a:spLocks noGrp="1"/>
          </p:cNvSpPr>
          <p:nvPr>
            <p:ph type="dt" sz="half" idx="10"/>
          </p:nvPr>
        </p:nvSpPr>
        <p:spPr/>
        <p:txBody>
          <a:bodyPr/>
          <a:lstStyle/>
          <a:p>
            <a:fld id="{C485584D-7D79-4248-9986-4CA35242F944}" type="datetimeFigureOut">
              <a:rPr lang="en-US" smtClean="0"/>
              <a:t>4/8/2024</a:t>
            </a:fld>
            <a:endParaRPr lang="en-US"/>
          </a:p>
        </p:txBody>
      </p:sp>
      <p:sp>
        <p:nvSpPr>
          <p:cNvPr id="6" name="Footer Placeholder 5">
            <a:extLst>
              <a:ext uri="{FF2B5EF4-FFF2-40B4-BE49-F238E27FC236}">
                <a16:creationId xmlns:a16="http://schemas.microsoft.com/office/drawing/2014/main" id="{6E06A8E6-BD94-48EA-8F35-DA0DF910AC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478AEF-56B8-49F5-81E8-663B1FFA073B}"/>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13323335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F873F-001F-4254-97F3-05329E6A7B67}"/>
              </a:ext>
            </a:extLst>
          </p:cNvPr>
          <p:cNvSpPr>
            <a:spLocks noGrp="1"/>
          </p:cNvSpPr>
          <p:nvPr>
            <p:ph type="title"/>
          </p:nvPr>
        </p:nvSpPr>
        <p:spPr>
          <a:xfrm>
            <a:off x="1028700" y="555171"/>
            <a:ext cx="10134600" cy="1135517"/>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4A37B575-060F-4296-A28A-93DA109F96F5}"/>
              </a:ext>
            </a:extLst>
          </p:cNvPr>
          <p:cNvSpPr>
            <a:spLocks noGrp="1"/>
          </p:cNvSpPr>
          <p:nvPr>
            <p:ph type="body" idx="1"/>
          </p:nvPr>
        </p:nvSpPr>
        <p:spPr>
          <a:xfrm>
            <a:off x="1037306" y="1801620"/>
            <a:ext cx="4849036" cy="814387"/>
          </a:xfrm>
        </p:spPr>
        <p:txBody>
          <a:bodyPr anchor="b">
            <a:normAutofit/>
          </a:bodyPr>
          <a:lstStyle>
            <a:lvl1pPr marL="0" indent="0">
              <a:buNone/>
              <a:defRPr sz="18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BA581A51-F4D1-4A02-9918-C416F820B646}"/>
              </a:ext>
            </a:extLst>
          </p:cNvPr>
          <p:cNvSpPr>
            <a:spLocks noGrp="1"/>
          </p:cNvSpPr>
          <p:nvPr>
            <p:ph sz="half" idx="2"/>
          </p:nvPr>
        </p:nvSpPr>
        <p:spPr>
          <a:xfrm>
            <a:off x="1037306" y="2619103"/>
            <a:ext cx="4849036" cy="35149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32916D0-3DFE-455D-9888-3FDEFD3DE0CD}"/>
              </a:ext>
            </a:extLst>
          </p:cNvPr>
          <p:cNvSpPr>
            <a:spLocks noGrp="1"/>
          </p:cNvSpPr>
          <p:nvPr>
            <p:ph type="body" sz="quarter" idx="3"/>
          </p:nvPr>
        </p:nvSpPr>
        <p:spPr>
          <a:xfrm>
            <a:off x="6250108" y="1801620"/>
            <a:ext cx="4904585" cy="814387"/>
          </a:xfrm>
        </p:spPr>
        <p:txBody>
          <a:bodyPr anchor="b">
            <a:normAutofit/>
          </a:bodyPr>
          <a:lstStyle>
            <a:lvl1pPr marL="0" indent="0">
              <a:buNone/>
              <a:defRPr sz="18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F093D763-0643-4A48-8007-93391C59F6D5}"/>
              </a:ext>
            </a:extLst>
          </p:cNvPr>
          <p:cNvSpPr>
            <a:spLocks noGrp="1"/>
          </p:cNvSpPr>
          <p:nvPr>
            <p:ph sz="quarter" idx="4"/>
          </p:nvPr>
        </p:nvSpPr>
        <p:spPr>
          <a:xfrm>
            <a:off x="6250108" y="2619103"/>
            <a:ext cx="4904585" cy="35149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9A2D07B-3A5D-41C2-83B8-BD1AD6522CAD}"/>
              </a:ext>
            </a:extLst>
          </p:cNvPr>
          <p:cNvSpPr>
            <a:spLocks noGrp="1"/>
          </p:cNvSpPr>
          <p:nvPr>
            <p:ph type="dt" sz="half" idx="10"/>
          </p:nvPr>
        </p:nvSpPr>
        <p:spPr/>
        <p:txBody>
          <a:bodyPr/>
          <a:lstStyle/>
          <a:p>
            <a:fld id="{C485584D-7D79-4248-9986-4CA35242F944}" type="datetimeFigureOut">
              <a:rPr lang="en-US" smtClean="0"/>
              <a:t>4/8/2024</a:t>
            </a:fld>
            <a:endParaRPr lang="en-US"/>
          </a:p>
        </p:txBody>
      </p:sp>
      <p:sp>
        <p:nvSpPr>
          <p:cNvPr id="8" name="Footer Placeholder 7">
            <a:extLst>
              <a:ext uri="{FF2B5EF4-FFF2-40B4-BE49-F238E27FC236}">
                <a16:creationId xmlns:a16="http://schemas.microsoft.com/office/drawing/2014/main" id="{0E2C1367-FE5A-4CDD-B85B-724FFFE5B58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992F244-23EB-4E1A-B74F-77F23F87978D}"/>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8945625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76C0A-BEF4-4DE4-A9D2-C60298FC7F9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67C0AC-3C98-4D68-AE72-CFFA1638CC02}"/>
              </a:ext>
            </a:extLst>
          </p:cNvPr>
          <p:cNvSpPr>
            <a:spLocks noGrp="1"/>
          </p:cNvSpPr>
          <p:nvPr>
            <p:ph type="dt" sz="half" idx="10"/>
          </p:nvPr>
        </p:nvSpPr>
        <p:spPr/>
        <p:txBody>
          <a:bodyPr/>
          <a:lstStyle/>
          <a:p>
            <a:fld id="{C485584D-7D79-4248-9986-4CA35242F944}" type="datetimeFigureOut">
              <a:rPr lang="en-US" smtClean="0"/>
              <a:t>4/8/2024</a:t>
            </a:fld>
            <a:endParaRPr lang="en-US"/>
          </a:p>
        </p:txBody>
      </p:sp>
      <p:sp>
        <p:nvSpPr>
          <p:cNvPr id="4" name="Footer Placeholder 3">
            <a:extLst>
              <a:ext uri="{FF2B5EF4-FFF2-40B4-BE49-F238E27FC236}">
                <a16:creationId xmlns:a16="http://schemas.microsoft.com/office/drawing/2014/main" id="{FEA7722A-E2E4-45D2-8A20-4853ED6837B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46B9201-B20B-4412-B745-F2F6A91487E8}"/>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3278539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BC4889A-9ABE-4409-BAD8-F84C36C1FA09}"/>
              </a:ext>
            </a:extLst>
          </p:cNvPr>
          <p:cNvSpPr>
            <a:spLocks noGrp="1"/>
          </p:cNvSpPr>
          <p:nvPr>
            <p:ph type="dt" sz="half" idx="10"/>
          </p:nvPr>
        </p:nvSpPr>
        <p:spPr/>
        <p:txBody>
          <a:bodyPr/>
          <a:lstStyle/>
          <a:p>
            <a:fld id="{C485584D-7D79-4248-9986-4CA35242F944}" type="datetimeFigureOut">
              <a:rPr lang="en-US" smtClean="0"/>
              <a:t>4/8/2024</a:t>
            </a:fld>
            <a:endParaRPr lang="en-US"/>
          </a:p>
        </p:txBody>
      </p:sp>
      <p:sp>
        <p:nvSpPr>
          <p:cNvPr id="3" name="Footer Placeholder 2">
            <a:extLst>
              <a:ext uri="{FF2B5EF4-FFF2-40B4-BE49-F238E27FC236}">
                <a16:creationId xmlns:a16="http://schemas.microsoft.com/office/drawing/2014/main" id="{7DDA5A70-FE21-4CB6-A67B-1DC798E9E3B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984AD11-7FD2-432C-A6AB-395BE9275C1B}"/>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16554306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397CF-9CDD-4E78-8F35-A2FFE7867419}"/>
              </a:ext>
            </a:extLst>
          </p:cNvPr>
          <p:cNvSpPr>
            <a:spLocks noGrp="1"/>
          </p:cNvSpPr>
          <p:nvPr>
            <p:ph type="title"/>
          </p:nvPr>
        </p:nvSpPr>
        <p:spPr>
          <a:xfrm>
            <a:off x="1066800" y="457200"/>
            <a:ext cx="3705225" cy="1600200"/>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7194BFE-7A85-4123-B0F7-4DB1C141CE60}"/>
              </a:ext>
            </a:extLst>
          </p:cNvPr>
          <p:cNvSpPr>
            <a:spLocks noGrp="1"/>
          </p:cNvSpPr>
          <p:nvPr>
            <p:ph idx="1"/>
          </p:nvPr>
        </p:nvSpPr>
        <p:spPr>
          <a:xfrm>
            <a:off x="5183188" y="1066800"/>
            <a:ext cx="6172200" cy="483869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641EFD6D-1929-4A73-A860-22A36FF5C17D}"/>
              </a:ext>
            </a:extLst>
          </p:cNvPr>
          <p:cNvSpPr>
            <a:spLocks noGrp="1"/>
          </p:cNvSpPr>
          <p:nvPr>
            <p:ph type="body" sz="half" idx="2"/>
          </p:nvPr>
        </p:nvSpPr>
        <p:spPr>
          <a:xfrm>
            <a:off x="1066800" y="2057400"/>
            <a:ext cx="37052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B399A5-94A1-4452-AFF0-918BDA8B14F9}"/>
              </a:ext>
            </a:extLst>
          </p:cNvPr>
          <p:cNvSpPr>
            <a:spLocks noGrp="1"/>
          </p:cNvSpPr>
          <p:nvPr>
            <p:ph type="dt" sz="half" idx="10"/>
          </p:nvPr>
        </p:nvSpPr>
        <p:spPr/>
        <p:txBody>
          <a:bodyPr/>
          <a:lstStyle/>
          <a:p>
            <a:fld id="{C485584D-7D79-4248-9986-4CA35242F944}" type="datetimeFigureOut">
              <a:rPr lang="en-US" smtClean="0"/>
              <a:t>4/8/2024</a:t>
            </a:fld>
            <a:endParaRPr lang="en-US"/>
          </a:p>
        </p:txBody>
      </p:sp>
      <p:sp>
        <p:nvSpPr>
          <p:cNvPr id="6" name="Footer Placeholder 5">
            <a:extLst>
              <a:ext uri="{FF2B5EF4-FFF2-40B4-BE49-F238E27FC236}">
                <a16:creationId xmlns:a16="http://schemas.microsoft.com/office/drawing/2014/main" id="{489589D8-DD83-406C-A77A-176D23993B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DE46024-82ED-40EF-8846-F6CC44BC53DE}"/>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22536764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D12FA-83A4-42AF-98D7-312C4C5A7128}"/>
              </a:ext>
            </a:extLst>
          </p:cNvPr>
          <p:cNvSpPr>
            <a:spLocks noGrp="1"/>
          </p:cNvSpPr>
          <p:nvPr>
            <p:ph type="title"/>
          </p:nvPr>
        </p:nvSpPr>
        <p:spPr>
          <a:xfrm>
            <a:off x="1066800" y="457200"/>
            <a:ext cx="3705225" cy="1600200"/>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46CF1DC8-2932-4C6E-BFBB-8BA1C9598425}"/>
              </a:ext>
            </a:extLst>
          </p:cNvPr>
          <p:cNvSpPr>
            <a:spLocks noGrp="1"/>
          </p:cNvSpPr>
          <p:nvPr>
            <p:ph type="pic" idx="1"/>
          </p:nvPr>
        </p:nvSpPr>
        <p:spPr>
          <a:xfrm>
            <a:off x="5183188" y="1066800"/>
            <a:ext cx="5942012" cy="48387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8D6E0000-EF01-46A5-8A71-25FB7EA3F94A}"/>
              </a:ext>
            </a:extLst>
          </p:cNvPr>
          <p:cNvSpPr>
            <a:spLocks noGrp="1"/>
          </p:cNvSpPr>
          <p:nvPr>
            <p:ph type="body" sz="half" idx="2"/>
          </p:nvPr>
        </p:nvSpPr>
        <p:spPr>
          <a:xfrm>
            <a:off x="1066800" y="2057400"/>
            <a:ext cx="37052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01AD40B-9246-4532-9F73-5BA9061C3ABA}"/>
              </a:ext>
            </a:extLst>
          </p:cNvPr>
          <p:cNvSpPr>
            <a:spLocks noGrp="1"/>
          </p:cNvSpPr>
          <p:nvPr>
            <p:ph type="dt" sz="half" idx="10"/>
          </p:nvPr>
        </p:nvSpPr>
        <p:spPr/>
        <p:txBody>
          <a:bodyPr/>
          <a:lstStyle/>
          <a:p>
            <a:fld id="{C485584D-7D79-4248-9986-4CA35242F944}" type="datetimeFigureOut">
              <a:rPr lang="en-US" smtClean="0"/>
              <a:t>4/8/2024</a:t>
            </a:fld>
            <a:endParaRPr lang="en-US"/>
          </a:p>
        </p:txBody>
      </p:sp>
      <p:sp>
        <p:nvSpPr>
          <p:cNvPr id="6" name="Footer Placeholder 5">
            <a:extLst>
              <a:ext uri="{FF2B5EF4-FFF2-40B4-BE49-F238E27FC236}">
                <a16:creationId xmlns:a16="http://schemas.microsoft.com/office/drawing/2014/main" id="{8BE6B9A0-5B1C-4F7B-828A-EF74E51478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2E99FB-C932-4165-A612-8B302D8F7229}"/>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3722601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CE7638-D991-46E7-BF2C-67D1AC829628}"/>
              </a:ext>
            </a:extLst>
          </p:cNvPr>
          <p:cNvSpPr>
            <a:spLocks noGrp="1"/>
          </p:cNvSpPr>
          <p:nvPr>
            <p:ph type="title"/>
          </p:nvPr>
        </p:nvSpPr>
        <p:spPr>
          <a:xfrm>
            <a:off x="1028700" y="723900"/>
            <a:ext cx="10134600" cy="1288489"/>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CA7C6B9C-4923-4DAB-9748-D5CD289EB978}"/>
              </a:ext>
            </a:extLst>
          </p:cNvPr>
          <p:cNvSpPr>
            <a:spLocks noGrp="1"/>
          </p:cNvSpPr>
          <p:nvPr>
            <p:ph type="body" idx="1"/>
          </p:nvPr>
        </p:nvSpPr>
        <p:spPr>
          <a:xfrm>
            <a:off x="1028700" y="2161903"/>
            <a:ext cx="10134600" cy="396934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E7578CF6-4B33-40E4-B881-5F4C568378E1}"/>
              </a:ext>
            </a:extLst>
          </p:cNvPr>
          <p:cNvSpPr>
            <a:spLocks noGrp="1"/>
          </p:cNvSpPr>
          <p:nvPr>
            <p:ph type="sldNum" sz="quarter" idx="4"/>
          </p:nvPr>
        </p:nvSpPr>
        <p:spPr>
          <a:xfrm>
            <a:off x="11394765" y="6245032"/>
            <a:ext cx="524491" cy="365125"/>
          </a:xfrm>
          <a:prstGeom prst="rect">
            <a:avLst/>
          </a:prstGeom>
        </p:spPr>
        <p:txBody>
          <a:bodyPr vert="horz" lIns="91440" tIns="45720" rIns="91440" bIns="45720" rtlCol="0" anchor="ctr"/>
          <a:lstStyle>
            <a:lvl1pPr algn="r">
              <a:defRPr sz="1050">
                <a:solidFill>
                  <a:schemeClr val="tx2"/>
                </a:solidFill>
              </a:defRPr>
            </a:lvl1pPr>
          </a:lstStyle>
          <a:p>
            <a:fld id="{19590046-DA73-4BBF-84B5-C08E6F75191A}" type="slidenum">
              <a:rPr lang="en-US" smtClean="0"/>
              <a:t>‹#›</a:t>
            </a:fld>
            <a:endParaRPr lang="en-US"/>
          </a:p>
        </p:txBody>
      </p:sp>
      <p:sp>
        <p:nvSpPr>
          <p:cNvPr id="4" name="Date Placeholder 3">
            <a:extLst>
              <a:ext uri="{FF2B5EF4-FFF2-40B4-BE49-F238E27FC236}">
                <a16:creationId xmlns:a16="http://schemas.microsoft.com/office/drawing/2014/main" id="{25AE857E-F564-4539-9984-10435B6140AC}"/>
              </a:ext>
            </a:extLst>
          </p:cNvPr>
          <p:cNvSpPr>
            <a:spLocks noGrp="1"/>
          </p:cNvSpPr>
          <p:nvPr>
            <p:ph type="dt" sz="half" idx="2"/>
          </p:nvPr>
        </p:nvSpPr>
        <p:spPr>
          <a:xfrm>
            <a:off x="354841" y="6245032"/>
            <a:ext cx="2659380" cy="365125"/>
          </a:xfrm>
          <a:prstGeom prst="rect">
            <a:avLst/>
          </a:prstGeom>
        </p:spPr>
        <p:txBody>
          <a:bodyPr vert="horz" lIns="91440" tIns="45720" rIns="91440" bIns="45720" rtlCol="0" anchor="ctr"/>
          <a:lstStyle>
            <a:lvl1pPr algn="l">
              <a:defRPr sz="1050">
                <a:solidFill>
                  <a:schemeClr val="tx2"/>
                </a:solidFill>
              </a:defRPr>
            </a:lvl1pPr>
          </a:lstStyle>
          <a:p>
            <a:fld id="{C485584D-7D79-4248-9986-4CA35242F944}" type="datetimeFigureOut">
              <a:rPr lang="en-US" smtClean="0"/>
              <a:t>4/8/2024</a:t>
            </a:fld>
            <a:endParaRPr lang="en-US"/>
          </a:p>
        </p:txBody>
      </p:sp>
      <p:sp>
        <p:nvSpPr>
          <p:cNvPr id="5" name="Footer Placeholder 4">
            <a:extLst>
              <a:ext uri="{FF2B5EF4-FFF2-40B4-BE49-F238E27FC236}">
                <a16:creationId xmlns:a16="http://schemas.microsoft.com/office/drawing/2014/main" id="{7D1EABEF-B998-4B11-A878-8F492F8E3983}"/>
              </a:ext>
            </a:extLst>
          </p:cNvPr>
          <p:cNvSpPr>
            <a:spLocks noGrp="1"/>
          </p:cNvSpPr>
          <p:nvPr>
            <p:ph type="ftr" sz="quarter" idx="3"/>
          </p:nvPr>
        </p:nvSpPr>
        <p:spPr>
          <a:xfrm>
            <a:off x="7279964" y="6245033"/>
            <a:ext cx="4112222" cy="365125"/>
          </a:xfrm>
          <a:prstGeom prst="rect">
            <a:avLst/>
          </a:prstGeom>
        </p:spPr>
        <p:txBody>
          <a:bodyPr vert="horz" lIns="91440" tIns="45720" rIns="91440" bIns="45720" rtlCol="0" anchor="ctr"/>
          <a:lstStyle>
            <a:lvl1pPr algn="r">
              <a:defRPr sz="1050">
                <a:solidFill>
                  <a:schemeClr val="tx2"/>
                </a:solidFill>
              </a:defRPr>
            </a:lvl1pPr>
          </a:lstStyle>
          <a:p>
            <a:endParaRPr lang="en-US"/>
          </a:p>
        </p:txBody>
      </p:sp>
      <p:sp>
        <p:nvSpPr>
          <p:cNvPr id="16" name="Freeform: Shape 15">
            <a:extLst>
              <a:ext uri="{FF2B5EF4-FFF2-40B4-BE49-F238E27FC236}">
                <a16:creationId xmlns:a16="http://schemas.microsoft.com/office/drawing/2014/main" id="{9EB54D17-3792-403D-9127-495845021D2B}"/>
              </a:ext>
            </a:extLst>
          </p:cNvPr>
          <p:cNvSpPr/>
          <p:nvPr/>
        </p:nvSpPr>
        <p:spPr>
          <a:xfrm>
            <a:off x="0" y="0"/>
            <a:ext cx="12192000" cy="6858000"/>
          </a:xfrm>
          <a:custGeom>
            <a:avLst/>
            <a:gdLst>
              <a:gd name="connsiteX0" fmla="*/ 160920 w 12192000"/>
              <a:gd name="connsiteY0" fmla="*/ 157606 h 6858000"/>
              <a:gd name="connsiteX1" fmla="*/ 160920 w 12192000"/>
              <a:gd name="connsiteY1" fmla="*/ 6700394 h 6858000"/>
              <a:gd name="connsiteX2" fmla="*/ 12031081 w 12192000"/>
              <a:gd name="connsiteY2" fmla="*/ 6700394 h 6858000"/>
              <a:gd name="connsiteX3" fmla="*/ 12031081 w 12192000"/>
              <a:gd name="connsiteY3" fmla="*/ 15760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160920" y="157606"/>
                </a:moveTo>
                <a:lnTo>
                  <a:pt x="160920" y="6700394"/>
                </a:lnTo>
                <a:lnTo>
                  <a:pt x="12031081" y="6700394"/>
                </a:lnTo>
                <a:lnTo>
                  <a:pt x="12031081" y="157606"/>
                </a:lnTo>
                <a:close/>
                <a:moveTo>
                  <a:pt x="0" y="0"/>
                </a:moveTo>
                <a:lnTo>
                  <a:pt x="12192000" y="0"/>
                </a:lnTo>
                <a:lnTo>
                  <a:pt x="12192000" y="6858000"/>
                </a:lnTo>
                <a:lnTo>
                  <a:pt x="0" y="685800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47406362"/>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55" r:id="rId6"/>
    <p:sldLayoutId id="2147483751" r:id="rId7"/>
    <p:sldLayoutId id="2147483752" r:id="rId8"/>
    <p:sldLayoutId id="2147483753" r:id="rId9"/>
    <p:sldLayoutId id="2147483754" r:id="rId10"/>
    <p:sldLayoutId id="2147483756" r:id="rId11"/>
  </p:sldLayoutIdLst>
  <p:txStyles>
    <p:titleStyle>
      <a:lvl1pPr algn="l" defTabSz="914400" rtl="0" eaLnBrk="1" latinLnBrk="0" hangingPunct="1">
        <a:lnSpc>
          <a:spcPct val="110000"/>
        </a:lnSpc>
        <a:spcBef>
          <a:spcPct val="0"/>
        </a:spcBef>
        <a:buNone/>
        <a:defRPr sz="3200" kern="1200" cap="none" baseline="0">
          <a:solidFill>
            <a:schemeClr val="tx2"/>
          </a:solidFill>
          <a:latin typeface="+mj-lt"/>
          <a:ea typeface="+mj-ea"/>
          <a:cs typeface="+mj-cs"/>
        </a:defRPr>
      </a:lvl1pPr>
    </p:titleStyle>
    <p:bodyStyle>
      <a:lvl1pPr marL="0" indent="0" algn="l" defTabSz="914400" rtl="0" eaLnBrk="1" latinLnBrk="0" hangingPunct="1">
        <a:lnSpc>
          <a:spcPct val="110000"/>
        </a:lnSpc>
        <a:spcBef>
          <a:spcPts val="1000"/>
        </a:spcBef>
        <a:buFontTx/>
        <a:buNone/>
        <a:defRPr sz="2000" kern="1200">
          <a:solidFill>
            <a:schemeClr val="tx2"/>
          </a:solidFill>
          <a:latin typeface="+mn-lt"/>
          <a:ea typeface="+mn-ea"/>
          <a:cs typeface="+mn-cs"/>
        </a:defRPr>
      </a:lvl1pPr>
      <a:lvl2pPr marL="274320" indent="-228600" algn="l" defTabSz="914400" rtl="0" eaLnBrk="1" latinLnBrk="0" hangingPunct="1">
        <a:lnSpc>
          <a:spcPct val="110000"/>
        </a:lnSpc>
        <a:spcBef>
          <a:spcPts val="500"/>
        </a:spcBef>
        <a:buSzPct val="85000"/>
        <a:buFont typeface="Arial" panose="020B0604020202020204" pitchFamily="34" charset="0"/>
        <a:buChar char="•"/>
        <a:defRPr sz="1800" kern="1200">
          <a:solidFill>
            <a:schemeClr val="tx2"/>
          </a:solidFill>
          <a:latin typeface="+mn-lt"/>
          <a:ea typeface="+mn-ea"/>
          <a:cs typeface="+mn-cs"/>
        </a:defRPr>
      </a:lvl2pPr>
      <a:lvl3pPr marL="274320" indent="0" algn="l" defTabSz="914400" rtl="0" eaLnBrk="1" latinLnBrk="0" hangingPunct="1">
        <a:lnSpc>
          <a:spcPct val="110000"/>
        </a:lnSpc>
        <a:spcBef>
          <a:spcPts val="500"/>
        </a:spcBef>
        <a:buFontTx/>
        <a:buNone/>
        <a:defRPr sz="1600" kern="1200">
          <a:solidFill>
            <a:schemeClr val="tx2"/>
          </a:solidFill>
          <a:latin typeface="+mn-lt"/>
          <a:ea typeface="+mn-ea"/>
          <a:cs typeface="+mn-cs"/>
        </a:defRPr>
      </a:lvl3pPr>
      <a:lvl4pPr marL="548640" indent="-228600" algn="l" defTabSz="914400" rtl="0" eaLnBrk="1" latinLnBrk="0" hangingPunct="1">
        <a:lnSpc>
          <a:spcPct val="110000"/>
        </a:lnSpc>
        <a:spcBef>
          <a:spcPts val="500"/>
        </a:spcBef>
        <a:buFont typeface="Arial" panose="020B0604020202020204" pitchFamily="34" charset="0"/>
        <a:buChar char="•"/>
        <a:defRPr sz="1400" kern="1200">
          <a:solidFill>
            <a:schemeClr val="tx2"/>
          </a:solidFill>
          <a:latin typeface="+mn-lt"/>
          <a:ea typeface="+mn-ea"/>
          <a:cs typeface="+mn-cs"/>
        </a:defRPr>
      </a:lvl4pPr>
      <a:lvl5pPr marL="548640" indent="0" algn="l" defTabSz="914400" rtl="0" eaLnBrk="1" latinLnBrk="0" hangingPunct="1">
        <a:lnSpc>
          <a:spcPct val="110000"/>
        </a:lnSpc>
        <a:spcBef>
          <a:spcPts val="500"/>
        </a:spcBef>
        <a:buFontTx/>
        <a:buNone/>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7.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DD8EACB7-D372-470B-B76E-A829D0031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person standing next to a sign&#10;&#10;Description automatically generated">
            <a:extLst>
              <a:ext uri="{FF2B5EF4-FFF2-40B4-BE49-F238E27FC236}">
                <a16:creationId xmlns:a16="http://schemas.microsoft.com/office/drawing/2014/main" id="{CAF22B58-4A84-1E84-6AAB-0359C553C380}"/>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561" y="0"/>
            <a:ext cx="12190878" cy="6858000"/>
          </a:xfrm>
          <a:prstGeom prst="rect">
            <a:avLst/>
          </a:prstGeom>
        </p:spPr>
      </p:pic>
      <p:sp>
        <p:nvSpPr>
          <p:cNvPr id="35" name="Rectangle 5">
            <a:extLst>
              <a:ext uri="{FF2B5EF4-FFF2-40B4-BE49-F238E27FC236}">
                <a16:creationId xmlns:a16="http://schemas.microsoft.com/office/drawing/2014/main" id="{C7EA4B13-46D3-41EE-95DA-7B2100DE94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8701" y="1028700"/>
            <a:ext cx="4038600" cy="48006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6" name="Group 35">
            <a:extLst>
              <a:ext uri="{FF2B5EF4-FFF2-40B4-BE49-F238E27FC236}">
                <a16:creationId xmlns:a16="http://schemas.microsoft.com/office/drawing/2014/main" id="{DCEEEBE1-DC7B-4168-90C6-DB88876E30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614259" y="4550150"/>
            <a:ext cx="867485" cy="115439"/>
            <a:chOff x="8910933" y="1861308"/>
            <a:chExt cx="867485" cy="115439"/>
          </a:xfrm>
        </p:grpSpPr>
        <p:sp>
          <p:nvSpPr>
            <p:cNvPr id="29" name="Rectangle 28">
              <a:extLst>
                <a:ext uri="{FF2B5EF4-FFF2-40B4-BE49-F238E27FC236}">
                  <a16:creationId xmlns:a16="http://schemas.microsoft.com/office/drawing/2014/main" id="{43418E74-781F-419C-8C63-91C14AF8D8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Straight Connector 36">
              <a:extLst>
                <a:ext uri="{FF2B5EF4-FFF2-40B4-BE49-F238E27FC236}">
                  <a16:creationId xmlns:a16="http://schemas.microsoft.com/office/drawing/2014/main" id="{9B0F0D1C-98D5-4C46-961A-0E36168C317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23E9C99B-47BB-461B-AEDE-0B227C5B258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813720C9-1A73-59A6-B46F-EF296724675D}"/>
              </a:ext>
            </a:extLst>
          </p:cNvPr>
          <p:cNvSpPr>
            <a:spLocks noGrp="1"/>
          </p:cNvSpPr>
          <p:nvPr>
            <p:ph type="ctrTitle"/>
          </p:nvPr>
        </p:nvSpPr>
        <p:spPr>
          <a:xfrm>
            <a:off x="1406925" y="1398850"/>
            <a:ext cx="3282152" cy="2030150"/>
          </a:xfrm>
        </p:spPr>
        <p:txBody>
          <a:bodyPr>
            <a:normAutofit/>
          </a:bodyPr>
          <a:lstStyle/>
          <a:p>
            <a:pPr>
              <a:lnSpc>
                <a:spcPct val="100000"/>
              </a:lnSpc>
            </a:pPr>
            <a:r>
              <a:rPr lang="en-US" sz="2400" b="1" i="0">
                <a:effectLst/>
                <a:latin typeface="Helvetica Neue"/>
              </a:rPr>
              <a:t>Loan Repayment Assessment in Banking</a:t>
            </a:r>
            <a:br>
              <a:rPr lang="en-US" sz="2400" b="1" i="0">
                <a:effectLst/>
                <a:latin typeface="Helvetica Neue"/>
              </a:rPr>
            </a:br>
            <a:endParaRPr lang="en-IN" sz="2400"/>
          </a:p>
        </p:txBody>
      </p:sp>
      <p:sp>
        <p:nvSpPr>
          <p:cNvPr id="3" name="Subtitle 2">
            <a:extLst>
              <a:ext uri="{FF2B5EF4-FFF2-40B4-BE49-F238E27FC236}">
                <a16:creationId xmlns:a16="http://schemas.microsoft.com/office/drawing/2014/main" id="{E4C450EA-D0D3-35F7-2A2C-EFEC4F5878CA}"/>
              </a:ext>
            </a:extLst>
          </p:cNvPr>
          <p:cNvSpPr>
            <a:spLocks noGrp="1"/>
          </p:cNvSpPr>
          <p:nvPr>
            <p:ph type="subTitle" idx="1"/>
          </p:nvPr>
        </p:nvSpPr>
        <p:spPr>
          <a:xfrm>
            <a:off x="1473537" y="3712101"/>
            <a:ext cx="3148928" cy="732541"/>
          </a:xfrm>
        </p:spPr>
        <p:txBody>
          <a:bodyPr>
            <a:normAutofit/>
          </a:bodyPr>
          <a:lstStyle/>
          <a:p>
            <a:pPr>
              <a:lnSpc>
                <a:spcPct val="90000"/>
              </a:lnSpc>
            </a:pPr>
            <a:r>
              <a:rPr lang="en-US" sz="1300" b="1" i="0">
                <a:effectLst/>
                <a:latin typeface="Helvetica Neue"/>
              </a:rPr>
              <a:t>Task is to build and train a model that identifies a customer will repay or default from the loan dataset</a:t>
            </a:r>
          </a:p>
          <a:p>
            <a:pPr>
              <a:lnSpc>
                <a:spcPct val="90000"/>
              </a:lnSpc>
            </a:pPr>
            <a:endParaRPr lang="en-IN" sz="1300"/>
          </a:p>
        </p:txBody>
      </p:sp>
      <p:pic>
        <p:nvPicPr>
          <p:cNvPr id="8" name="Graphic 7" descr="Badge Tick1 with solid fill">
            <a:extLst>
              <a:ext uri="{FF2B5EF4-FFF2-40B4-BE49-F238E27FC236}">
                <a16:creationId xmlns:a16="http://schemas.microsoft.com/office/drawing/2014/main" id="{E79D8116-C729-22E7-B1AC-3BC0E1FEAEE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638800" y="2971800"/>
            <a:ext cx="914400" cy="914400"/>
          </a:xfrm>
          <a:prstGeom prst="rect">
            <a:avLst/>
          </a:prstGeom>
        </p:spPr>
      </p:pic>
      <p:sp>
        <p:nvSpPr>
          <p:cNvPr id="10" name="TextBox 9">
            <a:extLst>
              <a:ext uri="{FF2B5EF4-FFF2-40B4-BE49-F238E27FC236}">
                <a16:creationId xmlns:a16="http://schemas.microsoft.com/office/drawing/2014/main" id="{0F0F6B1C-11E4-FA46-115C-B38A19E62E39}"/>
              </a:ext>
            </a:extLst>
          </p:cNvPr>
          <p:cNvSpPr txBox="1"/>
          <p:nvPr/>
        </p:nvSpPr>
        <p:spPr>
          <a:xfrm>
            <a:off x="9433249" y="5075853"/>
            <a:ext cx="2407298" cy="646331"/>
          </a:xfrm>
          <a:prstGeom prst="rect">
            <a:avLst/>
          </a:prstGeom>
          <a:noFill/>
        </p:spPr>
        <p:txBody>
          <a:bodyPr wrap="square" rtlCol="0">
            <a:spAutoFit/>
          </a:bodyPr>
          <a:lstStyle/>
          <a:p>
            <a:r>
              <a:rPr lang="en-US" dirty="0"/>
              <a:t>BY Shivam Namdeo</a:t>
            </a:r>
          </a:p>
          <a:p>
            <a:endParaRPr lang="en-IN" dirty="0"/>
          </a:p>
        </p:txBody>
      </p:sp>
    </p:spTree>
    <p:extLst>
      <p:ext uri="{BB962C8B-B14F-4D97-AF65-F5344CB8AC3E}">
        <p14:creationId xmlns:p14="http://schemas.microsoft.com/office/powerpoint/2010/main" val="39331855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E622E-C7B4-C7E5-498B-14F97EE5F030}"/>
              </a:ext>
            </a:extLst>
          </p:cNvPr>
          <p:cNvSpPr>
            <a:spLocks noGrp="1"/>
          </p:cNvSpPr>
          <p:nvPr>
            <p:ph type="title"/>
          </p:nvPr>
        </p:nvSpPr>
        <p:spPr>
          <a:xfrm>
            <a:off x="2257424" y="361950"/>
            <a:ext cx="8905875" cy="466725"/>
          </a:xfrm>
        </p:spPr>
        <p:txBody>
          <a:bodyPr>
            <a:normAutofit fontScale="90000"/>
          </a:bodyPr>
          <a:lstStyle/>
          <a:p>
            <a:r>
              <a:rPr lang="en-US" dirty="0"/>
              <a:t>Correlation heat map of numerical columns </a:t>
            </a:r>
            <a:endParaRPr lang="en-IN" dirty="0"/>
          </a:p>
        </p:txBody>
      </p:sp>
      <p:pic>
        <p:nvPicPr>
          <p:cNvPr id="5" name="Content Placeholder 4" descr="A colorful chart with numbers&#10;&#10;Description automatically generated with medium confidence">
            <a:extLst>
              <a:ext uri="{FF2B5EF4-FFF2-40B4-BE49-F238E27FC236}">
                <a16:creationId xmlns:a16="http://schemas.microsoft.com/office/drawing/2014/main" id="{29FDC756-D8D6-47C4-FD06-D154CDC76A1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7744" y="1104899"/>
            <a:ext cx="11468481" cy="5591175"/>
          </a:xfrm>
        </p:spPr>
      </p:pic>
    </p:spTree>
    <p:extLst>
      <p:ext uri="{BB962C8B-B14F-4D97-AF65-F5344CB8AC3E}">
        <p14:creationId xmlns:p14="http://schemas.microsoft.com/office/powerpoint/2010/main" val="36834976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1166F18-F723-499A-37EF-EB3971990FBB}"/>
              </a:ext>
            </a:extLst>
          </p:cNvPr>
          <p:cNvSpPr txBox="1"/>
          <p:nvPr/>
        </p:nvSpPr>
        <p:spPr>
          <a:xfrm>
            <a:off x="580636" y="307627"/>
            <a:ext cx="10896600" cy="461665"/>
          </a:xfrm>
          <a:prstGeom prst="rect">
            <a:avLst/>
          </a:prstGeom>
          <a:noFill/>
        </p:spPr>
        <p:txBody>
          <a:bodyPr wrap="square" rtlCol="0">
            <a:spAutoFit/>
          </a:bodyPr>
          <a:lstStyle/>
          <a:p>
            <a:pPr algn="ctr"/>
            <a:r>
              <a:rPr lang="en-US" sz="2400" dirty="0"/>
              <a:t>Visualization of important numerical columns via histograms </a:t>
            </a:r>
            <a:endParaRPr lang="en-IN" sz="2400" dirty="0"/>
          </a:p>
        </p:txBody>
      </p:sp>
      <p:pic>
        <p:nvPicPr>
          <p:cNvPr id="4" name="Picture 3" descr="A screenshot of a graph&#10;&#10;Description automatically generated">
            <a:extLst>
              <a:ext uri="{FF2B5EF4-FFF2-40B4-BE49-F238E27FC236}">
                <a16:creationId xmlns:a16="http://schemas.microsoft.com/office/drawing/2014/main" id="{1C222E2A-BBFA-C97C-FA26-6DE0E768D7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5838" y="769293"/>
            <a:ext cx="10644187" cy="5550248"/>
          </a:xfrm>
          <a:prstGeom prst="rect">
            <a:avLst/>
          </a:prstGeom>
        </p:spPr>
      </p:pic>
    </p:spTree>
    <p:extLst>
      <p:ext uri="{BB962C8B-B14F-4D97-AF65-F5344CB8AC3E}">
        <p14:creationId xmlns:p14="http://schemas.microsoft.com/office/powerpoint/2010/main" val="5461643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6E3BED1-28F9-9AC6-5805-505ECAA84FF4}"/>
              </a:ext>
            </a:extLst>
          </p:cNvPr>
          <p:cNvSpPr txBox="1"/>
          <p:nvPr/>
        </p:nvSpPr>
        <p:spPr>
          <a:xfrm>
            <a:off x="681135" y="447869"/>
            <a:ext cx="10758196" cy="400110"/>
          </a:xfrm>
          <a:prstGeom prst="rect">
            <a:avLst/>
          </a:prstGeom>
          <a:noFill/>
        </p:spPr>
        <p:txBody>
          <a:bodyPr wrap="square" rtlCol="0">
            <a:spAutoFit/>
          </a:bodyPr>
          <a:lstStyle/>
          <a:p>
            <a:pPr algn="ctr"/>
            <a:r>
              <a:rPr lang="en-US" sz="2000"/>
              <a:t>Performance of models on metric ROC AUC</a:t>
            </a:r>
            <a:endParaRPr lang="en-IN" sz="2000" dirty="0"/>
          </a:p>
        </p:txBody>
      </p:sp>
      <p:pic>
        <p:nvPicPr>
          <p:cNvPr id="4" name="Picture 3" descr="A graph of a function&#10;&#10;Description automatically generated with medium confidence">
            <a:extLst>
              <a:ext uri="{FF2B5EF4-FFF2-40B4-BE49-F238E27FC236}">
                <a16:creationId xmlns:a16="http://schemas.microsoft.com/office/drawing/2014/main" id="{061A8829-F0F6-03CC-A668-BB0F2B78D6D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3267" y="920546"/>
            <a:ext cx="11478208" cy="5680279"/>
          </a:xfrm>
          <a:prstGeom prst="rect">
            <a:avLst/>
          </a:prstGeom>
        </p:spPr>
      </p:pic>
    </p:spTree>
    <p:extLst>
      <p:ext uri="{BB962C8B-B14F-4D97-AF65-F5344CB8AC3E}">
        <p14:creationId xmlns:p14="http://schemas.microsoft.com/office/powerpoint/2010/main" val="35328656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9D3B3C7E-BC2D-4436-8B03-AC421FA667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920" y="157606"/>
            <a:ext cx="11870161" cy="65427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79B5D0C1-066E-4C02-A6B8-59FAE4A197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8" y="4240546"/>
            <a:ext cx="867485" cy="115439"/>
            <a:chOff x="8910933" y="1861308"/>
            <a:chExt cx="867485" cy="115439"/>
          </a:xfrm>
        </p:grpSpPr>
        <p:sp>
          <p:nvSpPr>
            <p:cNvPr id="8" name="Rectangle 7">
              <a:extLst>
                <a:ext uri="{FF2B5EF4-FFF2-40B4-BE49-F238E27FC236}">
                  <a16:creationId xmlns:a16="http://schemas.microsoft.com/office/drawing/2014/main" id="{D4386904-AFDC-449E-8D1B-906B305EBD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13" name="Straight Connector 12">
              <a:extLst>
                <a:ext uri="{FF2B5EF4-FFF2-40B4-BE49-F238E27FC236}">
                  <a16:creationId xmlns:a16="http://schemas.microsoft.com/office/drawing/2014/main" id="{F70778F2-11E8-428C-8324-479CA9D6FE9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A0BE89E-CB2D-48BA-A8D2-533FAAAA725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useBgFill="1">
        <p:nvSpPr>
          <p:cNvPr id="10" name="Rectangle 9">
            <a:extLst>
              <a:ext uri="{FF2B5EF4-FFF2-40B4-BE49-F238E27FC236}">
                <a16:creationId xmlns:a16="http://schemas.microsoft.com/office/drawing/2014/main" id="{DD8EACB7-D372-470B-B76E-A829D0031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5">
            <a:extLst>
              <a:ext uri="{FF2B5EF4-FFF2-40B4-BE49-F238E27FC236}">
                <a16:creationId xmlns:a16="http://schemas.microsoft.com/office/drawing/2014/main" id="{C7EA4B13-46D3-41EE-95DA-7B2100DE94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8700" y="1028700"/>
            <a:ext cx="4038600" cy="4841072"/>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7" name="Group 16">
            <a:extLst>
              <a:ext uri="{FF2B5EF4-FFF2-40B4-BE49-F238E27FC236}">
                <a16:creationId xmlns:a16="http://schemas.microsoft.com/office/drawing/2014/main" id="{DCEEEBE1-DC7B-4168-90C6-DB88876E30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614258" y="4550150"/>
            <a:ext cx="867485" cy="115439"/>
            <a:chOff x="8910933" y="1861308"/>
            <a:chExt cx="867485" cy="115439"/>
          </a:xfrm>
        </p:grpSpPr>
        <p:sp>
          <p:nvSpPr>
            <p:cNvPr id="19" name="Rectangle 18">
              <a:extLst>
                <a:ext uri="{FF2B5EF4-FFF2-40B4-BE49-F238E27FC236}">
                  <a16:creationId xmlns:a16="http://schemas.microsoft.com/office/drawing/2014/main" id="{43418E74-781F-419C-8C63-91C14AF8D8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Connector 21">
              <a:extLst>
                <a:ext uri="{FF2B5EF4-FFF2-40B4-BE49-F238E27FC236}">
                  <a16:creationId xmlns:a16="http://schemas.microsoft.com/office/drawing/2014/main" id="{9B0F0D1C-98D5-4C46-961A-0E36168C317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3E9C99B-47BB-461B-AEDE-0B227C5B258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2" name="TextBox 1">
            <a:extLst>
              <a:ext uri="{FF2B5EF4-FFF2-40B4-BE49-F238E27FC236}">
                <a16:creationId xmlns:a16="http://schemas.microsoft.com/office/drawing/2014/main" id="{9C348111-AA67-49DA-A64E-3041321C4C32}"/>
              </a:ext>
            </a:extLst>
          </p:cNvPr>
          <p:cNvSpPr txBox="1"/>
          <p:nvPr/>
        </p:nvSpPr>
        <p:spPr>
          <a:xfrm>
            <a:off x="1406924" y="1398850"/>
            <a:ext cx="3282152" cy="2030150"/>
          </a:xfrm>
          <a:prstGeom prst="rect">
            <a:avLst/>
          </a:prstGeom>
        </p:spPr>
        <p:txBody>
          <a:bodyPr vert="horz" lIns="91440" tIns="45720" rIns="91440" bIns="45720" rtlCol="0" anchor="b">
            <a:normAutofit/>
          </a:bodyPr>
          <a:lstStyle/>
          <a:p>
            <a:pPr algn="ctr">
              <a:spcBef>
                <a:spcPct val="0"/>
              </a:spcBef>
              <a:spcAft>
                <a:spcPts val="600"/>
              </a:spcAft>
            </a:pPr>
            <a:r>
              <a:rPr lang="en-US" sz="2200" kern="1200" cap="all" spc="390" baseline="0">
                <a:solidFill>
                  <a:schemeClr val="tx2"/>
                </a:solidFill>
                <a:latin typeface="+mj-lt"/>
                <a:ea typeface="+mj-ea"/>
                <a:cs typeface="+mj-cs"/>
              </a:rPr>
              <a:t>The Scoring metric performance F1 Score of tried models :</a:t>
            </a:r>
          </a:p>
        </p:txBody>
      </p:sp>
      <p:pic>
        <p:nvPicPr>
          <p:cNvPr id="4" name="Picture 3" descr="A graph with a line going up&#10;&#10;Description automatically generated">
            <a:extLst>
              <a:ext uri="{FF2B5EF4-FFF2-40B4-BE49-F238E27FC236}">
                <a16:creationId xmlns:a16="http://schemas.microsoft.com/office/drawing/2014/main" id="{0DC7A043-E4A2-A382-D3EF-B8309F2C90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816368"/>
            <a:ext cx="5558790" cy="5225263"/>
          </a:xfrm>
          <a:prstGeom prst="rect">
            <a:avLst/>
          </a:prstGeom>
        </p:spPr>
      </p:pic>
    </p:spTree>
    <p:extLst>
      <p:ext uri="{BB962C8B-B14F-4D97-AF65-F5344CB8AC3E}">
        <p14:creationId xmlns:p14="http://schemas.microsoft.com/office/powerpoint/2010/main" val="9235799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9D3B3C7E-BC2D-4436-8B03-AC421FA667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920" y="157606"/>
            <a:ext cx="11870161" cy="65427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a:extLst>
              <a:ext uri="{FF2B5EF4-FFF2-40B4-BE49-F238E27FC236}">
                <a16:creationId xmlns:a16="http://schemas.microsoft.com/office/drawing/2014/main" id="{79B5D0C1-066E-4C02-A6B8-59FAE4A197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8" y="4240546"/>
            <a:ext cx="867485" cy="115439"/>
            <a:chOff x="8910933" y="1861308"/>
            <a:chExt cx="867485" cy="115439"/>
          </a:xfrm>
        </p:grpSpPr>
        <p:sp>
          <p:nvSpPr>
            <p:cNvPr id="33" name="Rectangle 32">
              <a:extLst>
                <a:ext uri="{FF2B5EF4-FFF2-40B4-BE49-F238E27FC236}">
                  <a16:creationId xmlns:a16="http://schemas.microsoft.com/office/drawing/2014/main" id="{D4386904-AFDC-449E-8D1B-906B305EBD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34" name="Straight Connector 33">
              <a:extLst>
                <a:ext uri="{FF2B5EF4-FFF2-40B4-BE49-F238E27FC236}">
                  <a16:creationId xmlns:a16="http://schemas.microsoft.com/office/drawing/2014/main" id="{F70778F2-11E8-428C-8324-479CA9D6FE9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4A0BE89E-CB2D-48BA-A8D2-533FAAAA725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useBgFill="1">
        <p:nvSpPr>
          <p:cNvPr id="37" name="Rectangle 36">
            <a:extLst>
              <a:ext uri="{FF2B5EF4-FFF2-40B4-BE49-F238E27FC236}">
                <a16:creationId xmlns:a16="http://schemas.microsoft.com/office/drawing/2014/main" id="{4905C695-F54E-4EF8-8AEF-811D460E7A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485CD2A3-2099-476E-9A85-55DC735FA2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159026"/>
            <a:ext cx="5938866" cy="65427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FB04239B-911A-CB9F-B9B3-EE8FF55F95E6}"/>
              </a:ext>
            </a:extLst>
          </p:cNvPr>
          <p:cNvSpPr txBox="1"/>
          <p:nvPr/>
        </p:nvSpPr>
        <p:spPr>
          <a:xfrm>
            <a:off x="6099767" y="1066801"/>
            <a:ext cx="5787434" cy="2077328"/>
          </a:xfrm>
          <a:prstGeom prst="rect">
            <a:avLst/>
          </a:prstGeom>
        </p:spPr>
        <p:txBody>
          <a:bodyPr vert="horz" lIns="91440" tIns="45720" rIns="91440" bIns="45720" rtlCol="0" anchor="b">
            <a:normAutofit/>
          </a:bodyPr>
          <a:lstStyle/>
          <a:p>
            <a:pPr algn="ctr">
              <a:spcBef>
                <a:spcPct val="0"/>
              </a:spcBef>
              <a:spcAft>
                <a:spcPts val="600"/>
              </a:spcAft>
            </a:pPr>
            <a:r>
              <a:rPr lang="en-US" sz="2200" kern="1200" cap="all" spc="390" baseline="0" dirty="0">
                <a:solidFill>
                  <a:schemeClr val="tx2"/>
                </a:solidFill>
                <a:latin typeface="+mj-lt"/>
                <a:ea typeface="+mj-ea"/>
                <a:cs typeface="+mj-cs"/>
              </a:rPr>
              <a:t>Feature importance as judged by RandomForestClassifier and XGBoostClassifier</a:t>
            </a:r>
          </a:p>
        </p:txBody>
      </p:sp>
      <p:pic>
        <p:nvPicPr>
          <p:cNvPr id="4" name="Picture 3" descr="A graph with blue and white bars&#10;&#10;Description automatically generated">
            <a:extLst>
              <a:ext uri="{FF2B5EF4-FFF2-40B4-BE49-F238E27FC236}">
                <a16:creationId xmlns:a16="http://schemas.microsoft.com/office/drawing/2014/main" id="{6399CF6E-761C-8519-27E4-DB31D97D192D}"/>
              </a:ext>
            </a:extLst>
          </p:cNvPr>
          <p:cNvPicPr>
            <a:picLocks noChangeAspect="1"/>
          </p:cNvPicPr>
          <p:nvPr/>
        </p:nvPicPr>
        <p:blipFill rotWithShape="1">
          <a:blip r:embed="rId2">
            <a:extLst>
              <a:ext uri="{28A0092B-C50C-407E-A947-70E740481C1C}">
                <a14:useLocalDpi xmlns:a14="http://schemas.microsoft.com/office/drawing/2010/main" val="0"/>
              </a:ext>
            </a:extLst>
          </a:blip>
          <a:srcRect r="847" b="1"/>
          <a:stretch/>
        </p:blipFill>
        <p:spPr>
          <a:xfrm>
            <a:off x="1" y="3429000"/>
            <a:ext cx="5938866" cy="3429000"/>
          </a:xfrm>
          <a:prstGeom prst="rect">
            <a:avLst/>
          </a:prstGeom>
        </p:spPr>
      </p:pic>
      <p:grpSp>
        <p:nvGrpSpPr>
          <p:cNvPr id="41" name="Group 40">
            <a:extLst>
              <a:ext uri="{FF2B5EF4-FFF2-40B4-BE49-F238E27FC236}">
                <a16:creationId xmlns:a16="http://schemas.microsoft.com/office/drawing/2014/main" id="{E92979E8-2E86-433E-A7E4-5F102E45A8E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631691" y="4237480"/>
            <a:ext cx="867485" cy="115439"/>
            <a:chOff x="8910933" y="1861308"/>
            <a:chExt cx="867485" cy="115439"/>
          </a:xfrm>
        </p:grpSpPr>
        <p:sp>
          <p:nvSpPr>
            <p:cNvPr id="42" name="Rectangle 41">
              <a:extLst>
                <a:ext uri="{FF2B5EF4-FFF2-40B4-BE49-F238E27FC236}">
                  <a16:creationId xmlns:a16="http://schemas.microsoft.com/office/drawing/2014/main" id="{CDDEF0D5-EF9F-43D4-BF40-27A3121E02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43" name="Straight Connector 42">
              <a:extLst>
                <a:ext uri="{FF2B5EF4-FFF2-40B4-BE49-F238E27FC236}">
                  <a16:creationId xmlns:a16="http://schemas.microsoft.com/office/drawing/2014/main" id="{71438B34-2B34-4614-B3B4-D099271503B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2C691BDB-93D3-4721-903C-45DD9590F11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pic>
        <p:nvPicPr>
          <p:cNvPr id="6" name="Picture 5" descr="A graph of blue and white bars&#10;&#10;Description automatically generated">
            <a:extLst>
              <a:ext uri="{FF2B5EF4-FFF2-40B4-BE49-F238E27FC236}">
                <a16:creationId xmlns:a16="http://schemas.microsoft.com/office/drawing/2014/main" id="{724C70BE-2C85-E59A-2D08-473F88318A4C}"/>
              </a:ext>
            </a:extLst>
          </p:cNvPr>
          <p:cNvPicPr>
            <a:picLocks noChangeAspect="1"/>
          </p:cNvPicPr>
          <p:nvPr/>
        </p:nvPicPr>
        <p:blipFill rotWithShape="1">
          <a:blip r:embed="rId3">
            <a:extLst>
              <a:ext uri="{28A0092B-C50C-407E-A947-70E740481C1C}">
                <a14:useLocalDpi xmlns:a14="http://schemas.microsoft.com/office/drawing/2010/main" val="0"/>
              </a:ext>
            </a:extLst>
          </a:blip>
          <a:srcRect l="2290" r="2889" b="3"/>
          <a:stretch/>
        </p:blipFill>
        <p:spPr>
          <a:xfrm>
            <a:off x="20" y="1"/>
            <a:ext cx="5938846" cy="3429000"/>
          </a:xfrm>
          <a:prstGeom prst="rect">
            <a:avLst/>
          </a:prstGeom>
        </p:spPr>
      </p:pic>
    </p:spTree>
    <p:extLst>
      <p:ext uri="{BB962C8B-B14F-4D97-AF65-F5344CB8AC3E}">
        <p14:creationId xmlns:p14="http://schemas.microsoft.com/office/powerpoint/2010/main" val="38900336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A09D82C-A8CF-2209-8DE1-70499D69B8D8}"/>
              </a:ext>
            </a:extLst>
          </p:cNvPr>
          <p:cNvSpPr txBox="1"/>
          <p:nvPr/>
        </p:nvSpPr>
        <p:spPr>
          <a:xfrm>
            <a:off x="847725" y="357455"/>
            <a:ext cx="11125200" cy="1292662"/>
          </a:xfrm>
          <a:prstGeom prst="rect">
            <a:avLst/>
          </a:prstGeom>
          <a:noFill/>
        </p:spPr>
        <p:txBody>
          <a:bodyPr wrap="square" rtlCol="0">
            <a:spAutoFit/>
          </a:bodyPr>
          <a:lstStyle/>
          <a:p>
            <a:pPr algn="ctr"/>
            <a:r>
              <a:rPr lang="en-US" sz="2000" dirty="0"/>
              <a:t>Final Analysis on chosen model:</a:t>
            </a:r>
          </a:p>
          <a:p>
            <a:pPr algn="ctr"/>
            <a:r>
              <a:rPr lang="en-US" sz="2000" dirty="0" err="1"/>
              <a:t>XGBoostClassifier</a:t>
            </a:r>
            <a:endParaRPr lang="en-US" sz="2000" dirty="0"/>
          </a:p>
          <a:p>
            <a:pPr algn="ctr"/>
            <a:endParaRPr lang="en-US" sz="2000" dirty="0"/>
          </a:p>
          <a:p>
            <a:endParaRPr lang="en-IN" dirty="0">
              <a:solidFill>
                <a:srgbClr val="92D050"/>
              </a:solidFill>
            </a:endParaRPr>
          </a:p>
        </p:txBody>
      </p:sp>
      <p:graphicFrame>
        <p:nvGraphicFramePr>
          <p:cNvPr id="30" name="TextBox 2">
            <a:extLst>
              <a:ext uri="{FF2B5EF4-FFF2-40B4-BE49-F238E27FC236}">
                <a16:creationId xmlns:a16="http://schemas.microsoft.com/office/drawing/2014/main" id="{1AEC4FCC-1C0E-CA88-EF88-0DE80CAEF6E8}"/>
              </a:ext>
            </a:extLst>
          </p:cNvPr>
          <p:cNvGraphicFramePr/>
          <p:nvPr>
            <p:extLst>
              <p:ext uri="{D42A27DB-BD31-4B8C-83A1-F6EECF244321}">
                <p14:modId xmlns:p14="http://schemas.microsoft.com/office/powerpoint/2010/main" val="534347784"/>
              </p:ext>
            </p:extLst>
          </p:nvPr>
        </p:nvGraphicFramePr>
        <p:xfrm>
          <a:off x="847725" y="914400"/>
          <a:ext cx="10677525" cy="526297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699383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D3B3C7E-BC2D-4436-8B03-AC421FA667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920" y="157606"/>
            <a:ext cx="11870161" cy="65427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79B5D0C1-066E-4C02-A6B8-59FAE4A197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8" y="4240546"/>
            <a:ext cx="867485" cy="115439"/>
            <a:chOff x="8910933" y="1861308"/>
            <a:chExt cx="867485" cy="115439"/>
          </a:xfrm>
        </p:grpSpPr>
        <p:sp>
          <p:nvSpPr>
            <p:cNvPr id="11" name="Rectangle 10">
              <a:extLst>
                <a:ext uri="{FF2B5EF4-FFF2-40B4-BE49-F238E27FC236}">
                  <a16:creationId xmlns:a16="http://schemas.microsoft.com/office/drawing/2014/main" id="{D4386904-AFDC-449E-8D1B-906B305EBD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12" name="Straight Connector 11">
              <a:extLst>
                <a:ext uri="{FF2B5EF4-FFF2-40B4-BE49-F238E27FC236}">
                  <a16:creationId xmlns:a16="http://schemas.microsoft.com/office/drawing/2014/main" id="{F70778F2-11E8-428C-8324-479CA9D6FE9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4A0BE89E-CB2D-48BA-A8D2-533FAAAA725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useBgFill="1">
        <p:nvSpPr>
          <p:cNvPr id="15" name="Rectangle 14">
            <a:extLst>
              <a:ext uri="{FF2B5EF4-FFF2-40B4-BE49-F238E27FC236}">
                <a16:creationId xmlns:a16="http://schemas.microsoft.com/office/drawing/2014/main" id="{1AB7CFDD-E67B-4078-9BD0-D09D4200E4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B191E377-3C4E-4C42-B42C-858169F3AB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34C692FD-6276-2938-1739-3ECDEBD6A302}"/>
              </a:ext>
            </a:extLst>
          </p:cNvPr>
          <p:cNvPicPr>
            <a:picLocks noChangeAspect="1"/>
          </p:cNvPicPr>
          <p:nvPr/>
        </p:nvPicPr>
        <p:blipFill rotWithShape="1">
          <a:blip r:embed="rId2">
            <a:alphaModFix amt="41000"/>
          </a:blip>
          <a:srcRect t="20213"/>
          <a:stretch/>
        </p:blipFill>
        <p:spPr>
          <a:xfrm>
            <a:off x="-1" y="1"/>
            <a:ext cx="12192001" cy="6857999"/>
          </a:xfrm>
          <a:prstGeom prst="rect">
            <a:avLst/>
          </a:prstGeom>
        </p:spPr>
      </p:pic>
      <p:sp>
        <p:nvSpPr>
          <p:cNvPr id="2" name="Title 1">
            <a:extLst>
              <a:ext uri="{FF2B5EF4-FFF2-40B4-BE49-F238E27FC236}">
                <a16:creationId xmlns:a16="http://schemas.microsoft.com/office/drawing/2014/main" id="{35EAEB1B-EEE9-561D-F370-D464850BD76C}"/>
              </a:ext>
            </a:extLst>
          </p:cNvPr>
          <p:cNvSpPr>
            <a:spLocks noGrp="1"/>
          </p:cNvSpPr>
          <p:nvPr>
            <p:ph type="title"/>
          </p:nvPr>
        </p:nvSpPr>
        <p:spPr>
          <a:xfrm>
            <a:off x="2455401" y="1066801"/>
            <a:ext cx="7272408" cy="2077328"/>
          </a:xfrm>
          <a:effectLst>
            <a:outerShdw blurRad="38100" dist="12700" dir="2700000" algn="tl" rotWithShape="0">
              <a:prstClr val="black">
                <a:alpha val="40000"/>
              </a:prstClr>
            </a:outerShdw>
          </a:effectLst>
        </p:spPr>
        <p:txBody>
          <a:bodyPr vert="horz" lIns="91440" tIns="45720" rIns="91440" bIns="45720" rtlCol="0" anchor="b">
            <a:normAutofit/>
          </a:bodyPr>
          <a:lstStyle/>
          <a:p>
            <a:pPr algn="ctr"/>
            <a:r>
              <a:rPr lang="en-US" sz="2800" kern="1200" cap="all" spc="390" baseline="0" dirty="0">
                <a:solidFill>
                  <a:schemeClr val="bg1"/>
                </a:solidFill>
                <a:latin typeface="+mj-lt"/>
                <a:ea typeface="+mj-ea"/>
                <a:cs typeface="+mj-cs"/>
              </a:rPr>
              <a:t>Thank you </a:t>
            </a:r>
            <a:br>
              <a:rPr lang="en-US" sz="2800" kern="1200" cap="all" spc="390" baseline="0" dirty="0">
                <a:solidFill>
                  <a:schemeClr val="bg1"/>
                </a:solidFill>
                <a:latin typeface="+mj-lt"/>
                <a:ea typeface="+mj-ea"/>
                <a:cs typeface="+mj-cs"/>
              </a:rPr>
            </a:br>
            <a:r>
              <a:rPr lang="en-US" sz="2800" kern="1200" cap="all" spc="390" baseline="0" dirty="0">
                <a:solidFill>
                  <a:schemeClr val="bg1"/>
                </a:solidFill>
                <a:latin typeface="+mj-lt"/>
                <a:ea typeface="+mj-ea"/>
                <a:cs typeface="+mj-cs"/>
              </a:rPr>
              <a:t>By</a:t>
            </a:r>
            <a:br>
              <a:rPr lang="en-US" sz="2800" kern="1200" cap="all" spc="390" baseline="0" dirty="0">
                <a:solidFill>
                  <a:schemeClr val="bg1"/>
                </a:solidFill>
                <a:latin typeface="+mj-lt"/>
                <a:ea typeface="+mj-ea"/>
                <a:cs typeface="+mj-cs"/>
              </a:rPr>
            </a:br>
            <a:r>
              <a:rPr lang="en-US" sz="2800" kern="1200" cap="all" spc="390" baseline="0" dirty="0">
                <a:solidFill>
                  <a:schemeClr val="bg1"/>
                </a:solidFill>
                <a:latin typeface="+mj-lt"/>
                <a:ea typeface="+mj-ea"/>
                <a:cs typeface="+mj-cs"/>
              </a:rPr>
              <a:t>SHIVAM NAMDEO</a:t>
            </a:r>
          </a:p>
        </p:txBody>
      </p:sp>
      <p:grpSp>
        <p:nvGrpSpPr>
          <p:cNvPr id="19" name="Group 18">
            <a:extLst>
              <a:ext uri="{FF2B5EF4-FFF2-40B4-BE49-F238E27FC236}">
                <a16:creationId xmlns:a16="http://schemas.microsoft.com/office/drawing/2014/main" id="{91B7537E-7B93-4306-B9DF-4CD583E0AA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8" y="4237480"/>
            <a:ext cx="867485" cy="115439"/>
            <a:chOff x="8910933" y="1861308"/>
            <a:chExt cx="867485" cy="115439"/>
          </a:xfrm>
        </p:grpSpPr>
        <p:sp>
          <p:nvSpPr>
            <p:cNvPr id="20" name="Rectangle 19">
              <a:extLst>
                <a:ext uri="{FF2B5EF4-FFF2-40B4-BE49-F238E27FC236}">
                  <a16:creationId xmlns:a16="http://schemas.microsoft.com/office/drawing/2014/main" id="{00AB796C-11E6-468E-9C0D-38940D8E2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21" name="Straight Connector 20">
              <a:extLst>
                <a:ext uri="{FF2B5EF4-FFF2-40B4-BE49-F238E27FC236}">
                  <a16:creationId xmlns:a16="http://schemas.microsoft.com/office/drawing/2014/main" id="{0FC9ACE4-DF02-4B56-B482-DDAD2EC090F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999CC309-9401-4122-8206-A304650EFC7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2214425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9D3B3C7E-BC2D-4436-8B03-AC421FA667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920" y="157606"/>
            <a:ext cx="11870161" cy="65427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24">
            <a:extLst>
              <a:ext uri="{FF2B5EF4-FFF2-40B4-BE49-F238E27FC236}">
                <a16:creationId xmlns:a16="http://schemas.microsoft.com/office/drawing/2014/main" id="{79B5D0C1-066E-4C02-A6B8-59FAE4A197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8" y="4240546"/>
            <a:ext cx="867485" cy="115439"/>
            <a:chOff x="8910933" y="1861308"/>
            <a:chExt cx="867485" cy="115439"/>
          </a:xfrm>
        </p:grpSpPr>
        <p:sp>
          <p:nvSpPr>
            <p:cNvPr id="26" name="Rectangle 25">
              <a:extLst>
                <a:ext uri="{FF2B5EF4-FFF2-40B4-BE49-F238E27FC236}">
                  <a16:creationId xmlns:a16="http://schemas.microsoft.com/office/drawing/2014/main" id="{D4386904-AFDC-449E-8D1B-906B305EBD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12" name="Straight Connector 11">
              <a:extLst>
                <a:ext uri="{FF2B5EF4-FFF2-40B4-BE49-F238E27FC236}">
                  <a16:creationId xmlns:a16="http://schemas.microsoft.com/office/drawing/2014/main" id="{F70778F2-11E8-428C-8324-479CA9D6FE9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4A0BE89E-CB2D-48BA-A8D2-533FAAAA725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useBgFill="1">
        <p:nvSpPr>
          <p:cNvPr id="27" name="Rectangle 26">
            <a:extLst>
              <a:ext uri="{FF2B5EF4-FFF2-40B4-BE49-F238E27FC236}">
                <a16:creationId xmlns:a16="http://schemas.microsoft.com/office/drawing/2014/main" id="{1AB7CFDD-E67B-4078-9BD0-D09D4200E4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Picture 27" descr="Graph">
            <a:extLst>
              <a:ext uri="{FF2B5EF4-FFF2-40B4-BE49-F238E27FC236}">
                <a16:creationId xmlns:a16="http://schemas.microsoft.com/office/drawing/2014/main" id="{298767AD-5A88-D204-ACA2-2DFCFE0EB516}"/>
              </a:ext>
            </a:extLst>
          </p:cNvPr>
          <p:cNvPicPr>
            <a:picLocks noChangeAspect="1"/>
          </p:cNvPicPr>
          <p:nvPr/>
        </p:nvPicPr>
        <p:blipFill rotWithShape="1">
          <a:blip r:embed="rId2">
            <a:alphaModFix/>
          </a:blip>
          <a:srcRect t="3982" b="6019"/>
          <a:stretch/>
        </p:blipFill>
        <p:spPr>
          <a:xfrm>
            <a:off x="0" y="0"/>
            <a:ext cx="12192000" cy="6857989"/>
          </a:xfrm>
          <a:prstGeom prst="rect">
            <a:avLst/>
          </a:prstGeom>
        </p:spPr>
      </p:pic>
      <p:sp>
        <p:nvSpPr>
          <p:cNvPr id="29" name="Rectangle 28">
            <a:extLst>
              <a:ext uri="{FF2B5EF4-FFF2-40B4-BE49-F238E27FC236}">
                <a16:creationId xmlns:a16="http://schemas.microsoft.com/office/drawing/2014/main" id="{4DAEF25D-C97E-48E9-B20C-FEFC2EC6E5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73200"/>
            <a:ext cx="12191999" cy="5384800"/>
          </a:xfrm>
          <a:prstGeom prst="rect">
            <a:avLst/>
          </a:prstGeom>
          <a:gradFill flip="none" rotWithShape="1">
            <a:gsLst>
              <a:gs pos="0">
                <a:srgbClr val="000000">
                  <a:alpha val="0"/>
                </a:srgbClr>
              </a:gs>
              <a:gs pos="42000">
                <a:srgbClr val="000000">
                  <a:alpha val="41000"/>
                </a:srgbClr>
              </a:gs>
              <a:gs pos="100000">
                <a:srgbClr val="000000">
                  <a:alpha val="67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78B255A-4CBA-9F6E-CEAA-28427D93C9C3}"/>
              </a:ext>
            </a:extLst>
          </p:cNvPr>
          <p:cNvSpPr>
            <a:spLocks noGrp="1"/>
          </p:cNvSpPr>
          <p:nvPr>
            <p:ph type="title"/>
          </p:nvPr>
        </p:nvSpPr>
        <p:spPr>
          <a:xfrm>
            <a:off x="2455401" y="1066800"/>
            <a:ext cx="7272408" cy="2646795"/>
          </a:xfrm>
        </p:spPr>
        <p:txBody>
          <a:bodyPr vert="horz" lIns="91440" tIns="45720" rIns="91440" bIns="45720" rtlCol="0" anchor="b">
            <a:normAutofit/>
          </a:bodyPr>
          <a:lstStyle/>
          <a:p>
            <a:pPr algn="ctr">
              <a:lnSpc>
                <a:spcPct val="100000"/>
              </a:lnSpc>
            </a:pPr>
            <a:r>
              <a:rPr lang="en-US" sz="1500" kern="1200" cap="all" spc="390" baseline="0">
                <a:solidFill>
                  <a:srgbClr val="FFFFFF"/>
                </a:solidFill>
                <a:latin typeface="+mj-lt"/>
                <a:ea typeface="+mj-ea"/>
                <a:cs typeface="+mj-cs"/>
              </a:rPr>
              <a:t>A</a:t>
            </a:r>
            <a:r>
              <a:rPr lang="en-US" sz="1500" b="0" i="0" kern="1200" cap="all" spc="390" baseline="0">
                <a:solidFill>
                  <a:srgbClr val="FFFFFF"/>
                </a:solidFill>
                <a:effectLst/>
                <a:latin typeface="+mj-lt"/>
                <a:ea typeface="+mj-ea"/>
                <a:cs typeface="+mj-cs"/>
              </a:rPr>
              <a:t>ccurate prediction of repayment behavior contributes to maintaining a healthy credit portfolio, attracting investors, and sustaining the long-term financial health of the lending institution. This task is at the intersection of data analysis, machine learning, and financial risk management, offering opportunities to optimize decision-making processes and enhance customer experience.</a:t>
            </a:r>
            <a:endParaRPr lang="en-US" sz="1500" kern="1200" cap="all" spc="390" baseline="0">
              <a:solidFill>
                <a:srgbClr val="FFFFFF"/>
              </a:solidFill>
              <a:latin typeface="+mj-lt"/>
              <a:ea typeface="+mj-ea"/>
              <a:cs typeface="+mj-cs"/>
            </a:endParaRPr>
          </a:p>
        </p:txBody>
      </p:sp>
      <p:grpSp>
        <p:nvGrpSpPr>
          <p:cNvPr id="30" name="Group 29">
            <a:extLst>
              <a:ext uri="{FF2B5EF4-FFF2-40B4-BE49-F238E27FC236}">
                <a16:creationId xmlns:a16="http://schemas.microsoft.com/office/drawing/2014/main" id="{91B7537E-7B93-4306-B9DF-4CD583E0AA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8" y="4237480"/>
            <a:ext cx="867485" cy="115439"/>
            <a:chOff x="8910933" y="1861308"/>
            <a:chExt cx="867485" cy="115439"/>
          </a:xfrm>
        </p:grpSpPr>
        <p:sp>
          <p:nvSpPr>
            <p:cNvPr id="31" name="Rectangle 30">
              <a:extLst>
                <a:ext uri="{FF2B5EF4-FFF2-40B4-BE49-F238E27FC236}">
                  <a16:creationId xmlns:a16="http://schemas.microsoft.com/office/drawing/2014/main" id="{00AB796C-11E6-468E-9C0D-38940D8E2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21" name="Straight Connector 20">
              <a:extLst>
                <a:ext uri="{FF2B5EF4-FFF2-40B4-BE49-F238E27FC236}">
                  <a16:creationId xmlns:a16="http://schemas.microsoft.com/office/drawing/2014/main" id="{0FC9ACE4-DF02-4B56-B482-DDAD2EC090F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999CC309-9401-4122-8206-A304650EFC7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23454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D3B3C7E-BC2D-4436-8B03-AC421FA667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920" y="157606"/>
            <a:ext cx="11870161" cy="65427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79B5D0C1-066E-4C02-A6B8-59FAE4A197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8" y="4240546"/>
            <a:ext cx="867485" cy="115439"/>
            <a:chOff x="8910933" y="1861308"/>
            <a:chExt cx="867485" cy="115439"/>
          </a:xfrm>
        </p:grpSpPr>
        <p:sp>
          <p:nvSpPr>
            <p:cNvPr id="11" name="Rectangle 10">
              <a:extLst>
                <a:ext uri="{FF2B5EF4-FFF2-40B4-BE49-F238E27FC236}">
                  <a16:creationId xmlns:a16="http://schemas.microsoft.com/office/drawing/2014/main" id="{D4386904-AFDC-449E-8D1B-906B305EBD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12" name="Straight Connector 11">
              <a:extLst>
                <a:ext uri="{FF2B5EF4-FFF2-40B4-BE49-F238E27FC236}">
                  <a16:creationId xmlns:a16="http://schemas.microsoft.com/office/drawing/2014/main" id="{F70778F2-11E8-428C-8324-479CA9D6FE9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4A0BE89E-CB2D-48BA-A8D2-533FAAAA725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useBgFill="1">
        <p:nvSpPr>
          <p:cNvPr id="15" name="Rectangle 14">
            <a:extLst>
              <a:ext uri="{FF2B5EF4-FFF2-40B4-BE49-F238E27FC236}">
                <a16:creationId xmlns:a16="http://schemas.microsoft.com/office/drawing/2014/main" id="{1AB7CFDD-E67B-4078-9BD0-D09D4200E4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9D3265DF-331E-267A-6C8D-9A53E3CF6DF8}"/>
              </a:ext>
            </a:extLst>
          </p:cNvPr>
          <p:cNvPicPr>
            <a:picLocks noChangeAspect="1"/>
          </p:cNvPicPr>
          <p:nvPr/>
        </p:nvPicPr>
        <p:blipFill rotWithShape="1">
          <a:blip r:embed="rId2">
            <a:alphaModFix/>
          </a:blip>
          <a:srcRect t="29688"/>
          <a:stretch/>
        </p:blipFill>
        <p:spPr>
          <a:xfrm>
            <a:off x="-352422" y="11"/>
            <a:ext cx="12192000" cy="6857989"/>
          </a:xfrm>
          <a:prstGeom prst="rect">
            <a:avLst/>
          </a:prstGeom>
        </p:spPr>
      </p:pic>
      <p:sp>
        <p:nvSpPr>
          <p:cNvPr id="17" name="Rectangle 16">
            <a:extLst>
              <a:ext uri="{FF2B5EF4-FFF2-40B4-BE49-F238E27FC236}">
                <a16:creationId xmlns:a16="http://schemas.microsoft.com/office/drawing/2014/main" id="{4DAEF25D-C97E-48E9-B20C-FEFC2EC6E5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1"/>
            <a:ext cx="12191999" cy="3842872"/>
          </a:xfrm>
          <a:prstGeom prst="rect">
            <a:avLst/>
          </a:prstGeom>
          <a:gradFill flip="none" rotWithShape="1">
            <a:gsLst>
              <a:gs pos="0">
                <a:srgbClr val="000000">
                  <a:alpha val="0"/>
                </a:srgbClr>
              </a:gs>
              <a:gs pos="49000">
                <a:srgbClr val="000000">
                  <a:alpha val="45000"/>
                </a:srgbClr>
              </a:gs>
              <a:gs pos="100000">
                <a:srgbClr val="000000">
                  <a:alpha val="64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7D1D2C3-CBCB-B559-F413-B87AFD46066A}"/>
              </a:ext>
            </a:extLst>
          </p:cNvPr>
          <p:cNvSpPr>
            <a:spLocks noGrp="1"/>
          </p:cNvSpPr>
          <p:nvPr>
            <p:ph type="title"/>
          </p:nvPr>
        </p:nvSpPr>
        <p:spPr>
          <a:xfrm>
            <a:off x="985187" y="-6739"/>
            <a:ext cx="10058399" cy="962026"/>
          </a:xfrm>
        </p:spPr>
        <p:txBody>
          <a:bodyPr vert="horz" lIns="91440" tIns="45720" rIns="91440" bIns="45720" rtlCol="0" anchor="b">
            <a:normAutofit/>
          </a:bodyPr>
          <a:lstStyle/>
          <a:p>
            <a:pPr algn="ctr"/>
            <a:r>
              <a:rPr lang="en-US" sz="2800" kern="1200" cap="all" spc="390" baseline="0" dirty="0">
                <a:solidFill>
                  <a:srgbClr val="FFFFFF"/>
                </a:solidFill>
                <a:latin typeface="+mj-lt"/>
                <a:ea typeface="+mj-ea"/>
                <a:cs typeface="+mj-cs"/>
              </a:rPr>
              <a:t>How to achieve this </a:t>
            </a:r>
          </a:p>
        </p:txBody>
      </p:sp>
      <p:sp>
        <p:nvSpPr>
          <p:cNvPr id="3" name="TextBox 2">
            <a:extLst>
              <a:ext uri="{FF2B5EF4-FFF2-40B4-BE49-F238E27FC236}">
                <a16:creationId xmlns:a16="http://schemas.microsoft.com/office/drawing/2014/main" id="{9F933A2F-97FC-1790-F44B-3722937012F2}"/>
              </a:ext>
            </a:extLst>
          </p:cNvPr>
          <p:cNvSpPr txBox="1"/>
          <p:nvPr/>
        </p:nvSpPr>
        <p:spPr>
          <a:xfrm>
            <a:off x="352422" y="1623190"/>
            <a:ext cx="10848975" cy="646331"/>
          </a:xfrm>
          <a:prstGeom prst="rect">
            <a:avLst/>
          </a:prstGeom>
          <a:noFill/>
        </p:spPr>
        <p:txBody>
          <a:bodyPr wrap="square" rtlCol="0">
            <a:spAutoFit/>
          </a:bodyPr>
          <a:lstStyle/>
          <a:p>
            <a:r>
              <a:rPr lang="en-US" dirty="0">
                <a:solidFill>
                  <a:srgbClr val="FFFF00"/>
                </a:solidFill>
              </a:rPr>
              <a:t>By creating a Machine learning model to predict that the lean will be paid or defaulted based on the historical data training and predicting on the present data provided that necessary values for the features are provided</a:t>
            </a:r>
            <a:endParaRPr lang="en-IN" dirty="0">
              <a:solidFill>
                <a:srgbClr val="FFFF00"/>
              </a:solidFill>
            </a:endParaRPr>
          </a:p>
        </p:txBody>
      </p:sp>
    </p:spTree>
    <p:extLst>
      <p:ext uri="{BB962C8B-B14F-4D97-AF65-F5344CB8AC3E}">
        <p14:creationId xmlns:p14="http://schemas.microsoft.com/office/powerpoint/2010/main" val="40100556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ABE21B3-6465-D543-C111-A9BE78956163}"/>
              </a:ext>
            </a:extLst>
          </p:cNvPr>
          <p:cNvSpPr>
            <a:spLocks noGrp="1"/>
          </p:cNvSpPr>
          <p:nvPr>
            <p:ph type="title"/>
          </p:nvPr>
        </p:nvSpPr>
        <p:spPr>
          <a:xfrm>
            <a:off x="562170" y="276031"/>
            <a:ext cx="3338026" cy="722345"/>
          </a:xfrm>
        </p:spPr>
        <p:txBody>
          <a:bodyPr>
            <a:normAutofit fontScale="90000"/>
          </a:bodyPr>
          <a:lstStyle/>
          <a:p>
            <a:r>
              <a:rPr lang="en-US" dirty="0"/>
              <a:t>Necessary libraries :</a:t>
            </a:r>
            <a:endParaRPr lang="en-IN" dirty="0"/>
          </a:p>
        </p:txBody>
      </p:sp>
      <p:sp>
        <p:nvSpPr>
          <p:cNvPr id="6" name="Content Placeholder 5">
            <a:extLst>
              <a:ext uri="{FF2B5EF4-FFF2-40B4-BE49-F238E27FC236}">
                <a16:creationId xmlns:a16="http://schemas.microsoft.com/office/drawing/2014/main" id="{9F387E77-747C-1186-7737-E9817AA456CC}"/>
              </a:ext>
            </a:extLst>
          </p:cNvPr>
          <p:cNvSpPr>
            <a:spLocks noGrp="1"/>
          </p:cNvSpPr>
          <p:nvPr>
            <p:ph idx="1"/>
          </p:nvPr>
        </p:nvSpPr>
        <p:spPr>
          <a:xfrm>
            <a:off x="562170" y="1137818"/>
            <a:ext cx="10491496" cy="4582363"/>
          </a:xfrm>
        </p:spPr>
        <p:txBody>
          <a:bodyPr>
            <a:noAutofit/>
          </a:bodyPr>
          <a:lstStyle/>
          <a:p>
            <a:r>
              <a:rPr lang="en-IN" dirty="0"/>
              <a:t>pandas </a:t>
            </a:r>
            <a:r>
              <a:rPr lang="en-IN" dirty="0" err="1"/>
              <a:t>numpy</a:t>
            </a:r>
            <a:r>
              <a:rPr lang="en-IN" dirty="0"/>
              <a:t> as np</a:t>
            </a:r>
          </a:p>
          <a:p>
            <a:r>
              <a:rPr lang="en-IN" dirty="0"/>
              <a:t>seaborn as </a:t>
            </a:r>
            <a:r>
              <a:rPr lang="en-IN" dirty="0" err="1"/>
              <a:t>sns</a:t>
            </a:r>
            <a:endParaRPr lang="en-IN" dirty="0"/>
          </a:p>
          <a:p>
            <a:r>
              <a:rPr lang="en-IN" dirty="0"/>
              <a:t>Matplotlib </a:t>
            </a:r>
          </a:p>
          <a:p>
            <a:r>
              <a:rPr lang="en-IN" dirty="0"/>
              <a:t>re </a:t>
            </a:r>
          </a:p>
          <a:p>
            <a:r>
              <a:rPr lang="en-IN" dirty="0"/>
              <a:t>datetime</a:t>
            </a:r>
          </a:p>
          <a:p>
            <a:r>
              <a:rPr lang="en-IN" dirty="0" err="1"/>
              <a:t>scipy.stats</a:t>
            </a:r>
            <a:r>
              <a:rPr lang="en-IN" dirty="0"/>
              <a:t> </a:t>
            </a:r>
          </a:p>
          <a:p>
            <a:r>
              <a:rPr lang="en-IN" dirty="0" err="1"/>
              <a:t>imblearn</a:t>
            </a:r>
            <a:endParaRPr lang="en-IN" dirty="0"/>
          </a:p>
          <a:p>
            <a:r>
              <a:rPr lang="en-IN" dirty="0" err="1"/>
              <a:t>Sklearn</a:t>
            </a:r>
            <a:endParaRPr lang="en-IN" dirty="0"/>
          </a:p>
          <a:p>
            <a:r>
              <a:rPr lang="en-IN" dirty="0" err="1"/>
              <a:t>xgboost</a:t>
            </a:r>
            <a:endParaRPr lang="en-IN" dirty="0"/>
          </a:p>
          <a:p>
            <a:r>
              <a:rPr lang="en-IN" dirty="0"/>
              <a:t>warnings</a:t>
            </a:r>
          </a:p>
        </p:txBody>
      </p:sp>
    </p:spTree>
    <p:extLst>
      <p:ext uri="{BB962C8B-B14F-4D97-AF65-F5344CB8AC3E}">
        <p14:creationId xmlns:p14="http://schemas.microsoft.com/office/powerpoint/2010/main" val="5601374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9D3B3C7E-BC2D-4436-8B03-AC421FA667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920" y="157606"/>
            <a:ext cx="11870161" cy="65427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79B5D0C1-066E-4C02-A6B8-59FAE4A197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8" y="4240546"/>
            <a:ext cx="867485" cy="115439"/>
            <a:chOff x="8910933" y="1861308"/>
            <a:chExt cx="867485" cy="115439"/>
          </a:xfrm>
        </p:grpSpPr>
        <p:sp>
          <p:nvSpPr>
            <p:cNvPr id="16" name="Rectangle 15">
              <a:extLst>
                <a:ext uri="{FF2B5EF4-FFF2-40B4-BE49-F238E27FC236}">
                  <a16:creationId xmlns:a16="http://schemas.microsoft.com/office/drawing/2014/main" id="{D4386904-AFDC-449E-8D1B-906B305EBD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17" name="Straight Connector 16">
              <a:extLst>
                <a:ext uri="{FF2B5EF4-FFF2-40B4-BE49-F238E27FC236}">
                  <a16:creationId xmlns:a16="http://schemas.microsoft.com/office/drawing/2014/main" id="{F70778F2-11E8-428C-8324-479CA9D6FE9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0BE89E-CB2D-48BA-A8D2-533FAAAA725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useBgFill="1">
        <p:nvSpPr>
          <p:cNvPr id="20" name="Rectangle 19">
            <a:extLst>
              <a:ext uri="{FF2B5EF4-FFF2-40B4-BE49-F238E27FC236}">
                <a16:creationId xmlns:a16="http://schemas.microsoft.com/office/drawing/2014/main" id="{1AB7CFDD-E67B-4078-9BD0-D09D4200E4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The plain white staircase on a white wall">
            <a:extLst>
              <a:ext uri="{FF2B5EF4-FFF2-40B4-BE49-F238E27FC236}">
                <a16:creationId xmlns:a16="http://schemas.microsoft.com/office/drawing/2014/main" id="{AAC20BE4-C06B-273A-1A9F-FB23F4E1159E}"/>
              </a:ext>
            </a:extLst>
          </p:cNvPr>
          <p:cNvPicPr>
            <a:picLocks noChangeAspect="1"/>
          </p:cNvPicPr>
          <p:nvPr/>
        </p:nvPicPr>
        <p:blipFill rotWithShape="1">
          <a:blip r:embed="rId2">
            <a:alphaModFix/>
          </a:blip>
          <a:srcRect t="15730"/>
          <a:stretch/>
        </p:blipFill>
        <p:spPr>
          <a:xfrm>
            <a:off x="0" y="11"/>
            <a:ext cx="12192000" cy="6857989"/>
          </a:xfrm>
          <a:prstGeom prst="rect">
            <a:avLst/>
          </a:prstGeom>
        </p:spPr>
      </p:pic>
      <p:sp>
        <p:nvSpPr>
          <p:cNvPr id="22" name="Rectangle 21">
            <a:extLst>
              <a:ext uri="{FF2B5EF4-FFF2-40B4-BE49-F238E27FC236}">
                <a16:creationId xmlns:a16="http://schemas.microsoft.com/office/drawing/2014/main" id="{4DAEF25D-C97E-48E9-B20C-FEFC2EC6E5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1"/>
            <a:ext cx="12191999" cy="3842872"/>
          </a:xfrm>
          <a:prstGeom prst="rect">
            <a:avLst/>
          </a:prstGeom>
          <a:gradFill flip="none" rotWithShape="1">
            <a:gsLst>
              <a:gs pos="0">
                <a:srgbClr val="000000">
                  <a:alpha val="0"/>
                </a:srgbClr>
              </a:gs>
              <a:gs pos="49000">
                <a:srgbClr val="000000">
                  <a:alpha val="45000"/>
                </a:srgbClr>
              </a:gs>
              <a:gs pos="100000">
                <a:srgbClr val="000000">
                  <a:alpha val="64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a:extLst>
              <a:ext uri="{FF2B5EF4-FFF2-40B4-BE49-F238E27FC236}">
                <a16:creationId xmlns:a16="http://schemas.microsoft.com/office/drawing/2014/main" id="{8F67C1D1-8890-06AB-9EDF-08B8E824C1B3}"/>
              </a:ext>
            </a:extLst>
          </p:cNvPr>
          <p:cNvSpPr>
            <a:spLocks noGrp="1"/>
          </p:cNvSpPr>
          <p:nvPr>
            <p:ph type="title"/>
          </p:nvPr>
        </p:nvSpPr>
        <p:spPr>
          <a:xfrm>
            <a:off x="306778" y="900112"/>
            <a:ext cx="10058399" cy="447675"/>
          </a:xfrm>
        </p:spPr>
        <p:txBody>
          <a:bodyPr vert="horz" lIns="91440" tIns="45720" rIns="91440" bIns="45720" rtlCol="0" anchor="b">
            <a:normAutofit fontScale="90000"/>
          </a:bodyPr>
          <a:lstStyle/>
          <a:p>
            <a:pPr algn="ctr"/>
            <a:r>
              <a:rPr lang="en-US" sz="2800" kern="1200" cap="all" spc="390" baseline="0" dirty="0">
                <a:solidFill>
                  <a:srgbClr val="FFFFFF"/>
                </a:solidFill>
                <a:latin typeface="+mj-lt"/>
                <a:ea typeface="+mj-ea"/>
                <a:cs typeface="+mj-cs"/>
              </a:rPr>
              <a:t>Steps Involved :</a:t>
            </a:r>
          </a:p>
        </p:txBody>
      </p:sp>
      <p:sp>
        <p:nvSpPr>
          <p:cNvPr id="8" name="TextBox 7">
            <a:extLst>
              <a:ext uri="{FF2B5EF4-FFF2-40B4-BE49-F238E27FC236}">
                <a16:creationId xmlns:a16="http://schemas.microsoft.com/office/drawing/2014/main" id="{BB28BE59-92A7-769B-32BF-A89928B055BA}"/>
              </a:ext>
            </a:extLst>
          </p:cNvPr>
          <p:cNvSpPr txBox="1"/>
          <p:nvPr/>
        </p:nvSpPr>
        <p:spPr>
          <a:xfrm>
            <a:off x="495300" y="1123950"/>
            <a:ext cx="10561476" cy="2433743"/>
          </a:xfrm>
          <a:prstGeom prst="rect">
            <a:avLst/>
          </a:prstGeom>
          <a:noFill/>
        </p:spPr>
        <p:txBody>
          <a:bodyPr wrap="square" rtlCol="0">
            <a:spAutoFit/>
          </a:bodyPr>
          <a:lstStyle/>
          <a:p>
            <a:pPr>
              <a:lnSpc>
                <a:spcPct val="300000"/>
              </a:lnSpc>
            </a:pPr>
            <a:r>
              <a:rPr lang="en-IN" dirty="0">
                <a:solidFill>
                  <a:schemeClr val="bg1"/>
                </a:solidFill>
              </a:rPr>
              <a:t>✓Statistics descriptive analysis ✓EDA ✓Data preprocessing ✓Feature scaling ✓Feature engineering ✓Feature selection ✓Build model ✓Ensemble techniques - Bagging, Boosting ✓Cross validation ✓Grid search, Tuning Hyper parameters ✓Evaluation metric: F1 - Score</a:t>
            </a:r>
          </a:p>
        </p:txBody>
      </p:sp>
    </p:spTree>
    <p:extLst>
      <p:ext uri="{BB962C8B-B14F-4D97-AF65-F5344CB8AC3E}">
        <p14:creationId xmlns:p14="http://schemas.microsoft.com/office/powerpoint/2010/main" val="36543219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7B22176A-41DB-4D9A-9B6F-F2296F1ED1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774A8DF5-445E-49C5-B10A-8DF5FEFBCC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9A4E38D9-EFB8-40B5-B42B-514FBF1803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920" y="157606"/>
            <a:ext cx="11870161" cy="65427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2" name="Group 41">
            <a:extLst>
              <a:ext uri="{FF2B5EF4-FFF2-40B4-BE49-F238E27FC236}">
                <a16:creationId xmlns:a16="http://schemas.microsoft.com/office/drawing/2014/main" id="{D87FFE71-34DC-4C53-AE0F-6B141D081D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8" y="5854127"/>
            <a:ext cx="867485" cy="115439"/>
            <a:chOff x="8910933" y="1861308"/>
            <a:chExt cx="867485" cy="115439"/>
          </a:xfrm>
        </p:grpSpPr>
        <p:sp>
          <p:nvSpPr>
            <p:cNvPr id="43" name="Rectangle 42">
              <a:extLst>
                <a:ext uri="{FF2B5EF4-FFF2-40B4-BE49-F238E27FC236}">
                  <a16:creationId xmlns:a16="http://schemas.microsoft.com/office/drawing/2014/main" id="{37DF92F1-0E20-46AC-BB8F-F66926B40C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44" name="Straight Connector 43">
              <a:extLst>
                <a:ext uri="{FF2B5EF4-FFF2-40B4-BE49-F238E27FC236}">
                  <a16:creationId xmlns:a16="http://schemas.microsoft.com/office/drawing/2014/main" id="{FFA14CB4-8459-4D23-B4FF-8F9868E3FC9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7A0C763F-37C4-4E00-AEB2-8867F4AA257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graphicFrame>
        <p:nvGraphicFramePr>
          <p:cNvPr id="31" name="Content Placeholder 2">
            <a:extLst>
              <a:ext uri="{FF2B5EF4-FFF2-40B4-BE49-F238E27FC236}">
                <a16:creationId xmlns:a16="http://schemas.microsoft.com/office/drawing/2014/main" id="{46AA4D64-2685-D1DF-F918-12698E98978F}"/>
              </a:ext>
            </a:extLst>
          </p:cNvPr>
          <p:cNvGraphicFramePr>
            <a:graphicFrameLocks noGrp="1"/>
          </p:cNvGraphicFramePr>
          <p:nvPr>
            <p:ph idx="1"/>
            <p:extLst>
              <p:ext uri="{D42A27DB-BD31-4B8C-83A1-F6EECF244321}">
                <p14:modId xmlns:p14="http://schemas.microsoft.com/office/powerpoint/2010/main" val="1951001282"/>
              </p:ext>
            </p:extLst>
          </p:nvPr>
        </p:nvGraphicFramePr>
        <p:xfrm>
          <a:off x="342899" y="157606"/>
          <a:ext cx="11515725" cy="646226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7299559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FAC9656C-AED6-412E-9226-B7F1964005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F5BC820D-D527-47CE-ABB0-DA0BB5B043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D1DD315B-AEF9-490C-9438-C80F804057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00" y="159026"/>
            <a:ext cx="11891037" cy="65427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D7B5F5B-8D83-EB8E-A2CB-50CD62B5E42D}"/>
              </a:ext>
            </a:extLst>
          </p:cNvPr>
          <p:cNvSpPr>
            <a:spLocks noGrp="1"/>
          </p:cNvSpPr>
          <p:nvPr>
            <p:ph type="title"/>
          </p:nvPr>
        </p:nvSpPr>
        <p:spPr>
          <a:xfrm>
            <a:off x="1028700" y="1028700"/>
            <a:ext cx="4038600" cy="4800600"/>
          </a:xfrm>
        </p:spPr>
        <p:txBody>
          <a:bodyPr anchor="ctr">
            <a:normAutofit/>
          </a:bodyPr>
          <a:lstStyle/>
          <a:p>
            <a:pPr algn="ctr"/>
            <a:r>
              <a:rPr lang="en-US" dirty="0">
                <a:solidFill>
                  <a:srgbClr val="FF0000"/>
                </a:solidFill>
              </a:rPr>
              <a:t>Models used for ML</a:t>
            </a:r>
            <a:endParaRPr lang="en-IN" dirty="0">
              <a:solidFill>
                <a:srgbClr val="FF0000"/>
              </a:solidFill>
            </a:endParaRPr>
          </a:p>
        </p:txBody>
      </p:sp>
      <p:graphicFrame>
        <p:nvGraphicFramePr>
          <p:cNvPr id="23" name="Content Placeholder 2">
            <a:extLst>
              <a:ext uri="{FF2B5EF4-FFF2-40B4-BE49-F238E27FC236}">
                <a16:creationId xmlns:a16="http://schemas.microsoft.com/office/drawing/2014/main" id="{256EA8FE-3F2B-2063-B1FF-52E56995ABDE}"/>
              </a:ext>
            </a:extLst>
          </p:cNvPr>
          <p:cNvGraphicFramePr>
            <a:graphicFrameLocks noGrp="1"/>
          </p:cNvGraphicFramePr>
          <p:nvPr>
            <p:ph idx="1"/>
            <p:extLst>
              <p:ext uri="{D42A27DB-BD31-4B8C-83A1-F6EECF244321}">
                <p14:modId xmlns:p14="http://schemas.microsoft.com/office/powerpoint/2010/main" val="79846927"/>
              </p:ext>
            </p:extLst>
          </p:nvPr>
        </p:nvGraphicFramePr>
        <p:xfrm>
          <a:off x="6095999" y="868197"/>
          <a:ext cx="5343083" cy="512160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143901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158E38A4-F699-490C-8D1F-E8AD332D9B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939C6AAB-48AC-41A3-95C2-6BF83715DF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6000" cy="68580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5" name="Rectangle 24">
            <a:extLst>
              <a:ext uri="{FF2B5EF4-FFF2-40B4-BE49-F238E27FC236}">
                <a16:creationId xmlns:a16="http://schemas.microsoft.com/office/drawing/2014/main" id="{F6EE861B-7D2F-4B7C-A6E3-5937E81B80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60903" y="159026"/>
            <a:ext cx="5778697" cy="654278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FD20144-063B-5664-1587-DF47D2AD14F7}"/>
              </a:ext>
            </a:extLst>
          </p:cNvPr>
          <p:cNvSpPr>
            <a:spLocks noGrp="1"/>
          </p:cNvSpPr>
          <p:nvPr>
            <p:ph type="title"/>
          </p:nvPr>
        </p:nvSpPr>
        <p:spPr>
          <a:xfrm>
            <a:off x="6849264" y="733100"/>
            <a:ext cx="4618836" cy="1275669"/>
          </a:xfrm>
        </p:spPr>
        <p:txBody>
          <a:bodyPr anchor="b">
            <a:normAutofit/>
          </a:bodyPr>
          <a:lstStyle/>
          <a:p>
            <a:pPr algn="ctr"/>
            <a:r>
              <a:rPr lang="en-US" dirty="0"/>
              <a:t>Model Optimization and Outcome</a:t>
            </a:r>
            <a:endParaRPr lang="en-IN" dirty="0"/>
          </a:p>
        </p:txBody>
      </p:sp>
      <p:sp>
        <p:nvSpPr>
          <p:cNvPr id="3" name="Content Placeholder 2">
            <a:extLst>
              <a:ext uri="{FF2B5EF4-FFF2-40B4-BE49-F238E27FC236}">
                <a16:creationId xmlns:a16="http://schemas.microsoft.com/office/drawing/2014/main" id="{5E20F212-67ED-E06A-D098-8F2E20184D04}"/>
              </a:ext>
            </a:extLst>
          </p:cNvPr>
          <p:cNvSpPr>
            <a:spLocks noGrp="1"/>
          </p:cNvSpPr>
          <p:nvPr>
            <p:ph idx="1"/>
          </p:nvPr>
        </p:nvSpPr>
        <p:spPr>
          <a:xfrm>
            <a:off x="7182615" y="2216151"/>
            <a:ext cx="3943575" cy="3390900"/>
          </a:xfrm>
        </p:spPr>
        <p:txBody>
          <a:bodyPr anchor="t">
            <a:normAutofit/>
          </a:bodyPr>
          <a:lstStyle/>
          <a:p>
            <a:pPr algn="ctr">
              <a:lnSpc>
                <a:spcPct val="100000"/>
              </a:lnSpc>
            </a:pPr>
            <a:r>
              <a:rPr lang="en-US" sz="1400" b="1" i="0" dirty="0">
                <a:effectLst/>
                <a:latin typeface="-apple-system"/>
              </a:rPr>
              <a:t>Performed stratified cross-validation , </a:t>
            </a:r>
            <a:r>
              <a:rPr lang="en-US" sz="1400" b="1" i="0" dirty="0" err="1">
                <a:effectLst/>
                <a:latin typeface="-apple-system"/>
              </a:rPr>
              <a:t>GridSearchCV</a:t>
            </a:r>
            <a:r>
              <a:rPr lang="en-US" sz="1400" b="1" i="0" dirty="0">
                <a:effectLst/>
                <a:latin typeface="-apple-system"/>
              </a:rPr>
              <a:t> and hyperparameter tuning</a:t>
            </a:r>
          </a:p>
          <a:p>
            <a:pPr algn="ctr">
              <a:lnSpc>
                <a:spcPct val="100000"/>
              </a:lnSpc>
            </a:pPr>
            <a:r>
              <a:rPr lang="en-US" sz="1400" b="1" i="0" dirty="0">
                <a:effectLst/>
                <a:latin typeface="-apple-system"/>
              </a:rPr>
              <a:t>Feature Importance Analysis</a:t>
            </a:r>
          </a:p>
          <a:p>
            <a:pPr algn="ctr">
              <a:lnSpc>
                <a:spcPct val="100000"/>
              </a:lnSpc>
            </a:pPr>
            <a:r>
              <a:rPr lang="en-US" sz="1400" b="0" i="0" dirty="0">
                <a:effectLst/>
                <a:latin typeface="-apple-system"/>
              </a:rPr>
              <a:t>Analysis by feature importance produced by Random Forest classifier and </a:t>
            </a:r>
            <a:r>
              <a:rPr lang="en-US" sz="1400" b="0" i="0" dirty="0" err="1">
                <a:effectLst/>
                <a:latin typeface="-apple-system"/>
              </a:rPr>
              <a:t>XGBoost</a:t>
            </a:r>
            <a:r>
              <a:rPr lang="en-US" sz="1400" b="0" i="0" dirty="0">
                <a:effectLst/>
                <a:latin typeface="-apple-system"/>
              </a:rPr>
              <a:t> classifier</a:t>
            </a:r>
          </a:p>
          <a:p>
            <a:pPr algn="ctr">
              <a:lnSpc>
                <a:spcPct val="100000"/>
              </a:lnSpc>
            </a:pPr>
            <a:r>
              <a:rPr lang="en-US" sz="1400" b="1" i="0" dirty="0">
                <a:effectLst/>
                <a:latin typeface="-apple-system"/>
              </a:rPr>
              <a:t>Outcome</a:t>
            </a:r>
          </a:p>
          <a:p>
            <a:pPr algn="ctr">
              <a:lnSpc>
                <a:spcPct val="100000"/>
              </a:lnSpc>
            </a:pPr>
            <a:r>
              <a:rPr lang="en-US" sz="1400" b="0" i="0" dirty="0">
                <a:effectLst/>
                <a:latin typeface="-apple-system"/>
              </a:rPr>
              <a:t>Based on the metrics, the </a:t>
            </a:r>
            <a:r>
              <a:rPr lang="en-US" sz="1400" b="0" i="0" dirty="0" err="1">
                <a:effectLst/>
                <a:latin typeface="-apple-system"/>
              </a:rPr>
              <a:t>XGBoost</a:t>
            </a:r>
            <a:r>
              <a:rPr lang="en-US" sz="1400" b="0" i="0" dirty="0">
                <a:effectLst/>
                <a:latin typeface="-apple-system"/>
              </a:rPr>
              <a:t> classifier outperformed the other models in terms of accuracy, precision, recall, and F1-score. Achieving F1 score of 0.87. Choose </a:t>
            </a:r>
            <a:r>
              <a:rPr lang="en-US" sz="1400" b="0" i="0" dirty="0" err="1">
                <a:effectLst/>
                <a:latin typeface="-apple-system"/>
              </a:rPr>
              <a:t>XGBoost</a:t>
            </a:r>
            <a:r>
              <a:rPr lang="en-US" sz="1400" b="0" i="0" dirty="0">
                <a:effectLst/>
                <a:latin typeface="-apple-system"/>
              </a:rPr>
              <a:t> as the primary model for prediction. further hyperparameter tuning can be done for </a:t>
            </a:r>
            <a:r>
              <a:rPr lang="en-US" sz="1400" b="0" i="0" dirty="0" err="1">
                <a:effectLst/>
                <a:latin typeface="-apple-system"/>
              </a:rPr>
              <a:t>XGBoost</a:t>
            </a:r>
            <a:r>
              <a:rPr lang="en-US" sz="1400" b="0" i="0" dirty="0">
                <a:effectLst/>
                <a:latin typeface="-apple-system"/>
              </a:rPr>
              <a:t> to potentially improve performance.</a:t>
            </a:r>
          </a:p>
          <a:p>
            <a:pPr algn="ctr">
              <a:lnSpc>
                <a:spcPct val="100000"/>
              </a:lnSpc>
            </a:pPr>
            <a:endParaRPr lang="en-IN" sz="1400" dirty="0"/>
          </a:p>
        </p:txBody>
      </p:sp>
      <p:pic>
        <p:nvPicPr>
          <p:cNvPr id="5" name="Picture 4" descr="Close up of a molecular model">
            <a:extLst>
              <a:ext uri="{FF2B5EF4-FFF2-40B4-BE49-F238E27FC236}">
                <a16:creationId xmlns:a16="http://schemas.microsoft.com/office/drawing/2014/main" id="{327D16A2-FBAF-335B-F315-CDB905E70335}"/>
              </a:ext>
            </a:extLst>
          </p:cNvPr>
          <p:cNvPicPr>
            <a:picLocks noChangeAspect="1"/>
          </p:cNvPicPr>
          <p:nvPr/>
        </p:nvPicPr>
        <p:blipFill rotWithShape="1">
          <a:blip r:embed="rId2">
            <a:alphaModFix/>
          </a:blip>
          <a:srcRect l="33333"/>
          <a:stretch/>
        </p:blipFill>
        <p:spPr>
          <a:xfrm>
            <a:off x="1682" y="10"/>
            <a:ext cx="6096000" cy="6857990"/>
          </a:xfrm>
          <a:prstGeom prst="rect">
            <a:avLst/>
          </a:prstGeom>
        </p:spPr>
      </p:pic>
      <p:grpSp>
        <p:nvGrpSpPr>
          <p:cNvPr id="27" name="Group 26">
            <a:extLst>
              <a:ext uri="{FF2B5EF4-FFF2-40B4-BE49-F238E27FC236}">
                <a16:creationId xmlns:a16="http://schemas.microsoft.com/office/drawing/2014/main" id="{53745597-CF0F-4C14-83C4-612B382A909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710258" y="5849932"/>
            <a:ext cx="867485" cy="115439"/>
            <a:chOff x="8910933" y="1861308"/>
            <a:chExt cx="867485" cy="115439"/>
          </a:xfrm>
        </p:grpSpPr>
        <p:sp>
          <p:nvSpPr>
            <p:cNvPr id="28" name="Rectangle 27">
              <a:extLst>
                <a:ext uri="{FF2B5EF4-FFF2-40B4-BE49-F238E27FC236}">
                  <a16:creationId xmlns:a16="http://schemas.microsoft.com/office/drawing/2014/main" id="{471CB755-D435-4BD8-A3DB-B304ED0E74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29" name="Straight Connector 28">
              <a:extLst>
                <a:ext uri="{FF2B5EF4-FFF2-40B4-BE49-F238E27FC236}">
                  <a16:creationId xmlns:a16="http://schemas.microsoft.com/office/drawing/2014/main" id="{0B7F2CAE-48A1-4EAD-BDD1-4DA217AC0FF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98FB73A0-9D61-4989-BA5F-7EF6308D864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8847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1A01047-632B-4F57-9CDB-AA680D5BBB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5">
            <a:extLst>
              <a:ext uri="{FF2B5EF4-FFF2-40B4-BE49-F238E27FC236}">
                <a16:creationId xmlns:a16="http://schemas.microsoft.com/office/drawing/2014/main" id="{48EF695B-E7DE-4164-862A-9CD06DFB0E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3900" y="723900"/>
            <a:ext cx="4580642" cy="5494694"/>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3F1283D-E391-CA4E-3735-6EB2D6206B86}"/>
              </a:ext>
            </a:extLst>
          </p:cNvPr>
          <p:cNvSpPr>
            <a:spLocks noGrp="1"/>
          </p:cNvSpPr>
          <p:nvPr>
            <p:ph type="title"/>
          </p:nvPr>
        </p:nvSpPr>
        <p:spPr>
          <a:xfrm>
            <a:off x="1038883" y="1000366"/>
            <a:ext cx="3995397" cy="1239627"/>
          </a:xfrm>
        </p:spPr>
        <p:txBody>
          <a:bodyPr anchor="b">
            <a:normAutofit/>
          </a:bodyPr>
          <a:lstStyle/>
          <a:p>
            <a:pPr algn="ctr"/>
            <a:r>
              <a:rPr lang="en-US" dirty="0"/>
              <a:t>Train data </a:t>
            </a:r>
            <a:br>
              <a:rPr lang="en-US" dirty="0"/>
            </a:br>
            <a:r>
              <a:rPr lang="en-US" sz="1400" dirty="0"/>
              <a:t>In percentage terms</a:t>
            </a:r>
            <a:endParaRPr lang="en-IN" sz="1400" dirty="0"/>
          </a:p>
        </p:txBody>
      </p:sp>
      <p:pic>
        <p:nvPicPr>
          <p:cNvPr id="5" name="Content Placeholder 4" descr="A graph of a distribution of loan status&#10;&#10;Description automatically generated">
            <a:extLst>
              <a:ext uri="{FF2B5EF4-FFF2-40B4-BE49-F238E27FC236}">
                <a16:creationId xmlns:a16="http://schemas.microsoft.com/office/drawing/2014/main" id="{E5899355-8C79-B601-20EB-C004D30B02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05500" y="1278115"/>
            <a:ext cx="5715000" cy="4386263"/>
          </a:xfrm>
          <a:prstGeom prst="rect">
            <a:avLst/>
          </a:prstGeom>
        </p:spPr>
      </p:pic>
      <p:grpSp>
        <p:nvGrpSpPr>
          <p:cNvPr id="16" name="Group 15">
            <a:extLst>
              <a:ext uri="{FF2B5EF4-FFF2-40B4-BE49-F238E27FC236}">
                <a16:creationId xmlns:a16="http://schemas.microsoft.com/office/drawing/2014/main" id="{D5ADB088-C125-457F-9C61-DFE21DCEF4A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580479" y="2543656"/>
            <a:ext cx="867485" cy="115439"/>
            <a:chOff x="8910933" y="1861308"/>
            <a:chExt cx="867485" cy="115439"/>
          </a:xfrm>
        </p:grpSpPr>
        <p:sp>
          <p:nvSpPr>
            <p:cNvPr id="17" name="Rectangle 16">
              <a:extLst>
                <a:ext uri="{FF2B5EF4-FFF2-40B4-BE49-F238E27FC236}">
                  <a16:creationId xmlns:a16="http://schemas.microsoft.com/office/drawing/2014/main" id="{6DE177E3-7A50-4A27-B466-79375BA19D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a:extLst>
                <a:ext uri="{FF2B5EF4-FFF2-40B4-BE49-F238E27FC236}">
                  <a16:creationId xmlns:a16="http://schemas.microsoft.com/office/drawing/2014/main" id="{6F53D207-3550-41FA-BBC0-A5220E7346D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6EF5A581-4EC8-4E1B-BF64-8A1FE8530F2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6" name="Rectangle 1">
            <a:extLst>
              <a:ext uri="{FF2B5EF4-FFF2-40B4-BE49-F238E27FC236}">
                <a16:creationId xmlns:a16="http://schemas.microsoft.com/office/drawing/2014/main" id="{7A6C3BA6-1822-9F44-60B9-A06E9A9BB398}"/>
              </a:ext>
            </a:extLst>
          </p:cNvPr>
          <p:cNvSpPr>
            <a:spLocks noGrp="1" noChangeArrowheads="1"/>
          </p:cNvSpPr>
          <p:nvPr>
            <p:ph idx="1"/>
          </p:nvPr>
        </p:nvSpPr>
        <p:spPr bwMode="auto">
          <a:xfrm>
            <a:off x="1373750" y="3325276"/>
            <a:ext cx="3117715" cy="61555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Courier New" panose="02070309020205020404" pitchFamily="49" charset="0"/>
              </a:rPr>
              <a:t>Paid 80.0375 Defaulted 19.9625</a:t>
            </a:r>
            <a:r>
              <a:rPr kumimoji="0" lang="en-US" altLang="en-US" b="0" i="0" u="none" strike="noStrike" cap="none" normalizeH="0" baseline="0" dirty="0">
                <a:ln>
                  <a:noFill/>
                </a:ln>
                <a:solidFill>
                  <a:schemeClr val="tx1"/>
                </a:solidFill>
                <a:effectLst/>
              </a:rPr>
              <a:t> </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56994488"/>
      </p:ext>
    </p:extLst>
  </p:cSld>
  <p:clrMapOvr>
    <a:masterClrMapping/>
  </p:clrMapOvr>
</p:sld>
</file>

<file path=ppt/theme/theme1.xml><?xml version="1.0" encoding="utf-8"?>
<a:theme xmlns:a="http://schemas.openxmlformats.org/drawingml/2006/main" name="AdornVTI">
  <a:themeElements>
    <a:clrScheme name="GC1">
      <a:dk1>
        <a:sysClr val="windowText" lastClr="000000"/>
      </a:dk1>
      <a:lt1>
        <a:sysClr val="window" lastClr="FFFFFF"/>
      </a:lt1>
      <a:dk2>
        <a:srgbClr val="2C2830"/>
      </a:dk2>
      <a:lt2>
        <a:srgbClr val="E0DCE1"/>
      </a:lt2>
      <a:accent1>
        <a:srgbClr val="908193"/>
      </a:accent1>
      <a:accent2>
        <a:srgbClr val="A08889"/>
      </a:accent2>
      <a:accent3>
        <a:srgbClr val="B48C7E"/>
      </a:accent3>
      <a:accent4>
        <a:srgbClr val="809C9B"/>
      </a:accent4>
      <a:accent5>
        <a:srgbClr val="899F91"/>
      </a:accent5>
      <a:accent6>
        <a:srgbClr val="728274"/>
      </a:accent6>
      <a:hlink>
        <a:srgbClr val="837585"/>
      </a:hlink>
      <a:folHlink>
        <a:srgbClr val="677E83"/>
      </a:folHlink>
    </a:clrScheme>
    <a:fontScheme name="Bembo">
      <a:majorFont>
        <a:latin typeface="Bembo"/>
        <a:ea typeface=""/>
        <a:cs typeface=""/>
      </a:majorFont>
      <a:minorFont>
        <a:latin typeface="Bemb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dornVTI" id="{497E3FA9-5A27-4D12-9D04-917BEF3D1303}" vid="{34192A01-61CA-4566-9818-841C607496F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79</TotalTime>
  <Words>685</Words>
  <Application>Microsoft Office PowerPoint</Application>
  <PresentationFormat>Widescreen</PresentationFormat>
  <Paragraphs>68</Paragraphs>
  <Slides>16</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-apple-system</vt:lpstr>
      <vt:lpstr>Aptos</vt:lpstr>
      <vt:lpstr>Arial</vt:lpstr>
      <vt:lpstr>Bembo</vt:lpstr>
      <vt:lpstr>Courier New</vt:lpstr>
      <vt:lpstr>Helvetica Neue</vt:lpstr>
      <vt:lpstr>AdornVTI</vt:lpstr>
      <vt:lpstr>Loan Repayment Assessment in Banking </vt:lpstr>
      <vt:lpstr>Accurate prediction of repayment behavior contributes to maintaining a healthy credit portfolio, attracting investors, and sustaining the long-term financial health of the lending institution. This task is at the intersection of data analysis, machine learning, and financial risk management, offering opportunities to optimize decision-making processes and enhance customer experience.</vt:lpstr>
      <vt:lpstr>How to achieve this </vt:lpstr>
      <vt:lpstr>Necessary libraries :</vt:lpstr>
      <vt:lpstr>Steps Involved :</vt:lpstr>
      <vt:lpstr>PowerPoint Presentation</vt:lpstr>
      <vt:lpstr>Models used for ML</vt:lpstr>
      <vt:lpstr>Model Optimization and Outcome</vt:lpstr>
      <vt:lpstr>Train data  In percentage terms</vt:lpstr>
      <vt:lpstr>Correlation heat map of numerical columns </vt:lpstr>
      <vt:lpstr>PowerPoint Presentation</vt:lpstr>
      <vt:lpstr>PowerPoint Presentation</vt:lpstr>
      <vt:lpstr>PowerPoint Presentation</vt:lpstr>
      <vt:lpstr>PowerPoint Presentation</vt:lpstr>
      <vt:lpstr>PowerPoint Presentation</vt:lpstr>
      <vt:lpstr>Thank you  By SHIVAM NAMDEO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Loan Repayment Assessment in Banking </dc:title>
  <dc:creator>Shivam Namdeo</dc:creator>
  <cp:lastModifiedBy>Shivam Namdeo</cp:lastModifiedBy>
  <cp:revision>1</cp:revision>
  <dcterms:created xsi:type="dcterms:W3CDTF">2024-04-08T00:20:05Z</dcterms:created>
  <dcterms:modified xsi:type="dcterms:W3CDTF">2024-04-08T01:39:31Z</dcterms:modified>
</cp:coreProperties>
</file>