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3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0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029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6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828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0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6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2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2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6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A3AF63-53E9-45EB-9C38-3BAED9DA273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1D6394-9EBB-4682-83ED-2E0A78E7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15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urhoods_of_Chenna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reative Ideas to Promote your Supermarket and Attract Customers -">
            <a:extLst>
              <a:ext uri="{FF2B5EF4-FFF2-40B4-BE49-F238E27FC236}">
                <a16:creationId xmlns:a16="http://schemas.microsoft.com/office/drawing/2014/main" id="{19B9AF2B-04EC-40A8-BEFD-9AF0E4533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9" b="1250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A6903-4EFE-4FD9-9077-D8848E446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7EDD2-D840-4CEB-B888-C28E43417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Sivamurugesh Arumugam</a:t>
            </a:r>
          </a:p>
          <a:p>
            <a:r>
              <a:rPr lang="en-US">
                <a:solidFill>
                  <a:schemeClr val="tx1"/>
                </a:solidFill>
              </a:rPr>
              <a:t>(for IBM Professional Certificate from Coursera)</a:t>
            </a:r>
          </a:p>
        </p:txBody>
      </p:sp>
      <p:grpSp>
        <p:nvGrpSpPr>
          <p:cNvPr id="2053" name="Group 136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888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BD4DE-F223-465E-9849-24B7FECE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/>
              <a:t>Business problem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7B89-91FB-4629-B3FE-E37A9DD28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Foodie culture requires good department store</a:t>
            </a:r>
          </a:p>
          <a:p>
            <a:r>
              <a:rPr lang="en-US" dirty="0">
                <a:solidFill>
                  <a:schemeClr val="tx1"/>
                </a:solidFill>
              </a:rPr>
              <a:t>Huge middle-class population and good location, find a place in South and East Chennai</a:t>
            </a:r>
          </a:p>
          <a:p>
            <a:r>
              <a:rPr lang="en-US" dirty="0">
                <a:solidFill>
                  <a:schemeClr val="tx1"/>
                </a:solidFill>
              </a:rPr>
              <a:t>City centers already have many stores</a:t>
            </a:r>
          </a:p>
          <a:p>
            <a:r>
              <a:rPr lang="en-US" dirty="0">
                <a:solidFill>
                  <a:schemeClr val="tx1"/>
                </a:solidFill>
              </a:rPr>
              <a:t>Costly goods in city center locality</a:t>
            </a:r>
          </a:p>
          <a:p>
            <a:r>
              <a:rPr lang="en-US" dirty="0">
                <a:solidFill>
                  <a:schemeClr val="tx1"/>
                </a:solidFill>
              </a:rPr>
              <a:t>Demand is more here and profit for stakeholders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3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3348-2952-4997-ADCE-FB11A7BE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E6B7-5E56-4B08-B04E-747777B1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https://en.wikipedia.org/wiki/List_of_neighbourhoods_of_Chennai</a:t>
            </a:r>
            <a:r>
              <a:rPr lang="en-US" dirty="0"/>
              <a:t> </a:t>
            </a:r>
          </a:p>
          <a:p>
            <a:r>
              <a:rPr lang="en-US" dirty="0"/>
              <a:t>Data from the required table taken</a:t>
            </a:r>
          </a:p>
          <a:p>
            <a:r>
              <a:rPr lang="en-US" dirty="0"/>
              <a:t>Cleanup was done for proper visualization</a:t>
            </a:r>
          </a:p>
          <a:p>
            <a:r>
              <a:rPr lang="en-US" dirty="0"/>
              <a:t>Folium and FOURSQUARE API’s used for map</a:t>
            </a:r>
          </a:p>
          <a:p>
            <a:r>
              <a:rPr lang="en-US" dirty="0"/>
              <a:t>SKLEARN used to do k-means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3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60D3-2F39-40B5-8DC0-33D4C555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350079" cy="1507067"/>
          </a:xfrm>
        </p:spPr>
        <p:txBody>
          <a:bodyPr>
            <a:normAutofit/>
          </a:bodyPr>
          <a:lstStyle/>
          <a:p>
            <a:r>
              <a:rPr lang="en-US" dirty="0"/>
              <a:t>Foursquare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8F5B2A-C7D9-4E46-AA5C-A81379A0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350079" cy="3615267"/>
          </a:xfrm>
        </p:spPr>
        <p:txBody>
          <a:bodyPr>
            <a:normAutofit/>
          </a:bodyPr>
          <a:lstStyle/>
          <a:p>
            <a:r>
              <a:rPr lang="en-US" dirty="0"/>
              <a:t>Source of information about venues and </a:t>
            </a:r>
            <a:r>
              <a:rPr lang="en-US" dirty="0" err="1"/>
              <a:t>neighbourhoods</a:t>
            </a:r>
            <a:endParaRPr lang="en-US" dirty="0"/>
          </a:p>
          <a:p>
            <a:r>
              <a:rPr lang="en-US" dirty="0"/>
              <a:t>Map based API to get details</a:t>
            </a:r>
          </a:p>
          <a:p>
            <a:r>
              <a:rPr lang="en-US" dirty="0"/>
              <a:t>Folium package used for map</a:t>
            </a:r>
          </a:p>
          <a:p>
            <a:r>
              <a:rPr lang="en-US" dirty="0"/>
              <a:t>Color code and dots with data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08CDB-6C4A-4964-A5F2-EC57EDFDC337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46589" r="19591" b="-1"/>
          <a:stretch/>
        </p:blipFill>
        <p:spPr>
          <a:xfrm>
            <a:off x="8314288" y="732999"/>
            <a:ext cx="3239538" cy="4334450"/>
          </a:xfrm>
          <a:custGeom>
            <a:avLst/>
            <a:gdLst/>
            <a:ahLst/>
            <a:cxnLst/>
            <a:rect l="l" t="t" r="r" b="b"/>
            <a:pathLst>
              <a:path w="3239538" h="4334450">
                <a:moveTo>
                  <a:pt x="322464" y="0"/>
                </a:moveTo>
                <a:lnTo>
                  <a:pt x="3239538" y="0"/>
                </a:lnTo>
                <a:lnTo>
                  <a:pt x="3239538" y="4011987"/>
                </a:lnTo>
                <a:lnTo>
                  <a:pt x="2917075" y="4334450"/>
                </a:lnTo>
                <a:lnTo>
                  <a:pt x="0" y="4334450"/>
                </a:lnTo>
                <a:lnTo>
                  <a:pt x="0" y="32246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B975FEB-EB22-4265-87DB-98C8B1A03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65F12FA-1912-4E22-A32D-0831ADB49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D85A33A-E141-4004-96FE-2B25852F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DBBF9A1-F02B-475F-8E25-E42F60053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E10861-F5C5-4FCE-BB8E-126306C8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E8BD36-DC78-4FAA-AC76-FF2D4FAD3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379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2D253-3EC5-4F23-9475-341BE2FD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466" y="5181600"/>
            <a:ext cx="4819652" cy="8127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K-means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6CD91-EE65-40D7-AAB3-20228BCFE69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1533378"/>
            <a:ext cx="5197054" cy="258587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96E3-157F-4A2A-A7BF-60E0422A4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F496F"/>
                </a:solidFill>
              </a:rPr>
              <a:t>With 3 for value of k</a:t>
            </a:r>
          </a:p>
          <a:p>
            <a:r>
              <a:rPr lang="en-US" sz="1800" dirty="0">
                <a:solidFill>
                  <a:srgbClr val="0F496F"/>
                </a:solidFill>
              </a:rPr>
              <a:t>Labels were added</a:t>
            </a:r>
          </a:p>
          <a:p>
            <a:r>
              <a:rPr lang="en-US" sz="1800" dirty="0">
                <a:solidFill>
                  <a:srgbClr val="0F496F"/>
                </a:solidFill>
              </a:rPr>
              <a:t>Data applied shows array</a:t>
            </a:r>
          </a:p>
          <a:p>
            <a:r>
              <a:rPr lang="en-US" sz="1800" dirty="0">
                <a:solidFill>
                  <a:srgbClr val="0F496F"/>
                </a:solidFill>
              </a:rPr>
              <a:t>Map shown in next slide</a:t>
            </a:r>
          </a:p>
          <a:p>
            <a:r>
              <a:rPr lang="en-US" sz="1800" dirty="0">
                <a:solidFill>
                  <a:srgbClr val="0F496F"/>
                </a:solidFill>
              </a:rPr>
              <a:t>SKLEARN package used</a:t>
            </a:r>
          </a:p>
          <a:p>
            <a:endParaRPr lang="en-US" sz="1800" dirty="0">
              <a:solidFill>
                <a:srgbClr val="0F496F"/>
              </a:solidFill>
            </a:endParaRP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1714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1AD5-DDC6-4D22-B3AB-B5C57999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350079" cy="1507067"/>
          </a:xfrm>
        </p:spPr>
        <p:txBody>
          <a:bodyPr>
            <a:normAutofit/>
          </a:bodyPr>
          <a:lstStyle/>
          <a:p>
            <a:r>
              <a:rPr lang="en-US" dirty="0"/>
              <a:t>K-means clustering (2)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A10466-3644-46E7-BCA1-033C0317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350079" cy="3615267"/>
          </a:xfrm>
        </p:spPr>
        <p:txBody>
          <a:bodyPr>
            <a:normAutofit/>
          </a:bodyPr>
          <a:lstStyle/>
          <a:p>
            <a:r>
              <a:rPr lang="en-US" dirty="0"/>
              <a:t>k-means clustering on data applied</a:t>
            </a:r>
          </a:p>
          <a:p>
            <a:r>
              <a:rPr lang="en-US" dirty="0"/>
              <a:t>Map from folium for the neighborhood</a:t>
            </a:r>
          </a:p>
          <a:p>
            <a:r>
              <a:rPr lang="en-US" dirty="0"/>
              <a:t>Different colors showing different clusters</a:t>
            </a:r>
          </a:p>
          <a:p>
            <a:r>
              <a:rPr lang="en-US" dirty="0"/>
              <a:t>Red is cluster 0 showing 4 places</a:t>
            </a:r>
          </a:p>
          <a:p>
            <a:r>
              <a:rPr lang="en-US" dirty="0"/>
              <a:t>Minimum available stores across clusters is 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1D8261-A4DD-44A7-B6CA-50A4C5870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9" r="17201" b="-2"/>
          <a:stretch/>
        </p:blipFill>
        <p:spPr>
          <a:xfrm>
            <a:off x="8314288" y="732999"/>
            <a:ext cx="3239538" cy="4334450"/>
          </a:xfrm>
          <a:custGeom>
            <a:avLst/>
            <a:gdLst/>
            <a:ahLst/>
            <a:cxnLst/>
            <a:rect l="l" t="t" r="r" b="b"/>
            <a:pathLst>
              <a:path w="3239538" h="4334450">
                <a:moveTo>
                  <a:pt x="322464" y="0"/>
                </a:moveTo>
                <a:lnTo>
                  <a:pt x="3239538" y="0"/>
                </a:lnTo>
                <a:lnTo>
                  <a:pt x="3239538" y="4011987"/>
                </a:lnTo>
                <a:lnTo>
                  <a:pt x="2917075" y="4334450"/>
                </a:lnTo>
                <a:lnTo>
                  <a:pt x="0" y="4334450"/>
                </a:lnTo>
                <a:lnTo>
                  <a:pt x="0" y="32246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6" name="Group 24">
            <a:extLst>
              <a:ext uri="{FF2B5EF4-FFF2-40B4-BE49-F238E27FC236}">
                <a16:creationId xmlns:a16="http://schemas.microsoft.com/office/drawing/2014/main" id="{6B975FEB-EB22-4265-87DB-98C8B1A03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5F12FA-1912-4E22-A32D-0831ADB49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6">
              <a:extLst>
                <a:ext uri="{FF2B5EF4-FFF2-40B4-BE49-F238E27FC236}">
                  <a16:creationId xmlns:a16="http://schemas.microsoft.com/office/drawing/2014/main" id="{3D85A33A-E141-4004-96FE-2B25852F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BBF9A1-F02B-475F-8E25-E42F60053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8">
              <a:extLst>
                <a:ext uri="{FF2B5EF4-FFF2-40B4-BE49-F238E27FC236}">
                  <a16:creationId xmlns:a16="http://schemas.microsoft.com/office/drawing/2014/main" id="{C4E10861-F5C5-4FCE-BB8E-126306C8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E8BD36-DC78-4FAA-AC76-FF2D4FAD3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09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CCA0F-A864-48DC-A2F8-98E8DB35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Result showing 4 places for a department store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D9C8AE-CDC4-4144-8694-1733F353FC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381" y="1437323"/>
            <a:ext cx="9977813" cy="189578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2107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8DAD-F517-4625-9262-75619387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1C24F62-2284-4A05-B0D8-2E00A5002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240" y="924676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107056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</TotalTime>
  <Words>195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Capstone presentation</vt:lpstr>
      <vt:lpstr>Business problem</vt:lpstr>
      <vt:lpstr>Data analysis</vt:lpstr>
      <vt:lpstr>Foursquare api</vt:lpstr>
      <vt:lpstr>K-means clustering</vt:lpstr>
      <vt:lpstr>K-means clustering (2)</vt:lpstr>
      <vt:lpstr>Result showing 4 places for a department store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</dc:title>
  <dc:creator>Sivamurugesh Arumugam</dc:creator>
  <cp:lastModifiedBy>Sivamurugesh Arumugam</cp:lastModifiedBy>
  <cp:revision>6</cp:revision>
  <dcterms:created xsi:type="dcterms:W3CDTF">2021-07-01T07:37:15Z</dcterms:created>
  <dcterms:modified xsi:type="dcterms:W3CDTF">2021-07-01T09:43:50Z</dcterms:modified>
</cp:coreProperties>
</file>