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9"/>
  </p:notesMasterIdLst>
  <p:handoutMasterIdLst>
    <p:handoutMasterId r:id="rId50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1" r:id="rId30"/>
    <p:sldId id="582" r:id="rId31"/>
    <p:sldId id="583" r:id="rId32"/>
    <p:sldId id="584" r:id="rId33"/>
    <p:sldId id="585" r:id="rId34"/>
    <p:sldId id="586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577" r:id="rId45"/>
    <p:sldId id="50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39" d="100"/>
          <a:sy n="139" d="100"/>
        </p:scale>
        <p:origin x="138" y="4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6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1025000" cy="1315728"/>
          </a:xfrm>
        </p:spPr>
        <p:txBody>
          <a:bodyPr>
            <a:normAutofit/>
          </a:bodyPr>
          <a:lstStyle/>
          <a:p>
            <a:r>
              <a:rPr lang="ru-RU" sz="3300" dirty="0"/>
              <a:t>Логически изрази и проверки. Условна конструкция </a:t>
            </a:r>
            <a:r>
              <a:rPr lang="en-US" sz="3300" dirty="0"/>
              <a:t>i</a:t>
            </a:r>
            <a:r>
              <a:rPr lang="ru-RU" sz="3300" dirty="0"/>
              <a:t>f-else</a:t>
            </a:r>
            <a:endParaRPr lang="en-US" sz="3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Сравняване на стойности (3)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Дебъгване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Четно или нечетно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фигури - решение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sideB;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4502</TotalTime>
  <Words>1977</Words>
  <Application>Microsoft Office PowerPoint</Application>
  <PresentationFormat>Widescreen</PresentationFormat>
  <Paragraphs>398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 IntelliJ IDEA</vt:lpstr>
      <vt:lpstr>Серия от проверки</vt:lpstr>
      <vt:lpstr>Серия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85</cp:revision>
  <dcterms:created xsi:type="dcterms:W3CDTF">2018-05-23T13:08:44Z</dcterms:created>
  <dcterms:modified xsi:type="dcterms:W3CDTF">2022-11-04T14:36:55Z</dcterms:modified>
  <cp:category>computer programming;programming;Java;програмиране;кодиране</cp:category>
</cp:coreProperties>
</file>