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d11ab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d11ab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d11abb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d11abb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d11abb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d11abb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d11ab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d11ab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DC GAN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775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генерация лиц</a:t>
            </a:r>
            <a:endParaRPr sz="3000"/>
          </a:p>
        </p:txBody>
      </p:sp>
      <p:sp>
        <p:nvSpPr>
          <p:cNvPr id="136" name="Google Shape;136;p13"/>
          <p:cNvSpPr txBox="1"/>
          <p:nvPr/>
        </p:nvSpPr>
        <p:spPr>
          <a:xfrm>
            <a:off x="6324600" y="4292600"/>
            <a:ext cx="2819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Сивова Александра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модели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dataset CelebA (200к фото)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batch size = 64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epoch = 60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optimizer Adam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learning rate = 0.0002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beta_1 = 0.5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epsilon = 1e-05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GAN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814"/>
            <a:ext cx="9144000" cy="286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Соревнование генератора и дискриминатора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75" y="1307850"/>
            <a:ext cx="5813667" cy="37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результата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5275"/>
            <a:ext cx="25050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025" y="1655738"/>
            <a:ext cx="24479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188" y="1641475"/>
            <a:ext cx="25050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