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6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959428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ชื่อเรื่องและชื่อเรื่องร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ข้อความชื่อเรื่อง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ข้อความชื่อเรื่อง</a:t>
            </a:r>
          </a:p>
        </p:txBody>
      </p:sp>
      <p:sp>
        <p:nvSpPr>
          <p:cNvPr id="12" name="เนื้อหาระดับหนึ่ง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เนื้อหาระดับหนึ่ง</a:t>
            </a:r>
          </a:p>
          <a:p>
            <a:pPr lvl="1"/>
            <a:r>
              <a:t>เนื้อหาระดับสอง</a:t>
            </a:r>
          </a:p>
          <a:p>
            <a:pPr lvl="2"/>
            <a:r>
              <a:t>เนื้อหาระดับสาม</a:t>
            </a:r>
          </a:p>
          <a:p>
            <a:pPr lvl="3"/>
            <a:r>
              <a:t>เนื้อหาระดับสี่</a:t>
            </a:r>
          </a:p>
          <a:p>
            <a:pPr lvl="4"/>
            <a:r>
              <a:t>เนื้อหาระดับห้า</a:t>
            </a:r>
          </a:p>
        </p:txBody>
      </p:sp>
      <p:sp>
        <p:nvSpPr>
          <p:cNvPr id="13" name="เลขสไลด์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ข้อความ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ป้อนคำอ้างอิงที่นี่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37172"/>
            <a:ext cx="10464800" cy="66965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“ป้อนคำอ้างอิงที่นี่” </a:t>
            </a:r>
          </a:p>
        </p:txBody>
      </p:sp>
      <p:sp>
        <p:nvSpPr>
          <p:cNvPr id="95" name="เลขสไลด์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รูป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ภาพ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เลขสไลด์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ตาร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เลขสไลด์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รูปภาพ - แนวนอ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ภาพ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ข้อความชื่อเรื่อง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ข้อความชื่อเรื่อง</a:t>
            </a:r>
          </a:p>
        </p:txBody>
      </p:sp>
      <p:sp>
        <p:nvSpPr>
          <p:cNvPr id="22" name="เนื้อหาระดับหนึ่ง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เนื้อหาระดับหนึ่ง</a:t>
            </a:r>
          </a:p>
          <a:p>
            <a:pPr lvl="1"/>
            <a:r>
              <a:t>เนื้อหาระดับสอง</a:t>
            </a:r>
          </a:p>
          <a:p>
            <a:pPr lvl="2"/>
            <a:r>
              <a:t>เนื้อหาระดับสาม</a:t>
            </a:r>
          </a:p>
          <a:p>
            <a:pPr lvl="3"/>
            <a:r>
              <a:t>เนื้อหาระดับสี่</a:t>
            </a:r>
          </a:p>
          <a:p>
            <a:pPr lvl="4"/>
            <a:r>
              <a:t>เนื้อหาระดับห้า</a:t>
            </a:r>
          </a:p>
        </p:txBody>
      </p:sp>
      <p:sp>
        <p:nvSpPr>
          <p:cNvPr id="23" name="เลขสไลด์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ชื่อเรื่อง - กึ่งกล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ข้อความชื่อเรื่อง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ข้อความชื่อเรื่อง</a:t>
            </a:r>
          </a:p>
        </p:txBody>
      </p:sp>
      <p:sp>
        <p:nvSpPr>
          <p:cNvPr id="31" name="เลขสไลด์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รูปภาพ - 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ภาพ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ข้อความชื่อเรื่อง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ข้อความชื่อเรื่อง</a:t>
            </a:r>
          </a:p>
        </p:txBody>
      </p:sp>
      <p:sp>
        <p:nvSpPr>
          <p:cNvPr id="40" name="เนื้อหาระดับหนึ่ง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เนื้อหาระดับหนึ่ง</a:t>
            </a:r>
          </a:p>
          <a:p>
            <a:pPr lvl="1"/>
            <a:r>
              <a:t>เนื้อหาระดับสอง</a:t>
            </a:r>
          </a:p>
          <a:p>
            <a:pPr lvl="2"/>
            <a:r>
              <a:t>เนื้อหาระดับสาม</a:t>
            </a:r>
          </a:p>
          <a:p>
            <a:pPr lvl="3"/>
            <a:r>
              <a:t>เนื้อหาระดับสี่</a:t>
            </a:r>
          </a:p>
          <a:p>
            <a:pPr lvl="4"/>
            <a:r>
              <a:t>เนื้อหาระดับห้า</a:t>
            </a:r>
          </a:p>
        </p:txBody>
      </p:sp>
      <p:sp>
        <p:nvSpPr>
          <p:cNvPr id="41" name="เลขสไลด์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ชื่อเรื่อง - ด้านบ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ข้อความชื่อเรื่อง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ข้อความชื่อเรื่อง</a:t>
            </a:r>
          </a:p>
        </p:txBody>
      </p:sp>
      <p:sp>
        <p:nvSpPr>
          <p:cNvPr id="49" name="เลขสไลด์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ชื่อเรื่องและสัญลักษณ์หัวข้อย่อ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ข้อความชื่อเรื่อง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ข้อความชื่อเรื่อง</a:t>
            </a:r>
          </a:p>
        </p:txBody>
      </p:sp>
      <p:sp>
        <p:nvSpPr>
          <p:cNvPr id="57" name="เนื้อหาระดับหนึ่ง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เนื้อหาระดับหนึ่ง</a:t>
            </a:r>
          </a:p>
          <a:p>
            <a:pPr lvl="1"/>
            <a:r>
              <a:t>เนื้อหาระดับสอง</a:t>
            </a:r>
          </a:p>
          <a:p>
            <a:pPr lvl="2"/>
            <a:r>
              <a:t>เนื้อหาระดับสาม</a:t>
            </a:r>
          </a:p>
          <a:p>
            <a:pPr lvl="3"/>
            <a:r>
              <a:t>เนื้อหาระดับสี่</a:t>
            </a:r>
          </a:p>
          <a:p>
            <a:pPr lvl="4"/>
            <a:r>
              <a:t>เนื้อหาระดับห้า</a:t>
            </a:r>
          </a:p>
        </p:txBody>
      </p:sp>
      <p:sp>
        <p:nvSpPr>
          <p:cNvPr id="58" name="เลขสไลด์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ชื่อเรื่อง สัญลักษณ์หัวข้อย่อยและรูป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ภาพ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ข้อความชื่อเรื่อง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ข้อความชื่อเรื่อง</a:t>
            </a:r>
          </a:p>
        </p:txBody>
      </p:sp>
      <p:sp>
        <p:nvSpPr>
          <p:cNvPr id="67" name="เนื้อหาระดับหนึ่ง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เนื้อหาระดับหนึ่ง</a:t>
            </a:r>
          </a:p>
          <a:p>
            <a:pPr lvl="1"/>
            <a:r>
              <a:t>เนื้อหาระดับสอง</a:t>
            </a:r>
          </a:p>
          <a:p>
            <a:pPr lvl="2"/>
            <a:r>
              <a:t>เนื้อหาระดับสาม</a:t>
            </a:r>
          </a:p>
          <a:p>
            <a:pPr lvl="3"/>
            <a:r>
              <a:t>เนื้อหาระดับสี่</a:t>
            </a:r>
          </a:p>
          <a:p>
            <a:pPr lvl="4"/>
            <a:r>
              <a:t>เนื้อหาระดับห้า</a:t>
            </a:r>
          </a:p>
        </p:txBody>
      </p:sp>
      <p:sp>
        <p:nvSpPr>
          <p:cNvPr id="68" name="เลขสไลด์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สัญลักษณ์หัวข้อย่อ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เนื้อหาระดับหนึ่ง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เนื้อหาระดับหนึ่ง</a:t>
            </a:r>
          </a:p>
          <a:p>
            <a:pPr lvl="1"/>
            <a:r>
              <a:t>เนื้อหาระดับสอง</a:t>
            </a:r>
          </a:p>
          <a:p>
            <a:pPr lvl="2"/>
            <a:r>
              <a:t>เนื้อหาระดับสาม</a:t>
            </a:r>
          </a:p>
          <a:p>
            <a:pPr lvl="3"/>
            <a:r>
              <a:t>เนื้อหาระดับสี่</a:t>
            </a:r>
          </a:p>
          <a:p>
            <a:pPr lvl="4"/>
            <a:r>
              <a:t>เนื้อหาระดับห้า</a:t>
            </a:r>
          </a:p>
        </p:txBody>
      </p:sp>
      <p:sp>
        <p:nvSpPr>
          <p:cNvPr id="76" name="เลขสไลด์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รูปภาพ - 3 รูปขึ้นไ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ภาพ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ภาพ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ภาพ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เลขสไลด์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ข้อความชื่อเรื่อง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ข้อความชื่อเรื่อง</a:t>
            </a:r>
          </a:p>
        </p:txBody>
      </p:sp>
      <p:sp>
        <p:nvSpPr>
          <p:cNvPr id="3" name="เนื้อหาระดับหนึ่ง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เนื้อหาระดับหนึ่ง</a:t>
            </a:r>
          </a:p>
          <a:p>
            <a:pPr lvl="1"/>
            <a:r>
              <a:t>เนื้อหาระดับสอง</a:t>
            </a:r>
          </a:p>
          <a:p>
            <a:pPr lvl="2"/>
            <a:r>
              <a:t>เนื้อหาระดับสาม</a:t>
            </a:r>
          </a:p>
          <a:p>
            <a:pPr lvl="3"/>
            <a:r>
              <a:t>เนื้อหาระดับสี่</a:t>
            </a:r>
          </a:p>
          <a:p>
            <a:pPr lvl="4"/>
            <a:r>
              <a:t>เนื้อหาระดับห้า</a:t>
            </a:r>
          </a:p>
        </p:txBody>
      </p:sp>
      <p:sp>
        <p:nvSpPr>
          <p:cNvPr id="4" name="เลขสไลด์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rello.com/b/fbYjSFUX/sw-dev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mmktm/SW-DEV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HESS GAME"/>
          <p:cNvSpPr txBox="1">
            <a:spLocks noGrp="1"/>
          </p:cNvSpPr>
          <p:nvPr>
            <p:ph type="ctrTitle"/>
          </p:nvPr>
        </p:nvSpPr>
        <p:spPr>
          <a:xfrm>
            <a:off x="1270000" y="21336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CHESS GAME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ที่มาของโปรเจค"/>
          <p:cNvSpPr txBox="1"/>
          <p:nvPr/>
        </p:nvSpPr>
        <p:spPr>
          <a:xfrm>
            <a:off x="930215" y="990625"/>
            <a:ext cx="3832543" cy="596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ที่มาของโปรเจค</a:t>
            </a:r>
          </a:p>
        </p:txBody>
      </p:sp>
      <p:sp>
        <p:nvSpPr>
          <p:cNvPr id="122" name="เนื่องจากผู้จัดทำต้องการฝึกใช้ Scrum Board ในการวางแผน จึงเลือกทำ Chess Game หรือเกมหมากรุกเป็นโปรเจค"/>
          <p:cNvSpPr txBox="1"/>
          <p:nvPr/>
        </p:nvSpPr>
        <p:spPr>
          <a:xfrm>
            <a:off x="1498614" y="2087076"/>
            <a:ext cx="9245572" cy="918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indent="789709" algn="l" defTabSz="457200">
              <a:lnSpc>
                <a:spcPct val="120000"/>
              </a:lnSpc>
              <a:spcBef>
                <a:spcPts val="800"/>
              </a:spcBef>
              <a:defRPr sz="2200">
                <a:uFill>
                  <a:solidFill>
                    <a:srgbClr val="000000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pPr>
            <a:r>
              <a:t>เนื่องจากผู้จัดทำต้องการฝึกใช้ Scrum Board ในการวางแผน จึงเลือกทำ Chess Game หรือเกมหมากรุกเป็นโปรเจค</a:t>
            </a:r>
          </a:p>
        </p:txBody>
      </p:sp>
      <p:pic>
        <p:nvPicPr>
          <p:cNvPr id="123" name="ภาพหน้าจอ 2562-10-09 เวลา 09.57.21.png" descr="ภาพหน้าจอ 2562-10-09 เวลา 09.57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587" y="3505225"/>
            <a:ext cx="9597626" cy="54150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OOLS ที่ใช้"/>
          <p:cNvSpPr txBox="1"/>
          <p:nvPr/>
        </p:nvSpPr>
        <p:spPr>
          <a:xfrm>
            <a:off x="1890925" y="1743640"/>
            <a:ext cx="2542750" cy="54944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TOOLS ที่ใช้</a:t>
            </a:r>
          </a:p>
        </p:txBody>
      </p:sp>
      <p:sp>
        <p:nvSpPr>
          <p:cNvPr id="126" name="Eclipse IDE…"/>
          <p:cNvSpPr txBox="1"/>
          <p:nvPr/>
        </p:nvSpPr>
        <p:spPr>
          <a:xfrm>
            <a:off x="2487304" y="2840003"/>
            <a:ext cx="3468213" cy="1557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33375" indent="-333375" algn="l">
              <a:lnSpc>
                <a:spcPct val="150000"/>
              </a:lnSpc>
              <a:buSzPct val="145000"/>
              <a:buChar char="-"/>
            </a:pPr>
            <a:r>
              <a:t> Eclipse IDE </a:t>
            </a:r>
          </a:p>
          <a:p>
            <a:pPr marL="333375" indent="-333375" algn="l">
              <a:lnSpc>
                <a:spcPct val="150000"/>
              </a:lnSpc>
              <a:buSzPct val="145000"/>
              <a:buChar char="-"/>
            </a:pPr>
            <a:r>
              <a:t>Trello </a:t>
            </a:r>
          </a:p>
          <a:p>
            <a:pPr marL="333375" indent="-333375" algn="l">
              <a:lnSpc>
                <a:spcPct val="150000"/>
              </a:lnSpc>
              <a:buSzPct val="145000"/>
              <a:buChar char="-"/>
            </a:pPr>
            <a:r>
              <a:t>GitHub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https://trello.com/b/fbYjSFUX/sw-dev">
            <a:hlinkClick r:id="rId2"/>
          </p:cNvPr>
          <p:cNvSpPr txBox="1"/>
          <p:nvPr/>
        </p:nvSpPr>
        <p:spPr>
          <a:xfrm>
            <a:off x="4270315" y="2986303"/>
            <a:ext cx="593935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https://trello.com/b/fbYjSFUX/sw-dev</a:t>
            </a:r>
          </a:p>
        </p:txBody>
      </p:sp>
      <p:pic>
        <p:nvPicPr>
          <p:cNvPr id="129" name="cards+kanban+management+project+tasks+trello+icon-1320165725577116630.png" descr="cards+kanban+management+project+tasks+trello+icon-13201657255771166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8113" y="2093391"/>
            <a:ext cx="2246884" cy="2246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github-image-796x418.png" descr="github-image-796x41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9094" y="5171969"/>
            <a:ext cx="3464923" cy="181952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https://github.com/mmktm/SW-DEV">
            <a:hlinkClick r:id="rId5"/>
          </p:cNvPr>
          <p:cNvSpPr txBox="1"/>
          <p:nvPr/>
        </p:nvSpPr>
        <p:spPr>
          <a:xfrm>
            <a:off x="4392602" y="5851199"/>
            <a:ext cx="569478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https://github.com/mmktm/SW-DEV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กำหนดเอง</PresentationFormat>
  <Paragraphs>9</Paragraphs>
  <Slides>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</vt:i4>
      </vt:variant>
    </vt:vector>
  </HeadingPairs>
  <TitlesOfParts>
    <vt:vector size="11" baseType="lpstr"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CHESS GAME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GAME</dc:title>
  <dc:creator>Asus</dc:creator>
  <cp:lastModifiedBy>เกตธามาศ จุมปา</cp:lastModifiedBy>
  <cp:revision>1</cp:revision>
  <dcterms:modified xsi:type="dcterms:W3CDTF">2019-10-09T04:42:47Z</dcterms:modified>
</cp:coreProperties>
</file>