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3"/>
    <p:sldMasterId id="214748370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ato"/>
      <p:regular r:id="rId18"/>
      <p:bold r:id="rId19"/>
      <p:italic r:id="rId20"/>
      <p:boldItalic r:id="rId21"/>
    </p:embeddedFont>
    <p:embeddedFont>
      <p:font typeface="Lato Black"/>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LatoBlack-bold.fntdata"/><Relationship Id="rId21" Type="http://schemas.openxmlformats.org/officeDocument/2006/relationships/font" Target="fonts/Lato-boldItalic.fntdata"/><Relationship Id="rId23" Type="http://schemas.openxmlformats.org/officeDocument/2006/relationships/font" Target="fonts/LatoBlack-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sp>
        <p:nvSpPr>
          <p:cNvPr id="9" name="Google Shape;9;p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 name="Google Shape;10;p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 name="Google Shape;11;p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 name="Google Shape;12;p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69" name="Shape 69"/>
        <p:cNvGrpSpPr/>
        <p:nvPr/>
      </p:nvGrpSpPr>
      <p:grpSpPr>
        <a:xfrm>
          <a:off x="0" y="0"/>
          <a:ext cx="0" cy="0"/>
          <a:chOff x="0" y="0"/>
          <a:chExt cx="0" cy="0"/>
        </a:xfrm>
      </p:grpSpPr>
      <p:sp>
        <p:nvSpPr>
          <p:cNvPr id="70" name="Google Shape;70;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1" name="Google Shape;71;p11"/>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11"/>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3" name="Google Shape;73;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4" name="Google Shape;74;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5" name="Google Shape;75;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6" name="Shape 76"/>
        <p:cNvGrpSpPr/>
        <p:nvPr/>
      </p:nvGrpSpPr>
      <p:grpSpPr>
        <a:xfrm>
          <a:off x="0" y="0"/>
          <a:ext cx="0" cy="0"/>
          <a:chOff x="0" y="0"/>
          <a:chExt cx="0" cy="0"/>
        </a:xfrm>
      </p:grpSpPr>
      <p:sp>
        <p:nvSpPr>
          <p:cNvPr id="77" name="Google Shape;77;p1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8" name="Google Shape;78;p12"/>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12"/>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0" name="Google Shape;80;p1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1" name="Google Shape;81;p1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2" name="Google Shape;82;p1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3" name="Shape 83"/>
        <p:cNvGrpSpPr/>
        <p:nvPr/>
      </p:nvGrpSpPr>
      <p:grpSpPr>
        <a:xfrm>
          <a:off x="0" y="0"/>
          <a:ext cx="0" cy="0"/>
          <a:chOff x="0" y="0"/>
          <a:chExt cx="0" cy="0"/>
        </a:xfrm>
      </p:grpSpPr>
      <p:sp>
        <p:nvSpPr>
          <p:cNvPr id="84" name="Google Shape;84;p13"/>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5" name="Google Shape;85;p1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6" name="Google Shape;86;p1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1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8" name="Shape 88"/>
        <p:cNvGrpSpPr/>
        <p:nvPr/>
      </p:nvGrpSpPr>
      <p:grpSpPr>
        <a:xfrm>
          <a:off x="0" y="0"/>
          <a:ext cx="0" cy="0"/>
          <a:chOff x="0" y="0"/>
          <a:chExt cx="0" cy="0"/>
        </a:xfrm>
      </p:grpSpPr>
      <p:sp>
        <p:nvSpPr>
          <p:cNvPr id="89" name="Google Shape;89;p1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14"/>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1" name="Google Shape;91;p1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1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1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4" name="Shape 94"/>
        <p:cNvGrpSpPr/>
        <p:nvPr/>
      </p:nvGrpSpPr>
      <p:grpSpPr>
        <a:xfrm>
          <a:off x="0" y="0"/>
          <a:ext cx="0" cy="0"/>
          <a:chOff x="0" y="0"/>
          <a:chExt cx="0" cy="0"/>
        </a:xfrm>
      </p:grpSpPr>
      <p:sp>
        <p:nvSpPr>
          <p:cNvPr id="95" name="Google Shape;95;p1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6" name="Google Shape;96;p15"/>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7" name="Google Shape;97;p1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8" name="Google Shape;98;p1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9" name="Google Shape;99;p1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1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3" name="Shape 103"/>
        <p:cNvGrpSpPr/>
        <p:nvPr/>
      </p:nvGrpSpPr>
      <p:grpSpPr>
        <a:xfrm>
          <a:off x="0" y="0"/>
          <a:ext cx="0" cy="0"/>
          <a:chOff x="0" y="0"/>
          <a:chExt cx="0" cy="0"/>
        </a:xfrm>
      </p:grpSpPr>
      <p:sp>
        <p:nvSpPr>
          <p:cNvPr id="104" name="Google Shape;104;p1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6" name="Google Shape;106;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7" name="Google Shape;107;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8" name="Google Shape;108;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9" name="Google Shape;109;p17"/>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0" name="Shape 110"/>
        <p:cNvGrpSpPr/>
        <p:nvPr/>
      </p:nvGrpSpPr>
      <p:grpSpPr>
        <a:xfrm>
          <a:off x="0" y="0"/>
          <a:ext cx="0" cy="0"/>
          <a:chOff x="0" y="0"/>
          <a:chExt cx="0" cy="0"/>
        </a:xfrm>
      </p:grpSpPr>
      <p:sp>
        <p:nvSpPr>
          <p:cNvPr id="111" name="Google Shape;111;p1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3" name="Google Shape;113;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4" name="Google Shape;114;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5" name="Google Shape;115;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6" name="Google Shape;116;p18"/>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7" name="Shape 117"/>
        <p:cNvGrpSpPr/>
        <p:nvPr/>
      </p:nvGrpSpPr>
      <p:grpSpPr>
        <a:xfrm>
          <a:off x="0" y="0"/>
          <a:ext cx="0" cy="0"/>
          <a:chOff x="0" y="0"/>
          <a:chExt cx="0" cy="0"/>
        </a:xfrm>
      </p:grpSpPr>
      <p:sp>
        <p:nvSpPr>
          <p:cNvPr id="118" name="Google Shape;118;p1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0" name="Google Shape;120;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1" name="Google Shape;121;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19"/>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4" name="Shape 124"/>
        <p:cNvGrpSpPr/>
        <p:nvPr/>
      </p:nvGrpSpPr>
      <p:grpSpPr>
        <a:xfrm>
          <a:off x="0" y="0"/>
          <a:ext cx="0" cy="0"/>
          <a:chOff x="0" y="0"/>
          <a:chExt cx="0" cy="0"/>
        </a:xfrm>
      </p:grpSpPr>
      <p:sp>
        <p:nvSpPr>
          <p:cNvPr id="125" name="Google Shape;125;p20"/>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7" name="Google Shape;127;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8" name="Google Shape;128;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9" name="Google Shape;129;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0" name="Google Shape;130;p20"/>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5" name="Google Shape;15;p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3"/>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3" name="Google Shape;133;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4" name="Google Shape;134;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5" name="Google Shape;135;p2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7" name="Google Shape;137;p21"/>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0" name="Google Shape;140;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1" name="Google Shape;141;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2" name="Google Shape;142;p2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4" name="Google Shape;144;p22"/>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23"/>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23"/>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0" name="Google Shape;150;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1" name="Google Shape;151;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sp>
        <p:nvSpPr>
          <p:cNvPr id="153" name="Google Shape;153;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5" name="Google Shape;155;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6" name="Google Shape;156;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7" name="Shape 157"/>
        <p:cNvGrpSpPr/>
        <p:nvPr/>
      </p:nvGrpSpPr>
      <p:grpSpPr>
        <a:xfrm>
          <a:off x="0" y="0"/>
          <a:ext cx="0" cy="0"/>
          <a:chOff x="0" y="0"/>
          <a:chExt cx="0" cy="0"/>
        </a:xfrm>
      </p:grpSpPr>
      <p:sp>
        <p:nvSpPr>
          <p:cNvPr id="158" name="Google Shape;158;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59" name="Shape 159"/>
        <p:cNvGrpSpPr/>
        <p:nvPr/>
      </p:nvGrpSpPr>
      <p:grpSpPr>
        <a:xfrm>
          <a:off x="0" y="0"/>
          <a:ext cx="0" cy="0"/>
          <a:chOff x="0" y="0"/>
          <a:chExt cx="0" cy="0"/>
        </a:xfrm>
      </p:grpSpPr>
      <p:sp>
        <p:nvSpPr>
          <p:cNvPr id="160" name="Google Shape;160;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28"/>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28"/>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2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0" name="Google Shape;170;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1" name="Google Shape;171;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2" name="Google Shape;172;p29"/>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31"/>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78" name="Shape 178"/>
        <p:cNvGrpSpPr/>
        <p:nvPr/>
      </p:nvGrpSpPr>
      <p:grpSpPr>
        <a:xfrm>
          <a:off x="0" y="0"/>
          <a:ext cx="0" cy="0"/>
          <a:chOff x="0" y="0"/>
          <a:chExt cx="0" cy="0"/>
        </a:xfrm>
      </p:grpSpPr>
      <p:pic>
        <p:nvPicPr>
          <p:cNvPr id="179" name="Google Shape;179;p32"/>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0" name="Shape 180"/>
        <p:cNvGrpSpPr/>
        <p:nvPr/>
      </p:nvGrpSpPr>
      <p:grpSpPr>
        <a:xfrm>
          <a:off x="0" y="0"/>
          <a:ext cx="0" cy="0"/>
          <a:chOff x="0" y="0"/>
          <a:chExt cx="0" cy="0"/>
        </a:xfrm>
      </p:grpSpPr>
      <p:sp>
        <p:nvSpPr>
          <p:cNvPr id="181" name="Google Shape;181;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2" name="Google Shape;182;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3" name="Google Shape;183;p33"/>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4" name="Google Shape;184;p33"/>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33"/>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6" name="Google Shape;186;p3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7" name="Shape 187"/>
        <p:cNvGrpSpPr/>
        <p:nvPr/>
      </p:nvGrpSpPr>
      <p:grpSpPr>
        <a:xfrm>
          <a:off x="0" y="0"/>
          <a:ext cx="0" cy="0"/>
          <a:chOff x="0" y="0"/>
          <a:chExt cx="0" cy="0"/>
        </a:xfrm>
      </p:grpSpPr>
      <p:sp>
        <p:nvSpPr>
          <p:cNvPr id="188" name="Google Shape;188;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34"/>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1" name="Google Shape;191;p34"/>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34"/>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3" name="Google Shape;193;p34"/>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4" name="Shape 194"/>
        <p:cNvGrpSpPr/>
        <p:nvPr/>
      </p:nvGrpSpPr>
      <p:grpSpPr>
        <a:xfrm>
          <a:off x="0" y="0"/>
          <a:ext cx="0" cy="0"/>
          <a:chOff x="0" y="0"/>
          <a:chExt cx="0" cy="0"/>
        </a:xfrm>
      </p:grpSpPr>
      <p:sp>
        <p:nvSpPr>
          <p:cNvPr id="195" name="Google Shape;195;p3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35"/>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8" name="Google Shape;198;p35"/>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9" name="Google Shape;199;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0" name="Google Shape;200;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1" name="Google Shape;201;p35"/>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35"/>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3" name="Google Shape;203;p3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4" name="Shape 204"/>
        <p:cNvGrpSpPr/>
        <p:nvPr/>
      </p:nvGrpSpPr>
      <p:grpSpPr>
        <a:xfrm>
          <a:off x="0" y="0"/>
          <a:ext cx="0" cy="0"/>
          <a:chOff x="0" y="0"/>
          <a:chExt cx="0" cy="0"/>
        </a:xfrm>
      </p:grpSpPr>
      <p:sp>
        <p:nvSpPr>
          <p:cNvPr id="205" name="Google Shape;205;p3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6" name="Google Shape;206;p36"/>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3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8" name="Google Shape;208;p36"/>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9" name="Google Shape;209;p3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0" name="Google Shape;210;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1" name="Google Shape;211;p36"/>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36"/>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3" name="Google Shape;213;p36"/>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36"/>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5" name="Google Shape;215;p3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6" name="Shape 216"/>
        <p:cNvGrpSpPr/>
        <p:nvPr/>
      </p:nvGrpSpPr>
      <p:grpSpPr>
        <a:xfrm>
          <a:off x="0" y="0"/>
          <a:ext cx="0" cy="0"/>
          <a:chOff x="0" y="0"/>
          <a:chExt cx="0" cy="0"/>
        </a:xfrm>
      </p:grpSpPr>
      <p:sp>
        <p:nvSpPr>
          <p:cNvPr id="217" name="Google Shape;217;p37"/>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3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9" name="Google Shape;219;p37"/>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0" name="Google Shape;220;p3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1" name="Google Shape;221;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2" name="Google Shape;222;p37"/>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37"/>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37"/>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5" name="Google Shape;225;p37"/>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37"/>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37"/>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8" name="Google Shape;228;p37"/>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3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0" name="Shape 230"/>
        <p:cNvGrpSpPr/>
        <p:nvPr/>
      </p:nvGrpSpPr>
      <p:grpSpPr>
        <a:xfrm>
          <a:off x="0" y="0"/>
          <a:ext cx="0" cy="0"/>
          <a:chOff x="0" y="0"/>
          <a:chExt cx="0" cy="0"/>
        </a:xfrm>
      </p:grpSpPr>
      <p:sp>
        <p:nvSpPr>
          <p:cNvPr id="231" name="Google Shape;231;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38"/>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38"/>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4" name="Google Shape;234;p3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5" name="Google Shape;235;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6" name="Google Shape;236;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7" name="Google Shape;237;p3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38" name="Shape 238"/>
        <p:cNvGrpSpPr/>
        <p:nvPr/>
      </p:nvGrpSpPr>
      <p:grpSpPr>
        <a:xfrm>
          <a:off x="0" y="0"/>
          <a:ext cx="0" cy="0"/>
          <a:chOff x="0" y="0"/>
          <a:chExt cx="0" cy="0"/>
        </a:xfrm>
      </p:grpSpPr>
      <p:sp>
        <p:nvSpPr>
          <p:cNvPr id="239" name="Google Shape;239;p3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0" name="Google Shape;240;p39"/>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39"/>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2" name="Google Shape;242;p3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3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4" name="Google Shape;244;p3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5" name="Google Shape;245;p3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6" name="Shape 246"/>
        <p:cNvGrpSpPr/>
        <p:nvPr/>
      </p:nvGrpSpPr>
      <p:grpSpPr>
        <a:xfrm>
          <a:off x="0" y="0"/>
          <a:ext cx="0" cy="0"/>
          <a:chOff x="0" y="0"/>
          <a:chExt cx="0" cy="0"/>
        </a:xfrm>
      </p:grpSpPr>
      <p:sp>
        <p:nvSpPr>
          <p:cNvPr id="247" name="Google Shape;247;p40"/>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9" name="Google Shape;249;p4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0" name="Google Shape;250;p4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1" name="Google Shape;251;p4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2" name="Shape 252"/>
        <p:cNvGrpSpPr/>
        <p:nvPr/>
      </p:nvGrpSpPr>
      <p:grpSpPr>
        <a:xfrm>
          <a:off x="0" y="0"/>
          <a:ext cx="0" cy="0"/>
          <a:chOff x="0" y="0"/>
          <a:chExt cx="0" cy="0"/>
        </a:xfrm>
      </p:grpSpPr>
      <p:sp>
        <p:nvSpPr>
          <p:cNvPr id="253" name="Google Shape;253;p4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4" name="Google Shape;254;p41"/>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5" name="Google Shape;255;p4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6" name="Google Shape;256;p4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7" name="Google Shape;257;p4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8" name="Google Shape;258;p4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0"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59" name="Shape 259"/>
        <p:cNvGrpSpPr/>
        <p:nvPr/>
      </p:nvGrpSpPr>
      <p:grpSpPr>
        <a:xfrm>
          <a:off x="0" y="0"/>
          <a:ext cx="0" cy="0"/>
          <a:chOff x="0" y="0"/>
          <a:chExt cx="0" cy="0"/>
        </a:xfrm>
      </p:grpSpPr>
      <p:sp>
        <p:nvSpPr>
          <p:cNvPr id="260" name="Google Shape;260;p4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1" name="Google Shape;261;p42"/>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2" name="Google Shape;262;p4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3" name="Google Shape;263;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4" name="Google Shape;264;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5" name="Google Shape;265;p42"/>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69" name="Google Shape;269;p4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3" name="Google Shape;273;p4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4" name="Shape 274"/>
        <p:cNvGrpSpPr/>
        <p:nvPr/>
      </p:nvGrpSpPr>
      <p:grpSpPr>
        <a:xfrm>
          <a:off x="0" y="0"/>
          <a:ext cx="0" cy="0"/>
          <a:chOff x="0" y="0"/>
          <a:chExt cx="0" cy="0"/>
        </a:xfrm>
      </p:grpSpPr>
      <p:pic>
        <p:nvPicPr>
          <p:cNvPr id="275" name="Google Shape;275;p4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6" name="Shape 276"/>
        <p:cNvGrpSpPr/>
        <p:nvPr/>
      </p:nvGrpSpPr>
      <p:grpSpPr>
        <a:xfrm>
          <a:off x="0" y="0"/>
          <a:ext cx="0" cy="0"/>
          <a:chOff x="0" y="0"/>
          <a:chExt cx="0" cy="0"/>
        </a:xfrm>
      </p:grpSpPr>
      <p:sp>
        <p:nvSpPr>
          <p:cNvPr id="277" name="Google Shape;277;p4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79" name="Google Shape;279;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2" name="Google Shape;282;p46"/>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4" name="Shape 284"/>
        <p:cNvGrpSpPr/>
        <p:nvPr/>
      </p:nvGrpSpPr>
      <p:grpSpPr>
        <a:xfrm>
          <a:off x="0" y="0"/>
          <a:ext cx="0" cy="0"/>
          <a:chOff x="0" y="0"/>
          <a:chExt cx="0" cy="0"/>
        </a:xfrm>
      </p:grpSpPr>
      <p:sp>
        <p:nvSpPr>
          <p:cNvPr id="285" name="Google Shape;285;p4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7" name="Google Shape;287;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0" name="Google Shape;290;p47"/>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2" name="Shape 292"/>
        <p:cNvGrpSpPr/>
        <p:nvPr/>
      </p:nvGrpSpPr>
      <p:grpSpPr>
        <a:xfrm>
          <a:off x="0" y="0"/>
          <a:ext cx="0" cy="0"/>
          <a:chOff x="0" y="0"/>
          <a:chExt cx="0" cy="0"/>
        </a:xfrm>
      </p:grpSpPr>
      <p:sp>
        <p:nvSpPr>
          <p:cNvPr id="293" name="Google Shape;293;p4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5" name="Google Shape;295;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6" name="Google Shape;296;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7" name="Google Shape;297;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8" name="Google Shape;298;p48"/>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2" name="Google Shape;302;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3" name="Google Shape;303;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4" name="Google Shape;304;p49"/>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6" name="Google Shape;306;p49"/>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5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1" name="Google Shape;311;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2" name="Google Shape;312;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3" name="Google Shape;313;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4" name="Shape 314"/>
        <p:cNvGrpSpPr/>
        <p:nvPr/>
      </p:nvGrpSpPr>
      <p:grpSpPr>
        <a:xfrm>
          <a:off x="0" y="0"/>
          <a:ext cx="0" cy="0"/>
          <a:chOff x="0" y="0"/>
          <a:chExt cx="0" cy="0"/>
        </a:xfrm>
      </p:grpSpPr>
      <p:pic>
        <p:nvPicPr>
          <p:cNvPr id="315" name="Google Shape;315;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6" name="Google Shape;316;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7" name="Google Shape;317;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8" name="Google Shape;318;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 name="Shape 22"/>
        <p:cNvGrpSpPr/>
        <p:nvPr/>
      </p:nvGrpSpPr>
      <p:grpSpPr>
        <a:xfrm>
          <a:off x="0" y="0"/>
          <a:ext cx="0" cy="0"/>
          <a:chOff x="0" y="0"/>
          <a:chExt cx="0" cy="0"/>
        </a:xfrm>
      </p:grpSpPr>
      <p:pic>
        <p:nvPicPr>
          <p:cNvPr id="23" name="Google Shape;23;p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 name="Google Shape;24;p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 name="Google Shape;25;p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 name="Google Shape;26;p6"/>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 name="Google Shape;27;p6"/>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6"/>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19" name="Shape 319"/>
        <p:cNvGrpSpPr/>
        <p:nvPr/>
      </p:nvGrpSpPr>
      <p:grpSpPr>
        <a:xfrm>
          <a:off x="0" y="0"/>
          <a:ext cx="0" cy="0"/>
          <a:chOff x="0" y="0"/>
          <a:chExt cx="0" cy="0"/>
        </a:xfrm>
      </p:grpSpPr>
      <p:sp>
        <p:nvSpPr>
          <p:cNvPr id="320" name="Google Shape;320;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1" name="Google Shape;321;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2" name="Shape 322"/>
        <p:cNvGrpSpPr/>
        <p:nvPr/>
      </p:nvGrpSpPr>
      <p:grpSpPr>
        <a:xfrm>
          <a:off x="0" y="0"/>
          <a:ext cx="0" cy="0"/>
          <a:chOff x="0" y="0"/>
          <a:chExt cx="0" cy="0"/>
        </a:xfrm>
      </p:grpSpPr>
      <p:sp>
        <p:nvSpPr>
          <p:cNvPr id="323" name="Google Shape;323;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4" name="Google Shape;324;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5" name="Shape 325"/>
        <p:cNvGrpSpPr/>
        <p:nvPr/>
      </p:nvGrpSpPr>
      <p:grpSpPr>
        <a:xfrm>
          <a:off x="0" y="0"/>
          <a:ext cx="0" cy="0"/>
          <a:chOff x="0" y="0"/>
          <a:chExt cx="0" cy="0"/>
        </a:xfrm>
      </p:grpSpPr>
      <p:sp>
        <p:nvSpPr>
          <p:cNvPr id="326" name="Google Shape;326;p5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7" name="Google Shape;327;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28" name="Shape 328"/>
        <p:cNvGrpSpPr/>
        <p:nvPr/>
      </p:nvGrpSpPr>
      <p:grpSpPr>
        <a:xfrm>
          <a:off x="0" y="0"/>
          <a:ext cx="0" cy="0"/>
          <a:chOff x="0" y="0"/>
          <a:chExt cx="0" cy="0"/>
        </a:xfrm>
      </p:grpSpPr>
      <p:sp>
        <p:nvSpPr>
          <p:cNvPr id="329" name="Google Shape;329;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0" name="Google Shape;330;p5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1" name="Shape 331"/>
        <p:cNvGrpSpPr/>
        <p:nvPr/>
      </p:nvGrpSpPr>
      <p:grpSpPr>
        <a:xfrm>
          <a:off x="0" y="0"/>
          <a:ext cx="0" cy="0"/>
          <a:chOff x="0" y="0"/>
          <a:chExt cx="0" cy="0"/>
        </a:xfrm>
      </p:grpSpPr>
      <p:sp>
        <p:nvSpPr>
          <p:cNvPr id="332" name="Google Shape;332;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3" name="Google Shape;333;p56"/>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9"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 name="Google Shape;31;p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 name="Google Shape;32;p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 name="Google Shape;33;p7"/>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 name="Google Shape;34;p7"/>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7"/>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6" name="Shape 36"/>
        <p:cNvGrpSpPr/>
        <p:nvPr/>
      </p:nvGrpSpPr>
      <p:grpSpPr>
        <a:xfrm>
          <a:off x="0" y="0"/>
          <a:ext cx="0" cy="0"/>
          <a:chOff x="0" y="0"/>
          <a:chExt cx="0" cy="0"/>
        </a:xfrm>
      </p:grpSpPr>
      <p:sp>
        <p:nvSpPr>
          <p:cNvPr id="37" name="Google Shape;37;p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8" name="Google Shape;38;p8"/>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0" name="Google Shape;40;p8"/>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1" name="Google Shape;41;p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2" name="Google Shape;42;p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3" name="Google Shape;43;p8"/>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8"/>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5" name="Shape 45"/>
        <p:cNvGrpSpPr/>
        <p:nvPr/>
      </p:nvGrpSpPr>
      <p:grpSpPr>
        <a:xfrm>
          <a:off x="0" y="0"/>
          <a:ext cx="0" cy="0"/>
          <a:chOff x="0" y="0"/>
          <a:chExt cx="0" cy="0"/>
        </a:xfrm>
      </p:grpSpPr>
      <p:sp>
        <p:nvSpPr>
          <p:cNvPr id="46" name="Google Shape;46;p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7" name="Google Shape;47;p9"/>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9" name="Google Shape;49;p9"/>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0" name="Google Shape;50;p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1" name="Google Shape;51;p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2" name="Google Shape;52;p9"/>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9"/>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4" name="Google Shape;54;p9"/>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9"/>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6" name="Shape 56"/>
        <p:cNvGrpSpPr/>
        <p:nvPr/>
      </p:nvGrpSpPr>
      <p:grpSpPr>
        <a:xfrm>
          <a:off x="0" y="0"/>
          <a:ext cx="0" cy="0"/>
          <a:chOff x="0" y="0"/>
          <a:chExt cx="0" cy="0"/>
        </a:xfrm>
      </p:grpSpPr>
      <p:sp>
        <p:nvSpPr>
          <p:cNvPr id="57" name="Google Shape;57;p10"/>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1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9" name="Google Shape;59;p10"/>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0" name="Google Shape;60;p1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1" name="Google Shape;61;p1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2" name="Google Shape;62;p10"/>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10"/>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10"/>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5" name="Google Shape;65;p10"/>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10"/>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10"/>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8" name="Google Shape;68;p10"/>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1.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3" name="Google Shape;16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github.com/aakashjhawar/face-recognition-using-deep-learning" TargetMode="External"/><Relationship Id="rId4" Type="http://schemas.openxmlformats.org/officeDocument/2006/relationships/hyperlink" Target="https://github.com/saimj7/People-Counting-in-Real-Time" TargetMode="External"/><Relationship Id="rId5" Type="http://schemas.openxmlformats.org/officeDocument/2006/relationships/hyperlink" Target="https://github.com/girpinto/Emotion_Detection_Python#emotion-detection-in-python" TargetMode="External"/><Relationship Id="rId6" Type="http://schemas.openxmlformats.org/officeDocument/2006/relationships/hyperlink" Target="https://github.com/atulapra/Emotion-detec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drive.google.com/file/d/1LobVRzEaYq9ktaqG9SoxlH3znrJ8XOuC/view" TargetMode="Externa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57"/>
          <p:cNvSpPr txBox="1"/>
          <p:nvPr>
            <p:ph type="title"/>
          </p:nvPr>
        </p:nvSpPr>
        <p:spPr>
          <a:xfrm>
            <a:off x="0" y="1371600"/>
            <a:ext cx="9144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57"/>
          <p:cNvSpPr txBox="1"/>
          <p:nvPr/>
        </p:nvSpPr>
        <p:spPr>
          <a:xfrm>
            <a:off x="0" y="2161275"/>
            <a:ext cx="61923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2900" u="none" cap="none" strike="noStrike">
                <a:solidFill>
                  <a:schemeClr val="lt1"/>
                </a:solidFill>
                <a:latin typeface="Trebuchet MS"/>
                <a:ea typeface="Trebuchet MS"/>
                <a:cs typeface="Trebuchet MS"/>
                <a:sym typeface="Trebuchet MS"/>
              </a:rPr>
              <a:t>Team Name :Nerds   </a:t>
            </a:r>
            <a:endParaRPr b="1" i="0" sz="2900" u="none" cap="none" strike="noStrike">
              <a:solidFill>
                <a:schemeClr val="lt1"/>
              </a:solidFill>
              <a:latin typeface="Trebuchet MS"/>
              <a:ea typeface="Trebuchet MS"/>
              <a:cs typeface="Trebuchet MS"/>
              <a:sym typeface="Trebuchet MS"/>
            </a:endParaRPr>
          </a:p>
        </p:txBody>
      </p:sp>
      <p:sp>
        <p:nvSpPr>
          <p:cNvPr id="340" name="Google Shape;340;p57"/>
          <p:cNvSpPr txBox="1"/>
          <p:nvPr/>
        </p:nvSpPr>
        <p:spPr>
          <a:xfrm>
            <a:off x="158562" y="2992500"/>
            <a:ext cx="4559100" cy="377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700" u="none" cap="none" strike="noStrike">
                <a:solidFill>
                  <a:schemeClr val="lt1"/>
                </a:solidFill>
                <a:latin typeface="Trebuchet MS"/>
                <a:ea typeface="Trebuchet MS"/>
                <a:cs typeface="Trebuchet MS"/>
                <a:sym typeface="Trebuchet MS"/>
              </a:rPr>
              <a:t>Your team bio : </a:t>
            </a:r>
            <a:r>
              <a:rPr lang="en" sz="1700">
                <a:solidFill>
                  <a:schemeClr val="lt1"/>
                </a:solidFill>
                <a:latin typeface="Trebuchet MS"/>
                <a:ea typeface="Trebuchet MS"/>
                <a:cs typeface="Trebuchet MS"/>
                <a:sym typeface="Trebuchet MS"/>
              </a:rPr>
              <a:t> ECE Students of St Josephs College of Engineering</a:t>
            </a:r>
            <a:endParaRPr b="0" i="0" sz="1700" u="none" cap="none" strike="noStrike">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1600"/>
              </a:spcAft>
              <a:buClr>
                <a:srgbClr val="000000"/>
              </a:buClr>
              <a:buSzPts val="1300"/>
              <a:buFont typeface="Arial"/>
              <a:buNone/>
            </a:pPr>
            <a:r>
              <a:rPr b="0" i="0" lang="en" sz="1200" u="none" cap="none" strike="noStrike">
                <a:solidFill>
                  <a:schemeClr val="lt1"/>
                </a:solidFill>
                <a:latin typeface="Trebuchet MS"/>
                <a:ea typeface="Trebuchet MS"/>
                <a:cs typeface="Trebuchet MS"/>
                <a:sym typeface="Trebuchet MS"/>
              </a:rPr>
              <a:t>Date :11</a:t>
            </a:r>
            <a:r>
              <a:rPr lang="en" sz="1200">
                <a:solidFill>
                  <a:schemeClr val="lt1"/>
                </a:solidFill>
                <a:latin typeface="Trebuchet MS"/>
                <a:ea typeface="Trebuchet MS"/>
                <a:cs typeface="Trebuchet MS"/>
                <a:sym typeface="Trebuchet MS"/>
              </a:rPr>
              <a:t>th September 2022</a:t>
            </a:r>
            <a:endParaRPr b="0" i="0" sz="1200" u="none" cap="none" strike="noStrike">
              <a:solidFill>
                <a:schemeClr val="lt1"/>
              </a:solidFill>
              <a:latin typeface="Trebuchet MS"/>
              <a:ea typeface="Trebuchet MS"/>
              <a:cs typeface="Trebuchet MS"/>
              <a:sym typeface="Trebuchet MS"/>
            </a:endParaRPr>
          </a:p>
        </p:txBody>
      </p:sp>
      <p:pic>
        <p:nvPicPr>
          <p:cNvPr id="341" name="Google Shape;341;p57"/>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342" name="Google Shape;342;p57"/>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515325"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solidFill>
                  <a:srgbClr val="889AE8"/>
                </a:solidFill>
                <a:highlight>
                  <a:srgbClr val="FFFFFF"/>
                </a:highlight>
              </a:rPr>
              <a:t>Key Differentiators &amp; Adoption Plan</a:t>
            </a:r>
            <a:endParaRPr sz="3600">
              <a:solidFill>
                <a:srgbClr val="889AE8"/>
              </a:solidFill>
            </a:endParaRPr>
          </a:p>
        </p:txBody>
      </p:sp>
      <p:sp>
        <p:nvSpPr>
          <p:cNvPr id="403" name="Google Shape;403;p66"/>
          <p:cNvSpPr txBox="1"/>
          <p:nvPr/>
        </p:nvSpPr>
        <p:spPr>
          <a:xfrm>
            <a:off x="515325" y="1578775"/>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p:txBody>
      </p:sp>
      <p:sp>
        <p:nvSpPr>
          <p:cNvPr id="404" name="Google Shape;404;p66"/>
          <p:cNvSpPr txBox="1"/>
          <p:nvPr/>
        </p:nvSpPr>
        <p:spPr>
          <a:xfrm>
            <a:off x="605199" y="1004875"/>
            <a:ext cx="7610100" cy="40626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rgbClr val="000000"/>
              </a:buClr>
              <a:buSzPts val="2200"/>
              <a:buFont typeface="Lato"/>
              <a:buChar char="●"/>
            </a:pPr>
            <a:r>
              <a:rPr b="0" i="0" lang="en" sz="2800" u="none" cap="none" strike="noStrike">
                <a:solidFill>
                  <a:srgbClr val="142263"/>
                </a:solidFill>
                <a:latin typeface="Lato"/>
                <a:ea typeface="Lato"/>
                <a:cs typeface="Lato"/>
                <a:sym typeface="Lato"/>
              </a:rPr>
              <a:t>Our alternative is cheap and efficient.</a:t>
            </a:r>
            <a:endParaRPr b="0" i="0" sz="2800" u="none" cap="none" strike="noStrike">
              <a:solidFill>
                <a:srgbClr val="142263"/>
              </a:solidFill>
              <a:latin typeface="Lato"/>
              <a:ea typeface="Lato"/>
              <a:cs typeface="Lato"/>
              <a:sym typeface="Lato"/>
            </a:endParaRPr>
          </a:p>
          <a:p>
            <a:pPr indent="-368300" lvl="0" marL="457200" marR="0" rtl="0" algn="l">
              <a:lnSpc>
                <a:spcPct val="100000"/>
              </a:lnSpc>
              <a:spcBef>
                <a:spcPts val="0"/>
              </a:spcBef>
              <a:spcAft>
                <a:spcPts val="0"/>
              </a:spcAft>
              <a:buClr>
                <a:srgbClr val="000000"/>
              </a:buClr>
              <a:buSzPts val="2200"/>
              <a:buFont typeface="Lato"/>
              <a:buChar char="●"/>
            </a:pPr>
            <a:r>
              <a:rPr b="0" i="0" lang="en" sz="2800" u="none" cap="none" strike="noStrike">
                <a:solidFill>
                  <a:srgbClr val="142263"/>
                </a:solidFill>
                <a:latin typeface="Lato"/>
                <a:ea typeface="Lato"/>
                <a:cs typeface="Lato"/>
                <a:sym typeface="Lato"/>
              </a:rPr>
              <a:t>Our solution is easily accessible and can be easily modified</a:t>
            </a:r>
            <a:endParaRPr b="0" i="0" sz="2800" u="none" cap="none" strike="noStrike">
              <a:solidFill>
                <a:srgbClr val="142263"/>
              </a:solidFill>
              <a:latin typeface="Lato"/>
              <a:ea typeface="Lato"/>
              <a:cs typeface="Lato"/>
              <a:sym typeface="Lato"/>
            </a:endParaRPr>
          </a:p>
          <a:p>
            <a:pPr indent="-368300" lvl="0" marL="457200" marR="0" rtl="0" algn="l">
              <a:lnSpc>
                <a:spcPct val="100000"/>
              </a:lnSpc>
              <a:spcBef>
                <a:spcPts val="0"/>
              </a:spcBef>
              <a:spcAft>
                <a:spcPts val="0"/>
              </a:spcAft>
              <a:buClr>
                <a:srgbClr val="000000"/>
              </a:buClr>
              <a:buSzPts val="2200"/>
              <a:buFont typeface="Lato"/>
              <a:buChar char="●"/>
            </a:pPr>
            <a:r>
              <a:rPr b="0" i="0" lang="en" sz="2800" u="none" cap="none" strike="noStrike">
                <a:solidFill>
                  <a:srgbClr val="142263"/>
                </a:solidFill>
                <a:latin typeface="Lato"/>
                <a:ea typeface="Lato"/>
                <a:cs typeface="Lato"/>
                <a:sym typeface="Lato"/>
              </a:rPr>
              <a:t>Avoiding tampering with the help of two cameras is one of the key differentiators in our project</a:t>
            </a:r>
            <a:endParaRPr b="0" i="0" sz="2800" u="none" cap="none" strike="noStrike">
              <a:solidFill>
                <a:srgbClr val="142263"/>
              </a:solidFill>
              <a:latin typeface="Lato"/>
              <a:ea typeface="Lato"/>
              <a:cs typeface="Lato"/>
              <a:sym typeface="Lato"/>
            </a:endParaRPr>
          </a:p>
          <a:p>
            <a:pPr indent="-368300" lvl="0" marL="457200" marR="0" rtl="0" algn="l">
              <a:lnSpc>
                <a:spcPct val="100000"/>
              </a:lnSpc>
              <a:spcBef>
                <a:spcPts val="0"/>
              </a:spcBef>
              <a:spcAft>
                <a:spcPts val="0"/>
              </a:spcAft>
              <a:buClr>
                <a:srgbClr val="000000"/>
              </a:buClr>
              <a:buSzPts val="2200"/>
              <a:buFont typeface="Lato"/>
              <a:buChar char="●"/>
            </a:pPr>
            <a:r>
              <a:rPr b="0" i="0" lang="en" sz="2800" u="none" cap="none" strike="noStrike">
                <a:solidFill>
                  <a:srgbClr val="142263"/>
                </a:solidFill>
                <a:latin typeface="Lato"/>
                <a:ea typeface="Lato"/>
                <a:cs typeface="Lato"/>
                <a:sym typeface="Lato"/>
              </a:rPr>
              <a:t>The product can be easily adopted since it uses the feedback mechanisms and sources in the product can be easily modified</a:t>
            </a:r>
            <a:endParaRPr b="0" i="0" sz="2800" u="none" cap="none" strike="noStrike">
              <a:solidFill>
                <a:srgbClr val="142263"/>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nvSpPr>
        <p:spPr>
          <a:xfrm>
            <a:off x="0" y="100012"/>
            <a:ext cx="9209400" cy="116952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3200" u="none" cap="none" strike="noStrike">
                <a:solidFill>
                  <a:srgbClr val="1F1F50"/>
                </a:solidFill>
                <a:latin typeface="Lato"/>
                <a:ea typeface="Lato"/>
                <a:cs typeface="Lato"/>
                <a:sym typeface="Lato"/>
              </a:rPr>
              <a:t>GitHub Repository Link &amp; </a:t>
            </a:r>
            <a:r>
              <a:rPr b="1" i="0" lang="en" sz="3200" u="none" cap="none" strike="noStrike">
                <a:solidFill>
                  <a:srgbClr val="4A4548"/>
                </a:solidFill>
                <a:highlight>
                  <a:srgbClr val="FFFFFF"/>
                </a:highlight>
                <a:latin typeface="Lato"/>
                <a:ea typeface="Lato"/>
                <a:cs typeface="Lato"/>
                <a:sym typeface="Lato"/>
              </a:rPr>
              <a:t>supporting diagrams, screenshots, if any</a:t>
            </a:r>
            <a:endParaRPr b="1" i="0" sz="3200" u="none" cap="none" strike="noStrike">
              <a:solidFill>
                <a:srgbClr val="1F1F50"/>
              </a:solidFill>
              <a:latin typeface="Lato"/>
              <a:ea typeface="Lato"/>
              <a:cs typeface="Lato"/>
              <a:sym typeface="Lato"/>
            </a:endParaRPr>
          </a:p>
        </p:txBody>
      </p:sp>
      <p:sp>
        <p:nvSpPr>
          <p:cNvPr id="410" name="Google Shape;410;p67"/>
          <p:cNvSpPr txBox="1"/>
          <p:nvPr/>
        </p:nvSpPr>
        <p:spPr>
          <a:xfrm>
            <a:off x="121443" y="1385887"/>
            <a:ext cx="7600387" cy="390873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2200" u="none" cap="none" strike="noStrike">
                <a:solidFill>
                  <a:srgbClr val="222222"/>
                </a:solidFill>
                <a:highlight>
                  <a:srgbClr val="FFFFFF"/>
                </a:highlight>
                <a:latin typeface="Impact"/>
                <a:ea typeface="Impact"/>
                <a:cs typeface="Impact"/>
                <a:sym typeface="Impact"/>
              </a:rPr>
              <a:t>Github links</a:t>
            </a:r>
            <a:endParaRPr b="0" i="0" sz="2200" u="none" cap="none" strike="noStrike">
              <a:solidFill>
                <a:srgbClr val="222222"/>
              </a:solidFill>
              <a:highlight>
                <a:srgbClr val="FFFFFF"/>
              </a:highlight>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2200" u="none" cap="none" strike="noStrike">
              <a:solidFill>
                <a:srgbClr val="22222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2200" u="sng" cap="none" strike="noStrike">
                <a:solidFill>
                  <a:schemeClr val="hlink"/>
                </a:solidFill>
                <a:highlight>
                  <a:srgbClr val="FFFFFF"/>
                </a:highlight>
                <a:latin typeface="Times New Roman"/>
                <a:ea typeface="Times New Roman"/>
                <a:cs typeface="Times New Roman"/>
                <a:sym typeface="Times New Roman"/>
                <a:hlinkClick r:id="rId3"/>
              </a:rPr>
              <a:t>https://github.com/aakashjhawar/face-recognition-using-deep-learning</a:t>
            </a:r>
            <a:endParaRPr b="0" i="0" sz="2200" u="none" cap="none" strike="noStrike">
              <a:solidFill>
                <a:srgbClr val="22222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2200" u="sng" cap="none" strike="noStrike">
                <a:solidFill>
                  <a:schemeClr val="hlink"/>
                </a:solidFill>
                <a:highlight>
                  <a:srgbClr val="FFFFFF"/>
                </a:highlight>
                <a:latin typeface="Times New Roman"/>
                <a:ea typeface="Times New Roman"/>
                <a:cs typeface="Times New Roman"/>
                <a:sym typeface="Times New Roman"/>
                <a:hlinkClick r:id="rId4"/>
              </a:rPr>
              <a:t>https://github.com/saimj7/People-Counting-in-Real-Time</a:t>
            </a:r>
            <a:endParaRPr b="0" i="0" sz="2200" u="none" cap="none" strike="noStrike">
              <a:solidFill>
                <a:srgbClr val="22222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2200" u="sng" cap="none" strike="noStrike">
                <a:solidFill>
                  <a:schemeClr val="hlink"/>
                </a:solidFill>
                <a:highlight>
                  <a:srgbClr val="FFFFFF"/>
                </a:highlight>
                <a:latin typeface="Times New Roman"/>
                <a:ea typeface="Times New Roman"/>
                <a:cs typeface="Times New Roman"/>
                <a:sym typeface="Times New Roman"/>
                <a:hlinkClick r:id="rId5"/>
              </a:rPr>
              <a:t>https://github.com/girpinto/Emotion_Detection_Python#emotion-detection-in-python</a:t>
            </a:r>
            <a:endParaRPr b="0" i="0" sz="2200" u="none" cap="none" strike="noStrike">
              <a:solidFill>
                <a:srgbClr val="22222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2200" u="sng" cap="none" strike="noStrike">
                <a:solidFill>
                  <a:schemeClr val="hlink"/>
                </a:solidFill>
                <a:highlight>
                  <a:srgbClr val="FFFFFF"/>
                </a:highlight>
                <a:latin typeface="Times New Roman"/>
                <a:ea typeface="Times New Roman"/>
                <a:cs typeface="Times New Roman"/>
                <a:sym typeface="Times New Roman"/>
                <a:hlinkClick r:id="rId6"/>
              </a:rPr>
              <a:t>https://github.com/atulapra/Emotion-detection</a:t>
            </a:r>
            <a:endParaRPr b="0" i="0" sz="2200" u="none" cap="none" strike="noStrike">
              <a:solidFill>
                <a:srgbClr val="22222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2200" u="none" cap="none" strike="noStrike">
              <a:solidFill>
                <a:srgbClr val="22222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2200" u="none" cap="none" strike="noStrike">
              <a:solidFill>
                <a:srgbClr val="22222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2200" u="none" cap="none" strike="noStrike">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title"/>
          </p:nvPr>
        </p:nvSpPr>
        <p:spPr>
          <a:xfrm>
            <a:off x="102662" y="1131112"/>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			Thank You</a:t>
            </a:r>
            <a:endParaRPr sz="3600"/>
          </a:p>
        </p:txBody>
      </p:sp>
      <p:sp>
        <p:nvSpPr>
          <p:cNvPr id="416" name="Google Shape;416;p68"/>
          <p:cNvSpPr txBox="1"/>
          <p:nvPr>
            <p:ph idx="1" type="subTitle"/>
          </p:nvPr>
        </p:nvSpPr>
        <p:spPr>
          <a:xfrm>
            <a:off x="4334444" y="2114830"/>
            <a:ext cx="4559100" cy="213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sz="2000"/>
              <a:t>An intiative by:</a:t>
            </a:r>
            <a:endParaRPr/>
          </a:p>
          <a:p>
            <a:pPr indent="0" lvl="0" marL="0" rtl="0" algn="l">
              <a:lnSpc>
                <a:spcPct val="150000"/>
              </a:lnSpc>
              <a:spcBef>
                <a:spcPts val="0"/>
              </a:spcBef>
              <a:spcAft>
                <a:spcPts val="0"/>
              </a:spcAft>
              <a:buSzPts val="1800"/>
              <a:buNone/>
            </a:pPr>
            <a:r>
              <a:t/>
            </a:r>
            <a:endParaRPr sz="1500"/>
          </a:p>
          <a:p>
            <a:pPr indent="0" lvl="0" marL="0" rtl="0" algn="l">
              <a:lnSpc>
                <a:spcPct val="150000"/>
              </a:lnSpc>
              <a:spcBef>
                <a:spcPts val="0"/>
              </a:spcBef>
              <a:spcAft>
                <a:spcPts val="0"/>
              </a:spcAft>
              <a:buSzPts val="1800"/>
              <a:buNone/>
            </a:pPr>
            <a:r>
              <a:rPr lang="en" sz="1500"/>
              <a:t>         Dennis Reo Joseph R</a:t>
            </a:r>
            <a:endParaRPr sz="1500"/>
          </a:p>
          <a:p>
            <a:pPr indent="0" lvl="0" marL="0" rtl="0" algn="l">
              <a:lnSpc>
                <a:spcPct val="150000"/>
              </a:lnSpc>
              <a:spcBef>
                <a:spcPts val="1600"/>
              </a:spcBef>
              <a:spcAft>
                <a:spcPts val="0"/>
              </a:spcAft>
              <a:buSzPts val="1800"/>
              <a:buNone/>
            </a:pPr>
            <a:r>
              <a:rPr lang="en" sz="1500"/>
              <a:t>          Vaddi Sri Rama Gayathri </a:t>
            </a:r>
            <a:endParaRPr sz="1500"/>
          </a:p>
          <a:p>
            <a:pPr indent="0" lvl="0" marL="0" rtl="0" algn="l">
              <a:lnSpc>
                <a:spcPct val="150000"/>
              </a:lnSpc>
              <a:spcBef>
                <a:spcPts val="1600"/>
              </a:spcBef>
              <a:spcAft>
                <a:spcPts val="0"/>
              </a:spcAft>
              <a:buSzPts val="1800"/>
              <a:buNone/>
            </a:pPr>
            <a:r>
              <a:rPr lang="en" sz="1500"/>
              <a:t>          Saiyoogeswaran D</a:t>
            </a:r>
            <a:endParaRPr sz="1500"/>
          </a:p>
          <a:p>
            <a:pPr indent="0" lvl="0" marL="0" rtl="0" algn="l">
              <a:lnSpc>
                <a:spcPct val="150000"/>
              </a:lnSpc>
              <a:spcBef>
                <a:spcPts val="1600"/>
              </a:spcBef>
              <a:spcAft>
                <a:spcPts val="0"/>
              </a:spcAft>
              <a:buSzPts val="1800"/>
              <a:buNone/>
            </a:pPr>
            <a:r>
              <a:rPr lang="en" sz="1500"/>
              <a:t>          Sivayogarajan L</a:t>
            </a:r>
            <a:endParaRPr sz="1500"/>
          </a:p>
          <a:p>
            <a:pPr indent="0" lvl="0" marL="0" rtl="0" algn="l">
              <a:lnSpc>
                <a:spcPct val="150000"/>
              </a:lnSpc>
              <a:spcBef>
                <a:spcPts val="1600"/>
              </a:spcBef>
              <a:spcAft>
                <a:spcPts val="0"/>
              </a:spcAft>
              <a:buSzPts val="1800"/>
              <a:buNone/>
            </a:pPr>
            <a:r>
              <a:t/>
            </a:r>
            <a:endParaRPr sz="1500"/>
          </a:p>
          <a:p>
            <a:pPr indent="0" lvl="0" marL="0" rtl="0" algn="l">
              <a:lnSpc>
                <a:spcPct val="150000"/>
              </a:lnSpc>
              <a:spcBef>
                <a:spcPts val="1600"/>
              </a:spcBef>
              <a:spcAft>
                <a:spcPts val="0"/>
              </a:spcAft>
              <a:buSzPts val="1800"/>
              <a:buNone/>
            </a:pPr>
            <a:r>
              <a:t/>
            </a:r>
            <a:endParaRPr sz="1500"/>
          </a:p>
          <a:p>
            <a:pPr indent="0" lvl="0" marL="0" rtl="0" algn="l">
              <a:lnSpc>
                <a:spcPct val="150000"/>
              </a:lnSpc>
              <a:spcBef>
                <a:spcPts val="1600"/>
              </a:spcBef>
              <a:spcAft>
                <a:spcPts val="0"/>
              </a:spcAft>
              <a:buSzPts val="1800"/>
              <a:buNone/>
            </a:pPr>
            <a:r>
              <a:t/>
            </a:r>
            <a:endParaRPr sz="1500"/>
          </a:p>
          <a:p>
            <a:pPr indent="0" lvl="0" marL="0" rtl="0" algn="l">
              <a:lnSpc>
                <a:spcPct val="150000"/>
              </a:lnSpc>
              <a:spcBef>
                <a:spcPts val="1600"/>
              </a:spcBef>
              <a:spcAft>
                <a:spcPts val="1600"/>
              </a:spcAft>
              <a:buSzPts val="1800"/>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8"/>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3F60EC"/>
                </a:solidFill>
              </a:rPr>
              <a:t>Problem Statement?</a:t>
            </a:r>
            <a:endParaRPr sz="4000">
              <a:solidFill>
                <a:srgbClr val="3F60EC"/>
              </a:solidFill>
            </a:endParaRPr>
          </a:p>
        </p:txBody>
      </p:sp>
      <p:sp>
        <p:nvSpPr>
          <p:cNvPr id="348" name="Google Shape;348;p58"/>
          <p:cNvSpPr txBox="1"/>
          <p:nvPr/>
        </p:nvSpPr>
        <p:spPr>
          <a:xfrm>
            <a:off x="452700" y="1065575"/>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4F67DB"/>
                </a:solidFill>
                <a:highlight>
                  <a:srgbClr val="FFFFFF"/>
                </a:highlight>
                <a:latin typeface="Lato"/>
                <a:ea typeface="Lato"/>
                <a:cs typeface="Lato"/>
                <a:sym typeface="Lato"/>
              </a:rPr>
              <a:t>Why did you decide to solve this Problem statement?</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D2276"/>
                </a:solidFill>
                <a:highlight>
                  <a:srgbClr val="FFFFFF"/>
                </a:highlight>
                <a:latin typeface="Arial"/>
                <a:ea typeface="Arial"/>
                <a:cs typeface="Arial"/>
                <a:sym typeface="Arial"/>
              </a:rPr>
              <a:t>As it is seen that Banks have  played a vital portion in the day to day life of stakeholders such as industrialists,traders and common public like pensioners and many more.Inspite of the netbanking services,there are some works which needs to be carried out in bank’s premises. Banks have been inevitable part of thier life. </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D2276"/>
              </a:solidFill>
              <a:highlight>
                <a:srgbClr val="FFFFFF"/>
              </a:highlight>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D2276"/>
                </a:solidFill>
                <a:highlight>
                  <a:srgbClr val="FFFFFF"/>
                </a:highlight>
                <a:latin typeface="Arial"/>
                <a:ea typeface="Arial"/>
                <a:cs typeface="Arial"/>
                <a:sym typeface="Arial"/>
              </a:rPr>
              <a:t>They often tend to look up to banks without any hesitation for any monetary services. So it is very important to not only satisfy them but assist them  by using  the exixting potential resources to help the banks evolve technically. </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D2276"/>
              </a:solidFill>
              <a:highlight>
                <a:srgbClr val="FFFFFF"/>
              </a:highlight>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D2276"/>
                </a:solidFill>
                <a:highlight>
                  <a:srgbClr val="FFFFFF"/>
                </a:highlight>
                <a:latin typeface="Arial"/>
                <a:ea typeface="Arial"/>
                <a:cs typeface="Arial"/>
                <a:sym typeface="Arial"/>
              </a:rPr>
              <a:t>Video analytics is such a budding  domain which is efficient and laborsaving. Thereby implementing  the cognition would help the bank’s progress and facilitates the customers. </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D2276"/>
              </a:solidFill>
              <a:highlight>
                <a:srgbClr val="FFFFFF"/>
              </a:highlight>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D2276"/>
                </a:solidFill>
                <a:highlight>
                  <a:srgbClr val="FFFFFF"/>
                </a:highlight>
                <a:latin typeface="Arial"/>
                <a:ea typeface="Arial"/>
                <a:cs typeface="Arial"/>
                <a:sym typeface="Arial"/>
              </a:rPr>
              <a:t>The cameras used here not only can be put to security purposes but can be extended to asses the employess efficiency which is a direct indicator of  customer satisfaction.</a:t>
            </a:r>
            <a:endParaRPr b="0" i="0" sz="1400" u="none" cap="none" strike="noStrike">
              <a:solidFill>
                <a:srgbClr val="0D227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9"/>
          <p:cNvSpPr txBox="1"/>
          <p:nvPr>
            <p:ph type="title"/>
          </p:nvPr>
        </p:nvSpPr>
        <p:spPr>
          <a:xfrm>
            <a:off x="473929" y="508157"/>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3F60EC"/>
                </a:solidFill>
                <a:highlight>
                  <a:srgbClr val="FFFFFF"/>
                </a:highlight>
              </a:rPr>
              <a:t>User Segment &amp; Pain Points</a:t>
            </a:r>
            <a:endParaRPr sz="4000">
              <a:solidFill>
                <a:srgbClr val="3F60EC"/>
              </a:solidFill>
            </a:endParaRPr>
          </a:p>
        </p:txBody>
      </p:sp>
      <p:sp>
        <p:nvSpPr>
          <p:cNvPr id="354" name="Google Shape;354;p59"/>
          <p:cNvSpPr txBox="1"/>
          <p:nvPr/>
        </p:nvSpPr>
        <p:spPr>
          <a:xfrm>
            <a:off x="494629" y="8646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sp>
        <p:nvSpPr>
          <p:cNvPr id="355" name="Google Shape;355;p59"/>
          <p:cNvSpPr txBox="1"/>
          <p:nvPr/>
        </p:nvSpPr>
        <p:spPr>
          <a:xfrm>
            <a:off x="665611" y="1450212"/>
            <a:ext cx="7235377" cy="3385512"/>
          </a:xfrm>
          <a:prstGeom prst="rect">
            <a:avLst/>
          </a:prstGeom>
          <a:noFill/>
          <a:ln>
            <a:noFill/>
          </a:ln>
        </p:spPr>
        <p:txBody>
          <a:bodyPr anchorCtr="0" anchor="t" bIns="91425" lIns="91425" spcFirstLastPara="1" rIns="91425" wrap="square" tIns="91425">
            <a:spAutoFit/>
          </a:bodyPr>
          <a:lstStyle/>
          <a:p>
            <a:pPr indent="0" lvl="0" marL="101600" marR="0" rtl="0" algn="l">
              <a:lnSpc>
                <a:spcPct val="100000"/>
              </a:lnSpc>
              <a:spcBef>
                <a:spcPts val="0"/>
              </a:spcBef>
              <a:spcAft>
                <a:spcPts val="0"/>
              </a:spcAft>
              <a:buNone/>
            </a:pPr>
            <a:r>
              <a:rPr b="0" i="0" lang="en" sz="2000" u="none" cap="none" strike="noStrike">
                <a:solidFill>
                  <a:srgbClr val="142263"/>
                </a:solidFill>
                <a:latin typeface="Arial"/>
                <a:ea typeface="Arial"/>
                <a:cs typeface="Arial"/>
                <a:sym typeface="Arial"/>
              </a:rPr>
              <a:t>Our solution can be put to use in places like Banks ,markets ,jewellery shops etc.As our product involves segments like:</a:t>
            </a:r>
            <a:endParaRPr b="0" i="0" sz="2000" u="none" cap="none" strike="noStrike">
              <a:solidFill>
                <a:srgbClr val="142263"/>
              </a:solidFill>
              <a:latin typeface="Arial"/>
              <a:ea typeface="Arial"/>
              <a:cs typeface="Arial"/>
              <a:sym typeface="Arial"/>
            </a:endParaRPr>
          </a:p>
          <a:p>
            <a:pPr indent="-342900" lvl="1" marL="901700" marR="0" rtl="0" algn="l">
              <a:lnSpc>
                <a:spcPct val="100000"/>
              </a:lnSpc>
              <a:spcBef>
                <a:spcPts val="0"/>
              </a:spcBef>
              <a:spcAft>
                <a:spcPts val="0"/>
              </a:spcAft>
              <a:buClr>
                <a:srgbClr val="000000"/>
              </a:buClr>
              <a:buSzPts val="2000"/>
              <a:buFont typeface="Noto Sans Symbols"/>
              <a:buChar char="❖"/>
            </a:pPr>
            <a:r>
              <a:rPr b="0" i="0" lang="en" sz="2000" u="none" cap="none" strike="noStrike">
                <a:solidFill>
                  <a:srgbClr val="142263"/>
                </a:solidFill>
                <a:latin typeface="Arial"/>
                <a:ea typeface="Arial"/>
                <a:cs typeface="Arial"/>
                <a:sym typeface="Arial"/>
              </a:rPr>
              <a:t>Person count</a:t>
            </a:r>
            <a:endParaRPr/>
          </a:p>
          <a:p>
            <a:pPr indent="-342900" lvl="1" marL="901700" marR="0" rtl="0" algn="l">
              <a:lnSpc>
                <a:spcPct val="100000"/>
              </a:lnSpc>
              <a:spcBef>
                <a:spcPts val="0"/>
              </a:spcBef>
              <a:spcAft>
                <a:spcPts val="0"/>
              </a:spcAft>
              <a:buClr>
                <a:srgbClr val="000000"/>
              </a:buClr>
              <a:buSzPts val="2000"/>
              <a:buFont typeface="Noto Sans Symbols"/>
              <a:buChar char="❖"/>
            </a:pPr>
            <a:r>
              <a:rPr b="0" i="0" lang="en" sz="2000" u="none" cap="none" strike="noStrike">
                <a:solidFill>
                  <a:srgbClr val="142263"/>
                </a:solidFill>
                <a:latin typeface="Arial"/>
                <a:ea typeface="Arial"/>
                <a:cs typeface="Arial"/>
                <a:sym typeface="Arial"/>
              </a:rPr>
              <a:t>Camera tampering</a:t>
            </a:r>
            <a:endParaRPr/>
          </a:p>
          <a:p>
            <a:pPr indent="-342900" lvl="1" marL="901700" marR="0" rtl="0" algn="l">
              <a:lnSpc>
                <a:spcPct val="100000"/>
              </a:lnSpc>
              <a:spcBef>
                <a:spcPts val="0"/>
              </a:spcBef>
              <a:spcAft>
                <a:spcPts val="0"/>
              </a:spcAft>
              <a:buClr>
                <a:srgbClr val="000000"/>
              </a:buClr>
              <a:buSzPts val="2000"/>
              <a:buFont typeface="Noto Sans Symbols"/>
              <a:buChar char="❖"/>
            </a:pPr>
            <a:r>
              <a:rPr b="0" i="0" lang="en" sz="2000" u="none" cap="none" strike="noStrike">
                <a:solidFill>
                  <a:srgbClr val="142263"/>
                </a:solidFill>
                <a:latin typeface="Arial"/>
                <a:ea typeface="Arial"/>
                <a:cs typeface="Arial"/>
                <a:sym typeface="Arial"/>
              </a:rPr>
              <a:t>Emotion recognition</a:t>
            </a:r>
            <a:endParaRPr/>
          </a:p>
          <a:p>
            <a:pPr indent="-342900" lvl="1" marL="901700" marR="0" rtl="0" algn="l">
              <a:lnSpc>
                <a:spcPct val="100000"/>
              </a:lnSpc>
              <a:spcBef>
                <a:spcPts val="0"/>
              </a:spcBef>
              <a:spcAft>
                <a:spcPts val="0"/>
              </a:spcAft>
              <a:buClr>
                <a:srgbClr val="000000"/>
              </a:buClr>
              <a:buSzPts val="2000"/>
              <a:buFont typeface="Noto Sans Symbols"/>
              <a:buChar char="❖"/>
            </a:pPr>
            <a:r>
              <a:rPr b="0" i="0" lang="en" sz="2000" u="none" cap="none" strike="noStrike">
                <a:solidFill>
                  <a:srgbClr val="142263"/>
                </a:solidFill>
                <a:latin typeface="Arial"/>
                <a:ea typeface="Arial"/>
                <a:cs typeface="Arial"/>
                <a:sym typeface="Arial"/>
              </a:rPr>
              <a:t>Less time delay</a:t>
            </a:r>
            <a:endParaRPr/>
          </a:p>
          <a:p>
            <a:pPr indent="-342900" lvl="1" marL="901700" marR="0" rtl="0" algn="l">
              <a:lnSpc>
                <a:spcPct val="100000"/>
              </a:lnSpc>
              <a:spcBef>
                <a:spcPts val="0"/>
              </a:spcBef>
              <a:spcAft>
                <a:spcPts val="0"/>
              </a:spcAft>
              <a:buClr>
                <a:srgbClr val="000000"/>
              </a:buClr>
              <a:buSzPts val="2000"/>
              <a:buFont typeface="Noto Sans Symbols"/>
              <a:buChar char="❖"/>
            </a:pPr>
            <a:r>
              <a:rPr b="0" i="0" lang="en" sz="2000" u="none" cap="none" strike="noStrike">
                <a:solidFill>
                  <a:srgbClr val="142263"/>
                </a:solidFill>
                <a:latin typeface="Arial"/>
                <a:ea typeface="Arial"/>
                <a:cs typeface="Arial"/>
                <a:sym typeface="Arial"/>
              </a:rPr>
              <a:t>More efficient</a:t>
            </a:r>
            <a:endParaRPr/>
          </a:p>
          <a:p>
            <a:pPr indent="-342900" lvl="1" marL="901700" marR="0" rtl="0" algn="l">
              <a:lnSpc>
                <a:spcPct val="100000"/>
              </a:lnSpc>
              <a:spcBef>
                <a:spcPts val="0"/>
              </a:spcBef>
              <a:spcAft>
                <a:spcPts val="0"/>
              </a:spcAft>
              <a:buClr>
                <a:srgbClr val="000000"/>
              </a:buClr>
              <a:buSzPts val="2000"/>
              <a:buFont typeface="Noto Sans Symbols"/>
              <a:buChar char="❖"/>
            </a:pPr>
            <a:r>
              <a:rPr b="0" i="0" lang="en" sz="2000" u="none" cap="none" strike="noStrike">
                <a:solidFill>
                  <a:srgbClr val="142263"/>
                </a:solidFill>
                <a:latin typeface="Arial"/>
                <a:ea typeface="Arial"/>
                <a:cs typeface="Arial"/>
                <a:sym typeface="Arial"/>
              </a:rPr>
              <a:t>Time taken for each service</a:t>
            </a:r>
            <a:endParaRPr/>
          </a:p>
          <a:p>
            <a:pPr indent="-342900" lvl="1" marL="901700" marR="0" rtl="0" algn="l">
              <a:lnSpc>
                <a:spcPct val="100000"/>
              </a:lnSpc>
              <a:spcBef>
                <a:spcPts val="0"/>
              </a:spcBef>
              <a:spcAft>
                <a:spcPts val="0"/>
              </a:spcAft>
              <a:buClr>
                <a:srgbClr val="000000"/>
              </a:buClr>
              <a:buSzPts val="2000"/>
              <a:buFont typeface="Noto Sans Symbols"/>
              <a:buChar char="❖"/>
            </a:pPr>
            <a:r>
              <a:rPr b="0" i="0" lang="en" sz="2000" u="none" cap="none" strike="noStrike">
                <a:solidFill>
                  <a:srgbClr val="142263"/>
                </a:solidFill>
                <a:latin typeface="Arial"/>
                <a:ea typeface="Arial"/>
                <a:cs typeface="Arial"/>
                <a:sym typeface="Arial"/>
              </a:rPr>
              <a:t>Frequency of a customer</a:t>
            </a:r>
            <a:endParaRPr b="0" i="0" sz="2000" u="none" cap="none" strike="noStrike">
              <a:solidFill>
                <a:srgbClr val="1422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0"/>
          <p:cNvSpPr txBox="1"/>
          <p:nvPr/>
        </p:nvSpPr>
        <p:spPr>
          <a:xfrm>
            <a:off x="128329" y="1234175"/>
            <a:ext cx="8707800" cy="34011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1000"/>
              </a:spcBef>
              <a:spcAft>
                <a:spcPts val="0"/>
              </a:spcAft>
              <a:buClr>
                <a:srgbClr val="222222"/>
              </a:buClr>
              <a:buSzPts val="2000"/>
              <a:buFont typeface="Times New Roman"/>
              <a:buChar char="❖"/>
            </a:pPr>
            <a:r>
              <a:rPr b="0" i="0" lang="en" sz="2000" u="none" cap="none" strike="noStrike">
                <a:solidFill>
                  <a:srgbClr val="142263"/>
                </a:solidFill>
                <a:highlight>
                  <a:srgbClr val="FFFFFF"/>
                </a:highlight>
                <a:latin typeface="Arial"/>
                <a:ea typeface="Arial"/>
                <a:cs typeface="Arial"/>
                <a:sym typeface="Arial"/>
              </a:rPr>
              <a:t>Adoption of opencv with the help of python for counting the number of people and </a:t>
            </a:r>
            <a:r>
              <a:rPr b="0" i="0" lang="en" sz="2000" u="none" cap="none" strike="noStrike">
                <a:solidFill>
                  <a:srgbClr val="142263"/>
                </a:solidFill>
                <a:highlight>
                  <a:schemeClr val="lt1"/>
                </a:highlight>
                <a:latin typeface="Arial"/>
                <a:ea typeface="Arial"/>
                <a:cs typeface="Arial"/>
                <a:sym typeface="Arial"/>
              </a:rPr>
              <a:t>face recognition for analysing the sentiments of the people which is made in feedback for reducing the error.</a:t>
            </a:r>
            <a:endParaRPr b="0" i="0" sz="2000" u="none" cap="none" strike="noStrike">
              <a:solidFill>
                <a:srgbClr val="142263"/>
              </a:solidFill>
              <a:highlight>
                <a:schemeClr val="lt1"/>
              </a:highlight>
              <a:latin typeface="Arial"/>
              <a:ea typeface="Arial"/>
              <a:cs typeface="Arial"/>
              <a:sym typeface="Arial"/>
            </a:endParaRPr>
          </a:p>
          <a:p>
            <a:pPr indent="-355600" lvl="0" marL="457200" marR="0" rtl="0" algn="l">
              <a:lnSpc>
                <a:spcPct val="115000"/>
              </a:lnSpc>
              <a:spcBef>
                <a:spcPts val="0"/>
              </a:spcBef>
              <a:spcAft>
                <a:spcPts val="0"/>
              </a:spcAft>
              <a:buClr>
                <a:srgbClr val="222222"/>
              </a:buClr>
              <a:buSzPts val="2000"/>
              <a:buFont typeface="Times New Roman"/>
              <a:buChar char="❖"/>
            </a:pPr>
            <a:r>
              <a:rPr b="0" i="0" lang="en" sz="2000" u="none" cap="none" strike="noStrike">
                <a:solidFill>
                  <a:srgbClr val="142263"/>
                </a:solidFill>
                <a:highlight>
                  <a:schemeClr val="lt1"/>
                </a:highlight>
                <a:latin typeface="Arial"/>
                <a:ea typeface="Arial"/>
                <a:cs typeface="Arial"/>
                <a:sym typeface="Arial"/>
              </a:rPr>
              <a:t>Using the video footage for analysing the count of people  on normal days and special occasions which helps in predicting the requirements.</a:t>
            </a:r>
            <a:endParaRPr b="0" i="0" sz="2000" u="none" cap="none" strike="noStrike">
              <a:solidFill>
                <a:srgbClr val="142263"/>
              </a:solidFill>
              <a:highlight>
                <a:schemeClr val="lt1"/>
              </a:highlight>
              <a:latin typeface="Arial"/>
              <a:ea typeface="Arial"/>
              <a:cs typeface="Arial"/>
              <a:sym typeface="Arial"/>
            </a:endParaRPr>
          </a:p>
          <a:p>
            <a:pPr indent="-355600" lvl="0" marL="457200" marR="0" rtl="0" algn="l">
              <a:lnSpc>
                <a:spcPct val="115000"/>
              </a:lnSpc>
              <a:spcBef>
                <a:spcPts val="0"/>
              </a:spcBef>
              <a:spcAft>
                <a:spcPts val="0"/>
              </a:spcAft>
              <a:buClr>
                <a:srgbClr val="222222"/>
              </a:buClr>
              <a:buSzPts val="2000"/>
              <a:buFont typeface="Times New Roman"/>
              <a:buChar char="❖"/>
            </a:pPr>
            <a:r>
              <a:rPr b="0" i="0" lang="en" sz="2000" u="none" cap="none" strike="noStrike">
                <a:solidFill>
                  <a:srgbClr val="142263"/>
                </a:solidFill>
                <a:highlight>
                  <a:schemeClr val="lt1"/>
                </a:highlight>
                <a:latin typeface="Arial"/>
                <a:ea typeface="Arial"/>
                <a:cs typeface="Arial"/>
                <a:sym typeface="Arial"/>
              </a:rPr>
              <a:t>Tampering cameras is more common today so our idea is employ a small camera near to the main cctv which can be made activated when the cctv gets tampered. </a:t>
            </a:r>
            <a:endParaRPr b="0" i="0" sz="2000" u="none" cap="none" strike="noStrike">
              <a:solidFill>
                <a:srgbClr val="142263"/>
              </a:solidFill>
              <a:highlight>
                <a:schemeClr val="lt1"/>
              </a:highlight>
              <a:latin typeface="Arial"/>
              <a:ea typeface="Arial"/>
              <a:cs typeface="Arial"/>
              <a:sym typeface="Arial"/>
            </a:endParaRPr>
          </a:p>
          <a:p>
            <a:pPr indent="0" lvl="0" marL="0" marR="0" rtl="0" algn="l">
              <a:lnSpc>
                <a:spcPct val="115000"/>
              </a:lnSpc>
              <a:spcBef>
                <a:spcPts val="1000"/>
              </a:spcBef>
              <a:spcAft>
                <a:spcPts val="1000"/>
              </a:spcAft>
              <a:buClr>
                <a:srgbClr val="000000"/>
              </a:buClr>
              <a:buSzPts val="1400"/>
              <a:buFont typeface="Arial"/>
              <a:buNone/>
            </a:pPr>
            <a:r>
              <a:t/>
            </a:r>
            <a:endParaRPr b="0" i="0" sz="1900" u="none" cap="none" strike="noStrike">
              <a:solidFill>
                <a:srgbClr val="222222"/>
              </a:solidFill>
              <a:highlight>
                <a:srgbClr val="FFFFFF"/>
              </a:highlight>
              <a:latin typeface="Impact"/>
              <a:ea typeface="Impact"/>
              <a:cs typeface="Impact"/>
              <a:sym typeface="Impact"/>
            </a:endParaRPr>
          </a:p>
        </p:txBody>
      </p:sp>
      <p:sp>
        <p:nvSpPr>
          <p:cNvPr id="361" name="Google Shape;361;p60"/>
          <p:cNvSpPr txBox="1"/>
          <p:nvPr>
            <p:ph type="title"/>
          </p:nvPr>
        </p:nvSpPr>
        <p:spPr>
          <a:xfrm>
            <a:off x="432000" y="4581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3F60EC"/>
                </a:solidFill>
              </a:rPr>
              <a:t>Pre-Requisite</a:t>
            </a:r>
            <a:endParaRPr sz="4000">
              <a:solidFill>
                <a:srgbClr val="3F60E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solidFill>
                  <a:srgbClr val="4F67DB"/>
                </a:solidFill>
                <a:highlight>
                  <a:srgbClr val="FFFFFF"/>
                </a:highlight>
                <a:latin typeface="Lato"/>
                <a:ea typeface="Lato"/>
                <a:cs typeface="Lato"/>
                <a:sym typeface="Lato"/>
              </a:rPr>
              <a:t>A</a:t>
            </a:r>
            <a:r>
              <a:rPr i="0" lang="en" sz="2400" u="none" cap="none" strike="noStrike">
                <a:solidFill>
                  <a:srgbClr val="4F67DB"/>
                </a:solidFill>
                <a:highlight>
                  <a:srgbClr val="FFFFFF"/>
                </a:highlight>
                <a:latin typeface="Lato"/>
                <a:ea typeface="Lato"/>
                <a:cs typeface="Lato"/>
                <a:sym typeface="Lato"/>
              </a:rPr>
              <a:t>lternatives/competitive products for the problem</a:t>
            </a:r>
            <a:r>
              <a:rPr lang="en" sz="2400">
                <a:solidFill>
                  <a:srgbClr val="4F67DB"/>
                </a:solidFill>
                <a:highlight>
                  <a:srgbClr val="FFFFFF"/>
                </a:highlight>
                <a:latin typeface="Lato"/>
                <a:ea typeface="Lato"/>
                <a:cs typeface="Lato"/>
                <a:sym typeface="Lato"/>
              </a:rPr>
              <a:t>s</a:t>
            </a:r>
            <a:r>
              <a:rPr i="0" lang="en" sz="2400" u="none" cap="none" strike="noStrike">
                <a:solidFill>
                  <a:srgbClr val="4F67DB"/>
                </a:solidFill>
                <a:highlight>
                  <a:srgbClr val="FFFFFF"/>
                </a:highlight>
                <a:latin typeface="Lato"/>
                <a:ea typeface="Lato"/>
                <a:cs typeface="Lato"/>
                <a:sym typeface="Lato"/>
              </a:rPr>
              <a:t> </a:t>
            </a:r>
            <a:r>
              <a:rPr lang="en" sz="2400">
                <a:solidFill>
                  <a:srgbClr val="4F67DB"/>
                </a:solidFill>
                <a:highlight>
                  <a:srgbClr val="FFFFFF"/>
                </a:highlight>
                <a:latin typeface="Lato"/>
                <a:ea typeface="Lato"/>
                <a:cs typeface="Lato"/>
                <a:sym typeface="Lato"/>
              </a:rPr>
              <a:t>we are going to solve:</a:t>
            </a:r>
            <a:br>
              <a:rPr lang="en" sz="3200">
                <a:solidFill>
                  <a:srgbClr val="222222"/>
                </a:solidFill>
                <a:highlight>
                  <a:srgbClr val="FFFFFF"/>
                </a:highlight>
                <a:latin typeface="Impact"/>
                <a:ea typeface="Impact"/>
                <a:cs typeface="Impact"/>
                <a:sym typeface="Impact"/>
              </a:rPr>
            </a:br>
            <a:endParaRPr/>
          </a:p>
        </p:txBody>
      </p:sp>
      <p:sp>
        <p:nvSpPr>
          <p:cNvPr id="367" name="Google Shape;367;p61"/>
          <p:cNvSpPr txBox="1"/>
          <p:nvPr/>
        </p:nvSpPr>
        <p:spPr>
          <a:xfrm>
            <a:off x="1443038" y="1264445"/>
            <a:ext cx="5872162" cy="380761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142263"/>
                </a:solidFill>
                <a:latin typeface="Lato"/>
                <a:ea typeface="Lato"/>
                <a:cs typeface="Lato"/>
                <a:sym typeface="Lato"/>
              </a:rPr>
              <a:t>The CCTV camera used is exclusively for security purposes but here we employ camera for other important parameters like emotion capturing , track on number of people. </a:t>
            </a:r>
            <a:endParaRPr/>
          </a:p>
          <a:p>
            <a:pPr indent="-285750" lvl="0" marL="28575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142263"/>
                </a:solidFill>
                <a:latin typeface="Lato"/>
                <a:ea typeface="Lato"/>
                <a:cs typeface="Lato"/>
                <a:sym typeface="Lato"/>
              </a:rPr>
              <a:t>This type of solution is not physically existing anywhere till date except for a hypothesis. </a:t>
            </a:r>
            <a:endParaRPr/>
          </a:p>
          <a:p>
            <a:pPr indent="-285750" lvl="0" marL="28575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142263"/>
                </a:solidFill>
                <a:latin typeface="Lato"/>
                <a:ea typeface="Lato"/>
                <a:cs typeface="Lato"/>
                <a:sym typeface="Lato"/>
              </a:rPr>
              <a:t>Hence introduction to our solution in market has a high scope.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2"/>
          <p:cNvSpPr txBox="1"/>
          <p:nvPr>
            <p:ph type="title"/>
          </p:nvPr>
        </p:nvSpPr>
        <p:spPr>
          <a:xfrm>
            <a:off x="0" y="818576"/>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4A4548"/>
                </a:solidFill>
                <a:highlight>
                  <a:srgbClr val="FFFFFF"/>
                </a:highlight>
              </a:rPr>
              <a:t> </a:t>
            </a:r>
            <a:endParaRPr sz="2000"/>
          </a:p>
        </p:txBody>
      </p:sp>
      <p:sp>
        <p:nvSpPr>
          <p:cNvPr id="373" name="Google Shape;373;p62"/>
          <p:cNvSpPr txBox="1"/>
          <p:nvPr>
            <p:ph type="title"/>
          </p:nvPr>
        </p:nvSpPr>
        <p:spPr>
          <a:xfrm>
            <a:off x="136854" y="474646"/>
            <a:ext cx="82800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0" lang="en" sz="2400">
                <a:solidFill>
                  <a:srgbClr val="4F67DB"/>
                </a:solidFill>
                <a:highlight>
                  <a:srgbClr val="FFFFFF"/>
                </a:highlight>
              </a:rPr>
              <a:t>Azure tools or resources which are used by us  for the prototype:</a:t>
            </a:r>
            <a:endParaRPr sz="2400">
              <a:solidFill>
                <a:srgbClr val="4F67DB"/>
              </a:solidFill>
            </a:endParaRPr>
          </a:p>
        </p:txBody>
      </p:sp>
      <p:sp>
        <p:nvSpPr>
          <p:cNvPr id="374" name="Google Shape;374;p62"/>
          <p:cNvSpPr txBox="1"/>
          <p:nvPr/>
        </p:nvSpPr>
        <p:spPr>
          <a:xfrm>
            <a:off x="136850" y="1629863"/>
            <a:ext cx="8280000" cy="54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000000"/>
                </a:solidFill>
                <a:latin typeface="Impact"/>
                <a:ea typeface="Impact"/>
                <a:cs typeface="Impact"/>
                <a:sym typeface="Impact"/>
              </a:rPr>
              <a:t>ESP 32 cam</a:t>
            </a:r>
            <a:endParaRPr b="0" i="0" sz="2300" u="none" cap="none" strike="noStrike">
              <a:solidFill>
                <a:srgbClr val="000000"/>
              </a:solidFill>
              <a:latin typeface="Impact"/>
              <a:ea typeface="Impact"/>
              <a:cs typeface="Impact"/>
              <a:sym typeface="Impact"/>
            </a:endParaRPr>
          </a:p>
        </p:txBody>
      </p:sp>
      <p:pic>
        <p:nvPicPr>
          <p:cNvPr id="375" name="Google Shape;375;p62"/>
          <p:cNvPicPr preferRelativeResize="0"/>
          <p:nvPr/>
        </p:nvPicPr>
        <p:blipFill rotWithShape="1">
          <a:blip r:embed="rId3">
            <a:alphaModFix/>
          </a:blip>
          <a:srcRect b="0" l="0" r="0" t="0"/>
          <a:stretch/>
        </p:blipFill>
        <p:spPr>
          <a:xfrm>
            <a:off x="229719" y="2396124"/>
            <a:ext cx="1578750" cy="1928800"/>
          </a:xfrm>
          <a:prstGeom prst="rect">
            <a:avLst/>
          </a:prstGeom>
          <a:noFill/>
          <a:ln>
            <a:noFill/>
          </a:ln>
        </p:spPr>
      </p:pic>
      <p:sp>
        <p:nvSpPr>
          <p:cNvPr id="376" name="Google Shape;376;p62"/>
          <p:cNvSpPr txBox="1"/>
          <p:nvPr/>
        </p:nvSpPr>
        <p:spPr>
          <a:xfrm>
            <a:off x="2308942" y="1782913"/>
            <a:ext cx="6107908" cy="30469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142263"/>
                </a:solidFill>
                <a:latin typeface="Arial"/>
                <a:ea typeface="Arial"/>
                <a:cs typeface="Arial"/>
                <a:sym typeface="Arial"/>
              </a:rPr>
              <a:t>ESP32-CAM can be widely used in various IoT applications. </a:t>
            </a:r>
            <a:endParaRPr/>
          </a:p>
          <a:p>
            <a:pPr indent="-285750" lvl="0" marL="28575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142263"/>
                </a:solidFill>
                <a:latin typeface="Arial"/>
                <a:ea typeface="Arial"/>
                <a:cs typeface="Arial"/>
                <a:sym typeface="Arial"/>
              </a:rPr>
              <a:t>It is suitable for home smart devices, industrial wireless control, wireless monitoring, QR wireless identification, wireless positioning system signals and other IoT applications. </a:t>
            </a:r>
            <a:endParaRPr/>
          </a:p>
          <a:p>
            <a:pPr indent="-285750" lvl="0" marL="28575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142263"/>
                </a:solidFill>
                <a:latin typeface="Arial"/>
                <a:ea typeface="Arial"/>
                <a:cs typeface="Arial"/>
                <a:sym typeface="Arial"/>
              </a:rPr>
              <a:t>It is an ideal solution for our prototype.</a:t>
            </a:r>
            <a:endParaRPr b="0" i="0" sz="1800" u="none" cap="none" strike="noStrike">
              <a:solidFill>
                <a:srgbClr val="14226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63"/>
          <p:cNvPicPr preferRelativeResize="0"/>
          <p:nvPr/>
        </p:nvPicPr>
        <p:blipFill rotWithShape="1">
          <a:blip r:embed="rId3">
            <a:alphaModFix/>
          </a:blip>
          <a:srcRect b="0" l="0" r="0" t="0"/>
          <a:stretch/>
        </p:blipFill>
        <p:spPr>
          <a:xfrm>
            <a:off x="447344" y="1480094"/>
            <a:ext cx="2378550" cy="2378550"/>
          </a:xfrm>
          <a:prstGeom prst="rect">
            <a:avLst/>
          </a:prstGeom>
          <a:noFill/>
          <a:ln>
            <a:noFill/>
          </a:ln>
        </p:spPr>
      </p:pic>
      <p:sp>
        <p:nvSpPr>
          <p:cNvPr id="382" name="Google Shape;382;p63"/>
          <p:cNvSpPr txBox="1"/>
          <p:nvPr/>
        </p:nvSpPr>
        <p:spPr>
          <a:xfrm>
            <a:off x="3786200" y="1234850"/>
            <a:ext cx="482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3" name="Google Shape;383;p63"/>
          <p:cNvSpPr txBox="1"/>
          <p:nvPr/>
        </p:nvSpPr>
        <p:spPr>
          <a:xfrm>
            <a:off x="3112625" y="308212"/>
            <a:ext cx="317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889AE8"/>
                </a:solidFill>
                <a:latin typeface="Impact"/>
                <a:ea typeface="Impact"/>
                <a:cs typeface="Impact"/>
                <a:sym typeface="Impact"/>
              </a:rPr>
              <a:t>GITHUB</a:t>
            </a:r>
            <a:endParaRPr b="0" i="0" sz="3000" u="none" cap="none" strike="noStrike">
              <a:solidFill>
                <a:srgbClr val="889AE8"/>
              </a:solidFill>
              <a:latin typeface="Impact"/>
              <a:ea typeface="Impact"/>
              <a:cs typeface="Impact"/>
              <a:sym typeface="Impact"/>
            </a:endParaRPr>
          </a:p>
        </p:txBody>
      </p:sp>
      <p:sp>
        <p:nvSpPr>
          <p:cNvPr id="384" name="Google Shape;384;p63"/>
          <p:cNvSpPr txBox="1"/>
          <p:nvPr/>
        </p:nvSpPr>
        <p:spPr>
          <a:xfrm>
            <a:off x="3112625" y="1143000"/>
            <a:ext cx="5317000" cy="295462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42263"/>
                </a:solidFill>
                <a:highlight>
                  <a:srgbClr val="FFFFFF"/>
                </a:highlight>
                <a:latin typeface="Times New Roman"/>
                <a:ea typeface="Times New Roman"/>
                <a:cs typeface="Times New Roman"/>
                <a:sym typeface="Times New Roman"/>
              </a:rPr>
              <a:t>1.Github is an open-source version control platform. It allows programmers to work on projects together and share their code quickly whenever necessary.</a:t>
            </a:r>
            <a:endParaRPr b="0" i="0" sz="2000" u="none" cap="none" strike="noStrike">
              <a:solidFill>
                <a:srgbClr val="142263"/>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42263"/>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42263"/>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42263"/>
                </a:solidFill>
                <a:highlight>
                  <a:srgbClr val="FFFFFF"/>
                </a:highlight>
                <a:latin typeface="Times New Roman"/>
                <a:ea typeface="Times New Roman"/>
                <a:cs typeface="Times New Roman"/>
                <a:sym typeface="Times New Roman"/>
              </a:rPr>
              <a:t>2.In this project we are going to use the github for the base code of the project and we will proceed  by modifying it</a:t>
            </a:r>
            <a:r>
              <a:rPr b="0" i="0" lang="en" sz="1500" u="none" cap="none" strike="noStrike">
                <a:solidFill>
                  <a:srgbClr val="142263"/>
                </a:solidFill>
                <a:highlight>
                  <a:srgbClr val="FFFFFF"/>
                </a:highlight>
                <a:latin typeface="Times New Roman"/>
                <a:ea typeface="Times New Roman"/>
                <a:cs typeface="Times New Roman"/>
                <a:sym typeface="Times New Roman"/>
              </a:rPr>
              <a:t>.</a:t>
            </a:r>
            <a:r>
              <a:rPr b="0" i="0" lang="en" sz="1500" u="none" cap="none" strike="noStrike">
                <a:solidFill>
                  <a:srgbClr val="142263"/>
                </a:solidFill>
                <a:highlight>
                  <a:srgbClr val="FFFFFF"/>
                </a:highlight>
                <a:latin typeface="Arial"/>
                <a:ea typeface="Arial"/>
                <a:cs typeface="Arial"/>
                <a:sym typeface="Arial"/>
              </a:rPr>
              <a:t> </a:t>
            </a:r>
            <a:endParaRPr b="0" i="0" sz="1400" u="none" cap="none" strike="noStrike">
              <a:solidFill>
                <a:srgbClr val="142263"/>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Process Involved:</a:t>
            </a:r>
            <a:endParaRPr/>
          </a:p>
        </p:txBody>
      </p:sp>
      <p:sp>
        <p:nvSpPr>
          <p:cNvPr id="390" name="Google Shape;390;p64"/>
          <p:cNvSpPr txBox="1"/>
          <p:nvPr/>
        </p:nvSpPr>
        <p:spPr>
          <a:xfrm>
            <a:off x="494617" y="1278732"/>
            <a:ext cx="6899100" cy="31092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62500"/>
              </a:lnSpc>
              <a:spcBef>
                <a:spcPts val="0"/>
              </a:spcBef>
              <a:spcAft>
                <a:spcPts val="0"/>
              </a:spcAft>
              <a:buClr>
                <a:srgbClr val="000000"/>
              </a:buClr>
              <a:buSzPts val="1400"/>
              <a:buFont typeface="Times New Roman"/>
              <a:buAutoNum type="arabicPeriod"/>
            </a:pPr>
            <a:r>
              <a:rPr b="0" i="0" lang="en" sz="1400" u="none" cap="none" strike="noStrike">
                <a:solidFill>
                  <a:srgbClr val="142263"/>
                </a:solidFill>
                <a:latin typeface="Lato"/>
                <a:ea typeface="Lato"/>
                <a:cs typeface="Lato"/>
                <a:sym typeface="Lato"/>
              </a:rPr>
              <a:t>Collect images from Esp32-cam to create a dataset</a:t>
            </a:r>
            <a:endParaRPr/>
          </a:p>
          <a:p>
            <a:pPr indent="-317500" lvl="0" marL="457200" marR="0" rtl="0" algn="l">
              <a:lnSpc>
                <a:spcPct val="162500"/>
              </a:lnSpc>
              <a:spcBef>
                <a:spcPts val="0"/>
              </a:spcBef>
              <a:spcAft>
                <a:spcPts val="0"/>
              </a:spcAft>
              <a:buClr>
                <a:srgbClr val="000000"/>
              </a:buClr>
              <a:buSzPts val="1400"/>
              <a:buFont typeface="Times New Roman"/>
              <a:buAutoNum type="arabicPeriod"/>
            </a:pPr>
            <a:r>
              <a:rPr b="0" i="0" lang="en" sz="1400" u="none" cap="none" strike="noStrike">
                <a:solidFill>
                  <a:srgbClr val="142263"/>
                </a:solidFill>
                <a:latin typeface="Lato"/>
                <a:ea typeface="Lato"/>
                <a:cs typeface="Lato"/>
                <a:sym typeface="Lato"/>
              </a:rPr>
              <a:t>Using python artificial intelligence/machine learning algorithms via opencv for image recognition.</a:t>
            </a:r>
            <a:endParaRPr/>
          </a:p>
          <a:p>
            <a:pPr indent="-317500" lvl="0" marL="457200" marR="0" rtl="0" algn="l">
              <a:lnSpc>
                <a:spcPct val="162500"/>
              </a:lnSpc>
              <a:spcBef>
                <a:spcPts val="0"/>
              </a:spcBef>
              <a:spcAft>
                <a:spcPts val="0"/>
              </a:spcAft>
              <a:buClr>
                <a:srgbClr val="000000"/>
              </a:buClr>
              <a:buSzPts val="1400"/>
              <a:buFont typeface="Times New Roman"/>
              <a:buAutoNum type="arabicPeriod"/>
            </a:pPr>
            <a:r>
              <a:rPr b="0" i="0" lang="en" sz="1400" u="none" cap="none" strike="noStrike">
                <a:solidFill>
                  <a:srgbClr val="142263"/>
                </a:solidFill>
                <a:latin typeface="Lato"/>
                <a:ea typeface="Lato"/>
                <a:cs typeface="Lato"/>
                <a:sym typeface="Lato"/>
              </a:rPr>
              <a:t>Using the image processing techniques for further analysis.</a:t>
            </a:r>
            <a:endParaRPr/>
          </a:p>
          <a:p>
            <a:pPr indent="-317500" lvl="0" marL="457200" marR="0" rtl="0" algn="l">
              <a:lnSpc>
                <a:spcPct val="162500"/>
              </a:lnSpc>
              <a:spcBef>
                <a:spcPts val="0"/>
              </a:spcBef>
              <a:spcAft>
                <a:spcPts val="0"/>
              </a:spcAft>
              <a:buClr>
                <a:srgbClr val="000000"/>
              </a:buClr>
              <a:buSzPts val="1400"/>
              <a:buFont typeface="Times New Roman"/>
              <a:buAutoNum type="arabicPeriod"/>
            </a:pPr>
            <a:r>
              <a:rPr b="0" i="0" lang="en" sz="1400" u="none" cap="none" strike="noStrike">
                <a:solidFill>
                  <a:srgbClr val="142263"/>
                </a:solidFill>
                <a:latin typeface="Lato"/>
                <a:ea typeface="Lato"/>
                <a:cs typeface="Lato"/>
                <a:sym typeface="Lato"/>
              </a:rPr>
              <a:t>Deploying the classifier for  Esp32-cam for real-time image  recognition.</a:t>
            </a:r>
            <a:endParaRPr/>
          </a:p>
          <a:p>
            <a:pPr indent="-317500" lvl="0" marL="457200" marR="0" rtl="0" algn="l">
              <a:lnSpc>
                <a:spcPct val="162500"/>
              </a:lnSpc>
              <a:spcBef>
                <a:spcPts val="0"/>
              </a:spcBef>
              <a:spcAft>
                <a:spcPts val="0"/>
              </a:spcAft>
              <a:buClr>
                <a:srgbClr val="000000"/>
              </a:buClr>
              <a:buSzPts val="1400"/>
              <a:buFont typeface="Times New Roman"/>
              <a:buAutoNum type="arabicPeriod"/>
            </a:pPr>
            <a:r>
              <a:rPr b="0" i="0" lang="en" sz="1400" u="none" cap="none" strike="noStrike">
                <a:solidFill>
                  <a:srgbClr val="142263"/>
                </a:solidFill>
                <a:latin typeface="Lato"/>
                <a:ea typeface="Lato"/>
                <a:cs typeface="Lato"/>
                <a:sym typeface="Lato"/>
              </a:rPr>
              <a:t>Keep track on the duration of activity for an each individual.</a:t>
            </a:r>
            <a:endParaRPr/>
          </a:p>
          <a:p>
            <a:pPr indent="-317500" lvl="0" marL="457200" marR="0" rtl="0" algn="l">
              <a:lnSpc>
                <a:spcPct val="162500"/>
              </a:lnSpc>
              <a:spcBef>
                <a:spcPts val="0"/>
              </a:spcBef>
              <a:spcAft>
                <a:spcPts val="0"/>
              </a:spcAft>
              <a:buClr>
                <a:srgbClr val="000000"/>
              </a:buClr>
              <a:buSzPts val="1400"/>
              <a:buFont typeface="Times New Roman"/>
              <a:buAutoNum type="arabicPeriod"/>
            </a:pPr>
            <a:r>
              <a:rPr b="0" i="0" lang="en" sz="1400" u="none" cap="none" strike="noStrike">
                <a:solidFill>
                  <a:srgbClr val="142263"/>
                </a:solidFill>
                <a:latin typeface="Lato"/>
                <a:ea typeface="Lato"/>
                <a:cs typeface="Lato"/>
                <a:sym typeface="Lato"/>
              </a:rPr>
              <a:t>Keep count on number of people coming at different time periods thereby predicting number of people and make the services ready.</a:t>
            </a:r>
            <a:endParaRPr/>
          </a:p>
          <a:p>
            <a:pPr indent="-317500" lvl="0" marL="457200" marR="0" rtl="0" algn="l">
              <a:lnSpc>
                <a:spcPct val="162500"/>
              </a:lnSpc>
              <a:spcBef>
                <a:spcPts val="0"/>
              </a:spcBef>
              <a:spcAft>
                <a:spcPts val="0"/>
              </a:spcAft>
              <a:buClr>
                <a:srgbClr val="000000"/>
              </a:buClr>
              <a:buSzPts val="1400"/>
              <a:buFont typeface="Times New Roman"/>
              <a:buAutoNum type="arabicPeriod"/>
            </a:pPr>
            <a:r>
              <a:rPr b="0" i="0" lang="en" sz="1400" u="none" cap="none" strike="noStrike">
                <a:solidFill>
                  <a:srgbClr val="142263"/>
                </a:solidFill>
                <a:latin typeface="Lato"/>
                <a:ea typeface="Lato"/>
                <a:cs typeface="Lato"/>
                <a:sym typeface="Lato"/>
              </a:rPr>
              <a:t>Frequency of a customer is also regularly tracked.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737517" y="241444"/>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800">
                <a:solidFill>
                  <a:srgbClr val="889AE8"/>
                </a:solidFill>
              </a:rPr>
              <a:t>Any Supporting Functional Documents</a:t>
            </a:r>
            <a:endParaRPr sz="2800">
              <a:solidFill>
                <a:srgbClr val="889AE8"/>
              </a:solidFill>
            </a:endParaRPr>
          </a:p>
        </p:txBody>
      </p:sp>
      <p:sp>
        <p:nvSpPr>
          <p:cNvPr id="396" name="Google Shape;396;p65"/>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pic>
        <p:nvPicPr>
          <p:cNvPr id="397" name="Google Shape;397;p65" title="Untitled.mov">
            <a:hlinkClick r:id="rId3"/>
          </p:cNvPr>
          <p:cNvPicPr preferRelativeResize="0"/>
          <p:nvPr/>
        </p:nvPicPr>
        <p:blipFill>
          <a:blip r:embed="rId4">
            <a:alphaModFix/>
          </a:blip>
          <a:stretch>
            <a:fillRect/>
          </a:stretch>
        </p:blipFill>
        <p:spPr>
          <a:xfrm>
            <a:off x="1464625" y="857250"/>
            <a:ext cx="6123775" cy="3225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