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1.jpeg" ContentType="image/jpeg"/>
  <Override PartName="/ppt/media/image56.png" ContentType="image/png"/>
  <Override PartName="/ppt/media/image31.png" ContentType="image/png"/>
  <Override PartName="/ppt/media/image15.png" ContentType="image/png"/>
  <Override PartName="/ppt/media/image1.png" ContentType="image/png"/>
  <Override PartName="/ppt/media/image65.png" ContentType="image/png"/>
  <Override PartName="/ppt/media/image40.png" ContentType="image/png"/>
  <Override PartName="/ppt/media/image24.png" ContentType="image/png"/>
  <Override PartName="/ppt/media/image49.png" ContentType="image/png"/>
  <Override PartName="/ppt/media/image58.png" ContentType="image/png"/>
  <Override PartName="/ppt/media/image33.png" ContentType="image/png"/>
  <Override PartName="/ppt/media/image17.png" ContentType="image/png"/>
  <Override PartName="/ppt/media/image3.png" ContentType="image/png"/>
  <Override PartName="/ppt/media/image42.png" ContentType="image/png"/>
  <Override PartName="/ppt/media/image26.png" ContentType="image/png"/>
  <Override PartName="/ppt/media/image51.png" ContentType="image/png"/>
  <Override PartName="/ppt/media/image35.png" ContentType="image/png"/>
  <Override PartName="/ppt/media/image10.png" ContentType="image/png"/>
  <Override PartName="/ppt/media/image19.png" ContentType="image/png"/>
  <Override PartName="/ppt/media/image5.png" ContentType="image/png"/>
  <Override PartName="/ppt/media/image44.png" ContentType="image/png"/>
  <Override PartName="/ppt/media/image28.png" ContentType="image/png"/>
  <Override PartName="/ppt/media/image53.png" ContentType="image/png"/>
  <Override PartName="/ppt/media/image37.png" ContentType="image/png"/>
  <Override PartName="/ppt/media/image12.png" ContentType="image/png"/>
  <Override PartName="/ppt/media/image59.jpeg" ContentType="image/jpeg"/>
  <Override PartName="/ppt/media/image60.jpeg" ContentType="image/jpeg"/>
  <Override PartName="/ppt/media/image7.png" ContentType="image/png"/>
  <Override PartName="/ppt/media/image46.png" ContentType="image/png"/>
  <Override PartName="/ppt/media/image21.png" ContentType="image/png"/>
  <Override PartName="/ppt/media/image55.png" ContentType="image/png"/>
  <Override PartName="/ppt/media/image30.png" ContentType="image/png"/>
  <Override PartName="/ppt/media/image39.png" ContentType="image/png"/>
  <Override PartName="/ppt/media/image14.png" ContentType="image/png"/>
  <Override PartName="/ppt/media/image64.png" ContentType="image/png"/>
  <Override PartName="/ppt/media/image9.png" ContentType="image/png"/>
  <Override PartName="/ppt/media/image48.png" ContentType="image/png"/>
  <Override PartName="/ppt/media/image23.png" ContentType="image/png"/>
  <Override PartName="/ppt/media/image57.png" ContentType="image/png"/>
  <Override PartName="/ppt/media/image32.png" ContentType="image/png"/>
  <Override PartName="/ppt/media/image16.png" ContentType="image/png"/>
  <Override PartName="/ppt/media/image62.jpeg" ContentType="image/jpeg"/>
  <Override PartName="/ppt/media/image2.png" ContentType="image/png"/>
  <Override PartName="/ppt/media/image66.png" ContentType="image/png"/>
  <Override PartName="/ppt/media/image41.png" ContentType="image/png"/>
  <Override PartName="/ppt/media/image25.png" ContentType="image/png"/>
  <Override PartName="/ppt/media/image50.png" ContentType="image/png"/>
  <Override PartName="/ppt/media/image34.png" ContentType="image/png"/>
  <Override PartName="/ppt/media/image18.png" ContentType="image/png"/>
  <Override PartName="/ppt/media/image4.png" ContentType="image/png"/>
  <Override PartName="/ppt/media/image43.png" ContentType="image/png"/>
  <Override PartName="/ppt/media/image27.png" ContentType="image/png"/>
  <Override PartName="/ppt/media/image5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0.png" ContentType="image/png"/>
  <Override PartName="/ppt/media/image45.png" ContentType="image/png"/>
  <Override PartName="/ppt/media/image29.png" ContentType="image/png"/>
  <Override PartName="/ppt/media/image54.png" ContentType="image/png"/>
  <Override PartName="/ppt/media/image13.png" ContentType="image/png"/>
  <Override PartName="/ppt/media/image38.png" ContentType="image/png"/>
  <Override PartName="/ppt/media/image63.png" ContentType="image/png"/>
  <Override PartName="/ppt/media/image8.png" ContentType="image/png"/>
  <Override PartName="/ppt/media/image22.png" ContentType="image/png"/>
  <Override PartName="/ppt/media/image4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591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3591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591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120" y="3590640"/>
            <a:ext cx="2621880" cy="20912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3590640"/>
            <a:ext cx="2621880" cy="209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01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3320"/>
            <a:ext cx="9071640" cy="567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591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3591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301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591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01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8472BEC-5DDB-43AC-8693-F326CF82789D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jpeg"/><Relationship Id="rId3" Type="http://schemas.openxmlformats.org/officeDocument/2006/relationships/image" Target="../media/image61.jpeg"/><Relationship Id="rId4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410160" y="1044720"/>
            <a:ext cx="3204360" cy="1987920"/>
          </a:xfrm>
          <a:prstGeom prst="ellipse">
            <a:avLst/>
          </a:prstGeom>
          <a:noFill/>
          <a:ln w="91440">
            <a:solidFill>
              <a:srgbClr val="00cc00"/>
            </a:solidFill>
            <a:round/>
          </a:ln>
        </p:spPr>
      </p:sp>
      <p:sp>
        <p:nvSpPr>
          <p:cNvPr id="40" name="Line 2"/>
          <p:cNvSpPr/>
          <p:nvPr/>
        </p:nvSpPr>
        <p:spPr>
          <a:xfrm>
            <a:off x="397440" y="128592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sp>
        <p:nvSpPr>
          <p:cNvPr id="41" name="Line 3"/>
          <p:cNvSpPr/>
          <p:nvPr/>
        </p:nvSpPr>
        <p:spPr>
          <a:xfrm flipV="1">
            <a:off x="397440" y="128592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sp>
        <p:nvSpPr>
          <p:cNvPr id="42" name="Line 4"/>
          <p:cNvSpPr/>
          <p:nvPr/>
        </p:nvSpPr>
        <p:spPr>
          <a:xfrm>
            <a:off x="355680" y="570780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sp>
        <p:nvSpPr>
          <p:cNvPr id="43" name="Line 5"/>
          <p:cNvSpPr/>
          <p:nvPr/>
        </p:nvSpPr>
        <p:spPr>
          <a:xfrm flipV="1">
            <a:off x="355680" y="570780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sp>
        <p:nvSpPr>
          <p:cNvPr id="44" name="Line 6"/>
          <p:cNvSpPr/>
          <p:nvPr/>
        </p:nvSpPr>
        <p:spPr>
          <a:xfrm>
            <a:off x="6267600" y="573768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sp>
        <p:nvSpPr>
          <p:cNvPr id="45" name="Line 7"/>
          <p:cNvSpPr/>
          <p:nvPr/>
        </p:nvSpPr>
        <p:spPr>
          <a:xfrm flipV="1">
            <a:off x="6267600" y="5737680"/>
            <a:ext cx="3423600" cy="1485360"/>
          </a:xfrm>
          <a:prstGeom prst="line">
            <a:avLst/>
          </a:prstGeom>
          <a:ln w="91440">
            <a:solidFill>
              <a:srgbClr val="ff3333"/>
            </a:solidFill>
            <a:round/>
          </a:ln>
        </p:spPr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2760" y="4416120"/>
            <a:ext cx="1917000" cy="567000"/>
          </a:xfrm>
          <a:prstGeom prst="rect">
            <a:avLst/>
          </a:prstGeom>
          <a:ln>
            <a:noFill/>
          </a:ln>
        </p:spPr>
      </p:pic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72760" y="3552120"/>
            <a:ext cx="1917000" cy="567000"/>
          </a:xfrm>
          <a:prstGeom prst="rect">
            <a:avLst/>
          </a:prstGeom>
          <a:ln>
            <a:noFill/>
          </a:ln>
        </p:spPr>
      </p:pic>
      <p:pic>
        <p:nvPicPr>
          <p:cNvPr descr="" id="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000" y="4286160"/>
            <a:ext cx="2441880" cy="567000"/>
          </a:xfrm>
          <a:prstGeom prst="rect">
            <a:avLst/>
          </a:prstGeom>
          <a:ln>
            <a:noFill/>
          </a:ln>
        </p:spPr>
      </p:pic>
      <p:sp>
        <p:nvSpPr>
          <p:cNvPr id="49" name="CustomShape 8"/>
          <p:cNvSpPr/>
          <p:nvPr/>
        </p:nvSpPr>
        <p:spPr>
          <a:xfrm>
            <a:off x="1751040" y="3084480"/>
            <a:ext cx="7155000" cy="2365560"/>
          </a:xfrm>
          <a:prstGeom prst="roundRect">
            <a:avLst>
              <a:gd fmla="val 10800" name="adj"/>
            </a:avLst>
          </a:prstGeom>
          <a:noFill/>
          <a:ln w="36720">
            <a:solidFill>
              <a:srgbClr val="000000"/>
            </a:solidFill>
            <a:round/>
          </a:ln>
        </p:spPr>
      </p:sp>
      <p:pic>
        <p:nvPicPr>
          <p:cNvPr descr="" id="5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05000" y="4411080"/>
            <a:ext cx="1917360" cy="567000"/>
          </a:xfrm>
          <a:prstGeom prst="rect">
            <a:avLst/>
          </a:prstGeom>
          <a:ln>
            <a:noFill/>
          </a:ln>
        </p:spPr>
      </p:pic>
      <p:pic>
        <p:nvPicPr>
          <p:cNvPr descr="" id="5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98880" y="3545640"/>
            <a:ext cx="1917360" cy="567360"/>
          </a:xfrm>
          <a:prstGeom prst="rect">
            <a:avLst/>
          </a:prstGeom>
          <a:ln>
            <a:noFill/>
          </a:ln>
        </p:spPr>
      </p:pic>
      <p:sp>
        <p:nvSpPr>
          <p:cNvPr id="52" name="CustomShape 9"/>
          <p:cNvSpPr/>
          <p:nvPr/>
        </p:nvSpPr>
        <p:spPr>
          <a:xfrm>
            <a:off x="876240" y="1418400"/>
            <a:ext cx="2381040" cy="1280160"/>
          </a:xfrm>
          <a:prstGeom prst="ellipse">
            <a:avLst/>
          </a:prstGeom>
          <a:solidFill>
            <a:srgbClr val="99ff99"/>
          </a:solidFill>
          <a:ln w="36720">
            <a:solidFill>
              <a:srgbClr val="000000"/>
            </a:solidFill>
            <a:round/>
          </a:ln>
        </p:spPr>
        <p:txBody>
          <a:bodyPr anchor="ctr" bIns="63000" lIns="108000" rIns="108000" tIns="63000" wrap="none"/>
          <a:p>
            <a:pPr algn="ctr"/>
            <a:r>
              <a:rPr lang="en-US"/>
              <a:t>Premalignant cell </a:t>
            </a:r>
            <a:endParaRPr/>
          </a:p>
          <a:p>
            <a:pPr algn="ctr"/>
            <a:r>
              <a:rPr lang="en-US"/>
              <a:t>expressing only </a:t>
            </a:r>
            <a:endParaRPr/>
          </a:p>
          <a:p>
            <a:pPr algn="ctr"/>
            <a:r>
              <a:rPr lang="en-US"/>
              <a:t>SSX1 </a:t>
            </a:r>
            <a:endParaRPr/>
          </a:p>
        </p:txBody>
      </p:sp>
      <p:sp>
        <p:nvSpPr>
          <p:cNvPr id="53" name="CustomShape 10"/>
          <p:cNvSpPr/>
          <p:nvPr/>
        </p:nvSpPr>
        <p:spPr>
          <a:xfrm>
            <a:off x="923040" y="5785920"/>
            <a:ext cx="2381040" cy="1279800"/>
          </a:xfrm>
          <a:prstGeom prst="ellipse">
            <a:avLst/>
          </a:prstGeom>
          <a:solidFill>
            <a:srgbClr val="99ff99"/>
          </a:solidFill>
          <a:ln w="36720">
            <a:solidFill>
              <a:srgbClr val="000000"/>
            </a:solidFill>
            <a:round/>
          </a:ln>
        </p:spPr>
        <p:txBody>
          <a:bodyPr anchor="ctr" bIns="63000" lIns="108000" rIns="108000" tIns="63000" wrap="none"/>
          <a:p>
            <a:pPr algn="ctr"/>
            <a:r>
              <a:rPr lang="en-US"/>
              <a:t>Premalignant cell </a:t>
            </a:r>
            <a:endParaRPr/>
          </a:p>
          <a:p>
            <a:pPr algn="ctr"/>
            <a:r>
              <a:rPr lang="en-US"/>
              <a:t>expressing only </a:t>
            </a:r>
            <a:endParaRPr/>
          </a:p>
          <a:p>
            <a:pPr algn="ctr"/>
            <a:r>
              <a:rPr lang="en-US"/>
              <a:t>CXCL1</a:t>
            </a:r>
            <a:endParaRPr/>
          </a:p>
        </p:txBody>
      </p:sp>
      <p:sp>
        <p:nvSpPr>
          <p:cNvPr id="54" name="CustomShape 11"/>
          <p:cNvSpPr/>
          <p:nvPr/>
        </p:nvSpPr>
        <p:spPr>
          <a:xfrm>
            <a:off x="6752520" y="5840280"/>
            <a:ext cx="2381040" cy="1279800"/>
          </a:xfrm>
          <a:prstGeom prst="ellipse">
            <a:avLst/>
          </a:prstGeom>
          <a:solidFill>
            <a:srgbClr val="99ff99"/>
          </a:solidFill>
          <a:ln w="36720">
            <a:solidFill>
              <a:srgbClr val="000000"/>
            </a:solidFill>
            <a:round/>
          </a:ln>
        </p:spPr>
        <p:txBody>
          <a:bodyPr anchor="ctr" bIns="63000" lIns="108000" rIns="108000" tIns="63000" wrap="none"/>
          <a:p>
            <a:pPr algn="ctr"/>
            <a:r>
              <a:rPr lang="en-US"/>
              <a:t>Premalignant cell </a:t>
            </a:r>
            <a:endParaRPr/>
          </a:p>
          <a:p>
            <a:pPr algn="ctr"/>
            <a:r>
              <a:rPr lang="en-US"/>
              <a:t>expressing neither </a:t>
            </a:r>
            <a:endParaRPr/>
          </a:p>
          <a:p>
            <a:pPr algn="ctr"/>
            <a:r>
              <a:rPr lang="en-US"/>
              <a:t>SSX1 or CXCL1</a:t>
            </a:r>
            <a:endParaRPr/>
          </a:p>
        </p:txBody>
      </p:sp>
      <p:sp>
        <p:nvSpPr>
          <p:cNvPr id="55" name="CustomShape 12"/>
          <p:cNvSpPr/>
          <p:nvPr/>
        </p:nvSpPr>
        <p:spPr>
          <a:xfrm>
            <a:off x="6813000" y="1407960"/>
            <a:ext cx="2381040" cy="1280520"/>
          </a:xfrm>
          <a:prstGeom prst="ellipse">
            <a:avLst/>
          </a:prstGeom>
          <a:solidFill>
            <a:srgbClr val="ff99ff"/>
          </a:solidFill>
          <a:ln w="36720">
            <a:solidFill>
              <a:srgbClr val="000000"/>
            </a:solidFill>
            <a:round/>
          </a:ln>
        </p:spPr>
        <p:txBody>
          <a:bodyPr anchor="ctr" bIns="63000" lIns="108000" rIns="108000" tIns="63000" wrap="none"/>
          <a:p>
            <a:pPr algn="ctr"/>
            <a:r>
              <a:rPr lang="en-US"/>
              <a:t>Tumor cell </a:t>
            </a:r>
            <a:endParaRPr/>
          </a:p>
          <a:p>
            <a:pPr algn="ctr"/>
            <a:r>
              <a:rPr lang="en-US"/>
              <a:t>expressing both </a:t>
            </a:r>
            <a:endParaRPr/>
          </a:p>
          <a:p>
            <a:pPr algn="ctr"/>
            <a:r>
              <a:rPr lang="en-US"/>
              <a:t>SSX1 and CXCL1</a:t>
            </a:r>
            <a:endParaRPr/>
          </a:p>
        </p:txBody>
      </p:sp>
      <p:sp>
        <p:nvSpPr>
          <p:cNvPr id="56" name="CustomShape 13"/>
          <p:cNvSpPr/>
          <p:nvPr/>
        </p:nvSpPr>
        <p:spPr>
          <a:xfrm>
            <a:off x="698400" y="1500120"/>
            <a:ext cx="228240" cy="24300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57" name="CustomShape 14"/>
          <p:cNvSpPr/>
          <p:nvPr/>
        </p:nvSpPr>
        <p:spPr>
          <a:xfrm>
            <a:off x="1210680" y="116100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58" name="CustomShape 15"/>
          <p:cNvSpPr/>
          <p:nvPr/>
        </p:nvSpPr>
        <p:spPr>
          <a:xfrm>
            <a:off x="1863000" y="102708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59" name="CustomShape 16"/>
          <p:cNvSpPr/>
          <p:nvPr/>
        </p:nvSpPr>
        <p:spPr>
          <a:xfrm>
            <a:off x="2420640" y="1058760"/>
            <a:ext cx="22824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0" name="CustomShape 17"/>
          <p:cNvSpPr/>
          <p:nvPr/>
        </p:nvSpPr>
        <p:spPr>
          <a:xfrm>
            <a:off x="2935440" y="1215000"/>
            <a:ext cx="228600" cy="24300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1" name="CustomShape 18"/>
          <p:cNvSpPr/>
          <p:nvPr/>
        </p:nvSpPr>
        <p:spPr>
          <a:xfrm>
            <a:off x="518040" y="208188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2" name="CustomShape 19"/>
          <p:cNvSpPr/>
          <p:nvPr/>
        </p:nvSpPr>
        <p:spPr>
          <a:xfrm>
            <a:off x="854640" y="257940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3" name="CustomShape 20"/>
          <p:cNvSpPr/>
          <p:nvPr/>
        </p:nvSpPr>
        <p:spPr>
          <a:xfrm>
            <a:off x="1468440" y="2790720"/>
            <a:ext cx="22824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4" name="CustomShape 21"/>
          <p:cNvSpPr/>
          <p:nvPr/>
        </p:nvSpPr>
        <p:spPr>
          <a:xfrm>
            <a:off x="2107800" y="280332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5" name="CustomShape 22"/>
          <p:cNvSpPr/>
          <p:nvPr/>
        </p:nvSpPr>
        <p:spPr>
          <a:xfrm>
            <a:off x="2791080" y="271692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6" name="CustomShape 23"/>
          <p:cNvSpPr/>
          <p:nvPr/>
        </p:nvSpPr>
        <p:spPr>
          <a:xfrm>
            <a:off x="3320280" y="230400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7" name="CustomShape 24"/>
          <p:cNvSpPr/>
          <p:nvPr/>
        </p:nvSpPr>
        <p:spPr>
          <a:xfrm>
            <a:off x="3368160" y="1626840"/>
            <a:ext cx="22824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68" name="CustomShape 25"/>
          <p:cNvSpPr/>
          <p:nvPr/>
        </p:nvSpPr>
        <p:spPr>
          <a:xfrm>
            <a:off x="721080" y="5826960"/>
            <a:ext cx="228240" cy="24408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69" name="CustomShape 26"/>
          <p:cNvSpPr/>
          <p:nvPr/>
        </p:nvSpPr>
        <p:spPr>
          <a:xfrm>
            <a:off x="1233360" y="548784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0" name="CustomShape 27"/>
          <p:cNvSpPr/>
          <p:nvPr/>
        </p:nvSpPr>
        <p:spPr>
          <a:xfrm>
            <a:off x="1885680" y="5354640"/>
            <a:ext cx="228600" cy="24300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1" name="CustomShape 28"/>
          <p:cNvSpPr/>
          <p:nvPr/>
        </p:nvSpPr>
        <p:spPr>
          <a:xfrm>
            <a:off x="2443320" y="5385960"/>
            <a:ext cx="228240" cy="24336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2" name="CustomShape 29"/>
          <p:cNvSpPr/>
          <p:nvPr/>
        </p:nvSpPr>
        <p:spPr>
          <a:xfrm>
            <a:off x="2958120" y="554184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3" name="CustomShape 30"/>
          <p:cNvSpPr/>
          <p:nvPr/>
        </p:nvSpPr>
        <p:spPr>
          <a:xfrm>
            <a:off x="540720" y="640908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4" name="CustomShape 31"/>
          <p:cNvSpPr/>
          <p:nvPr/>
        </p:nvSpPr>
        <p:spPr>
          <a:xfrm>
            <a:off x="877320" y="690624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5" name="CustomShape 32"/>
          <p:cNvSpPr/>
          <p:nvPr/>
        </p:nvSpPr>
        <p:spPr>
          <a:xfrm>
            <a:off x="1491120" y="7117920"/>
            <a:ext cx="22824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6" name="CustomShape 33"/>
          <p:cNvSpPr/>
          <p:nvPr/>
        </p:nvSpPr>
        <p:spPr>
          <a:xfrm>
            <a:off x="2164320" y="716004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7" name="CustomShape 34"/>
          <p:cNvSpPr/>
          <p:nvPr/>
        </p:nvSpPr>
        <p:spPr>
          <a:xfrm>
            <a:off x="2813760" y="704412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8" name="CustomShape 35"/>
          <p:cNvSpPr/>
          <p:nvPr/>
        </p:nvSpPr>
        <p:spPr>
          <a:xfrm>
            <a:off x="3342960" y="663120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79" name="CustomShape 36"/>
          <p:cNvSpPr/>
          <p:nvPr/>
        </p:nvSpPr>
        <p:spPr>
          <a:xfrm>
            <a:off x="3390840" y="5954040"/>
            <a:ext cx="228240" cy="24336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0" name="CustomShape 37"/>
          <p:cNvSpPr/>
          <p:nvPr/>
        </p:nvSpPr>
        <p:spPr>
          <a:xfrm>
            <a:off x="6577920" y="147060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1" name="CustomShape 38"/>
          <p:cNvSpPr/>
          <p:nvPr/>
        </p:nvSpPr>
        <p:spPr>
          <a:xfrm>
            <a:off x="7090560" y="113148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82" name="CustomShape 39"/>
          <p:cNvSpPr/>
          <p:nvPr/>
        </p:nvSpPr>
        <p:spPr>
          <a:xfrm>
            <a:off x="7742880" y="997560"/>
            <a:ext cx="22824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3" name="CustomShape 40"/>
          <p:cNvSpPr/>
          <p:nvPr/>
        </p:nvSpPr>
        <p:spPr>
          <a:xfrm>
            <a:off x="8300160" y="102888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84" name="CustomShape 41"/>
          <p:cNvSpPr/>
          <p:nvPr/>
        </p:nvSpPr>
        <p:spPr>
          <a:xfrm>
            <a:off x="8815320" y="1185120"/>
            <a:ext cx="22824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5" name="CustomShape 42"/>
          <p:cNvSpPr/>
          <p:nvPr/>
        </p:nvSpPr>
        <p:spPr>
          <a:xfrm>
            <a:off x="6397920" y="205236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86" name="CustomShape 43"/>
          <p:cNvSpPr/>
          <p:nvPr/>
        </p:nvSpPr>
        <p:spPr>
          <a:xfrm>
            <a:off x="6734520" y="2549880"/>
            <a:ext cx="22824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7" name="CustomShape 44"/>
          <p:cNvSpPr/>
          <p:nvPr/>
        </p:nvSpPr>
        <p:spPr>
          <a:xfrm>
            <a:off x="7347960" y="2761200"/>
            <a:ext cx="22860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88" name="CustomShape 45"/>
          <p:cNvSpPr/>
          <p:nvPr/>
        </p:nvSpPr>
        <p:spPr>
          <a:xfrm>
            <a:off x="8021520" y="2803680"/>
            <a:ext cx="228240" cy="24300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89" name="CustomShape 46"/>
          <p:cNvSpPr/>
          <p:nvPr/>
        </p:nvSpPr>
        <p:spPr>
          <a:xfrm>
            <a:off x="8670960" y="268704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0" name="CustomShape 47"/>
          <p:cNvSpPr/>
          <p:nvPr/>
        </p:nvSpPr>
        <p:spPr>
          <a:xfrm>
            <a:off x="9200160" y="2274840"/>
            <a:ext cx="22824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91" name="CustomShape 48"/>
          <p:cNvSpPr/>
          <p:nvPr/>
        </p:nvSpPr>
        <p:spPr>
          <a:xfrm>
            <a:off x="9247680" y="1597320"/>
            <a:ext cx="22860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2" name="TextShape 49"/>
          <p:cNvSpPr txBox="1"/>
          <p:nvPr/>
        </p:nvSpPr>
        <p:spPr>
          <a:xfrm>
            <a:off x="470880" y="4605840"/>
            <a:ext cx="918360" cy="37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CXCL1</a:t>
            </a:r>
            <a:endParaRPr/>
          </a:p>
        </p:txBody>
      </p:sp>
      <p:sp>
        <p:nvSpPr>
          <p:cNvPr id="93" name="TextShape 50"/>
          <p:cNvSpPr txBox="1"/>
          <p:nvPr/>
        </p:nvSpPr>
        <p:spPr>
          <a:xfrm>
            <a:off x="449280" y="3218760"/>
            <a:ext cx="766080" cy="373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SSX1</a:t>
            </a:r>
            <a:endParaRPr/>
          </a:p>
        </p:txBody>
      </p:sp>
      <p:sp>
        <p:nvSpPr>
          <p:cNvPr id="94" name="CustomShape 51"/>
          <p:cNvSpPr/>
          <p:nvPr/>
        </p:nvSpPr>
        <p:spPr>
          <a:xfrm>
            <a:off x="1280880" y="3375000"/>
            <a:ext cx="228240" cy="24372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5" name="CustomShape 52"/>
          <p:cNvSpPr/>
          <p:nvPr/>
        </p:nvSpPr>
        <p:spPr>
          <a:xfrm>
            <a:off x="1689480" y="3369960"/>
            <a:ext cx="228240" cy="24408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6" name="CustomShape 53"/>
          <p:cNvSpPr/>
          <p:nvPr/>
        </p:nvSpPr>
        <p:spPr>
          <a:xfrm>
            <a:off x="1145520" y="3017880"/>
            <a:ext cx="228240" cy="2433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7" name="CustomShape 54"/>
          <p:cNvSpPr/>
          <p:nvPr/>
        </p:nvSpPr>
        <p:spPr>
          <a:xfrm>
            <a:off x="1757160" y="2983320"/>
            <a:ext cx="228240" cy="24300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98" name="CustomShape 55"/>
          <p:cNvSpPr/>
          <p:nvPr/>
        </p:nvSpPr>
        <p:spPr>
          <a:xfrm>
            <a:off x="960120" y="4159080"/>
            <a:ext cx="228600" cy="24336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99" name="CustomShape 56"/>
          <p:cNvSpPr/>
          <p:nvPr/>
        </p:nvSpPr>
        <p:spPr>
          <a:xfrm>
            <a:off x="1419840" y="443916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00" name="CustomShape 57"/>
          <p:cNvSpPr/>
          <p:nvPr/>
        </p:nvSpPr>
        <p:spPr>
          <a:xfrm>
            <a:off x="1302480" y="3935160"/>
            <a:ext cx="228600" cy="24336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01" name="CustomShape 58"/>
          <p:cNvSpPr/>
          <p:nvPr/>
        </p:nvSpPr>
        <p:spPr>
          <a:xfrm>
            <a:off x="1254240" y="4852440"/>
            <a:ext cx="228600" cy="24372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02" name="CustomShape 59"/>
          <p:cNvSpPr/>
          <p:nvPr/>
        </p:nvSpPr>
        <p:spPr>
          <a:xfrm>
            <a:off x="8156880" y="3775680"/>
            <a:ext cx="228240" cy="24336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3" name="CustomShape 60"/>
          <p:cNvSpPr/>
          <p:nvPr/>
        </p:nvSpPr>
        <p:spPr>
          <a:xfrm>
            <a:off x="7859880" y="4098600"/>
            <a:ext cx="228600" cy="24372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4" name="CustomShape 61"/>
          <p:cNvSpPr/>
          <p:nvPr/>
        </p:nvSpPr>
        <p:spPr>
          <a:xfrm>
            <a:off x="7815960" y="3502800"/>
            <a:ext cx="228600" cy="24300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5" name="TextShape 62"/>
          <p:cNvSpPr txBox="1"/>
          <p:nvPr/>
        </p:nvSpPr>
        <p:spPr>
          <a:xfrm>
            <a:off x="3588480" y="5152320"/>
            <a:ext cx="3675240" cy="373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Targeting cell containing AND gate</a:t>
            </a:r>
            <a:endParaRPr/>
          </a:p>
        </p:txBody>
      </p:sp>
      <p:sp>
        <p:nvSpPr>
          <p:cNvPr id="106" name="CustomShape 63"/>
          <p:cNvSpPr/>
          <p:nvPr/>
        </p:nvSpPr>
        <p:spPr>
          <a:xfrm>
            <a:off x="9323280" y="4209120"/>
            <a:ext cx="228600" cy="24372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7" name="CustomShape 64"/>
          <p:cNvSpPr/>
          <p:nvPr/>
        </p:nvSpPr>
        <p:spPr>
          <a:xfrm>
            <a:off x="9026280" y="4532400"/>
            <a:ext cx="228600" cy="24372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8" name="CustomShape 65"/>
          <p:cNvSpPr/>
          <p:nvPr/>
        </p:nvSpPr>
        <p:spPr>
          <a:xfrm>
            <a:off x="9088920" y="3940560"/>
            <a:ext cx="228600" cy="24372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09" name="Freeform 66"/>
          <p:cNvSpPr/>
          <p:nvPr/>
        </p:nvSpPr>
        <p:spPr>
          <a:xfrm>
            <a:off x="9345960" y="2872080"/>
            <a:ext cx="391320" cy="1065960"/>
          </a:xfrm>
          <a:custGeom>
            <a:avLst/>
            <a:gdLst/>
            <a:ahLst/>
            <a:rect b="b" l="0" r="r" t="0"/>
            <a:pathLst>
              <a:path h="2961" w="1087">
                <a:moveTo>
                  <a:pt x="37" y="2960"/>
                </a:moveTo>
                <a:cubicBezTo>
                  <a:pt x="1086" y="1547"/>
                  <a:pt x="0" y="0"/>
                  <a:pt x="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0" name="TextShape 67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Uses of Boolean Logic in Biology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>
            <a:off x="1432800" y="252360"/>
            <a:ext cx="1839600" cy="457200"/>
          </a:xfrm>
          <a:prstGeom prst="roundRect">
            <a:avLst>
              <a:gd fmla="val 3600" name="adj"/>
            </a:avLst>
          </a:prstGeom>
          <a:solidFill>
            <a:srgbClr val="00ae00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Input Format</a:t>
            </a:r>
            <a:endParaRPr/>
          </a:p>
        </p:txBody>
      </p:sp>
      <p:sp>
        <p:nvSpPr>
          <p:cNvPr id="1154" name="CustomShape 2"/>
          <p:cNvSpPr/>
          <p:nvPr/>
        </p:nvSpPr>
        <p:spPr>
          <a:xfrm>
            <a:off x="518400" y="914760"/>
            <a:ext cx="3657600" cy="457200"/>
          </a:xfrm>
          <a:prstGeom prst="roundRect">
            <a:avLst>
              <a:gd fmla="val 3600" name="adj"/>
            </a:avLst>
          </a:prstGeom>
          <a:solidFill>
            <a:srgbClr val="00ae00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Generation of canonical form </a:t>
            </a:r>
            <a:endParaRPr/>
          </a:p>
        </p:txBody>
      </p:sp>
      <p:sp>
        <p:nvSpPr>
          <p:cNvPr id="1155" name="CustomShape 3"/>
          <p:cNvSpPr/>
          <p:nvPr/>
        </p:nvSpPr>
        <p:spPr>
          <a:xfrm>
            <a:off x="106920" y="1613160"/>
            <a:ext cx="4480560" cy="45720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Technology independent logic minimization</a:t>
            </a:r>
            <a:endParaRPr/>
          </a:p>
        </p:txBody>
      </p:sp>
      <p:sp>
        <p:nvSpPr>
          <p:cNvPr id="1156" name="CustomShape 4"/>
          <p:cNvSpPr/>
          <p:nvPr/>
        </p:nvSpPr>
        <p:spPr>
          <a:xfrm>
            <a:off x="975600" y="2311560"/>
            <a:ext cx="2743200" cy="45720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Technology mapping</a:t>
            </a:r>
            <a:endParaRPr/>
          </a:p>
        </p:txBody>
      </p:sp>
      <p:sp>
        <p:nvSpPr>
          <p:cNvPr id="1157" name="CustomShape 5"/>
          <p:cNvSpPr/>
          <p:nvPr/>
        </p:nvSpPr>
        <p:spPr>
          <a:xfrm>
            <a:off x="975600" y="3045960"/>
            <a:ext cx="2743200" cy="457200"/>
          </a:xfrm>
          <a:prstGeom prst="roundRect">
            <a:avLst>
              <a:gd fmla="val 3600" name="adj"/>
            </a:avLst>
          </a:prstGeom>
          <a:solidFill>
            <a:srgbClr val="2323d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Flow Layer Layout</a:t>
            </a:r>
            <a:endParaRPr/>
          </a:p>
        </p:txBody>
      </p:sp>
      <p:sp>
        <p:nvSpPr>
          <p:cNvPr id="1158" name="CustomShape 6"/>
          <p:cNvSpPr/>
          <p:nvPr/>
        </p:nvSpPr>
        <p:spPr>
          <a:xfrm>
            <a:off x="626400" y="5256360"/>
            <a:ext cx="3453480" cy="457200"/>
          </a:xfrm>
          <a:prstGeom prst="roundRect">
            <a:avLst>
              <a:gd fmla="val 3600" name="adj"/>
            </a:avLst>
          </a:prstGeom>
          <a:solidFill>
            <a:srgbClr val="2323d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Valve control pattern generation</a:t>
            </a:r>
            <a:endParaRPr/>
          </a:p>
        </p:txBody>
      </p:sp>
      <p:sp>
        <p:nvSpPr>
          <p:cNvPr id="1159" name="CustomShape 7"/>
          <p:cNvSpPr/>
          <p:nvPr/>
        </p:nvSpPr>
        <p:spPr>
          <a:xfrm>
            <a:off x="518400" y="5990760"/>
            <a:ext cx="3657600" cy="457200"/>
          </a:xfrm>
          <a:prstGeom prst="roundRect">
            <a:avLst>
              <a:gd fmla="val 3600" name="adj"/>
            </a:avLst>
          </a:prstGeom>
          <a:solidFill>
            <a:srgbClr val="9966c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Automatic mask generation</a:t>
            </a:r>
            <a:endParaRPr/>
          </a:p>
        </p:txBody>
      </p:sp>
      <p:sp>
        <p:nvSpPr>
          <p:cNvPr id="1160" name="CustomShape 8"/>
          <p:cNvSpPr/>
          <p:nvPr/>
        </p:nvSpPr>
        <p:spPr>
          <a:xfrm>
            <a:off x="984240" y="6653160"/>
            <a:ext cx="2734560" cy="457200"/>
          </a:xfrm>
          <a:prstGeom prst="roundRect">
            <a:avLst>
              <a:gd fmla="val 3600" name="adj"/>
            </a:avLst>
          </a:prstGeom>
          <a:solidFill>
            <a:srgbClr val="9966c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Behavioral simulation</a:t>
            </a:r>
            <a:endParaRPr/>
          </a:p>
        </p:txBody>
      </p:sp>
      <p:sp>
        <p:nvSpPr>
          <p:cNvPr id="1161" name="CustomShape 9"/>
          <p:cNvSpPr/>
          <p:nvPr/>
        </p:nvSpPr>
        <p:spPr>
          <a:xfrm>
            <a:off x="4587480" y="252360"/>
            <a:ext cx="320040" cy="1156680"/>
          </a:xfrm>
          <a:prstGeom prst="rightBrace">
            <a:avLst>
              <a:gd fmla="val 1800" name="adj1"/>
              <a:gd fmla="val 10800" name="adj2"/>
            </a:avLst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1162" name="CustomShape 10"/>
          <p:cNvSpPr/>
          <p:nvPr/>
        </p:nvSpPr>
        <p:spPr>
          <a:xfrm>
            <a:off x="4587480" y="1500480"/>
            <a:ext cx="320040" cy="1417320"/>
          </a:xfrm>
          <a:prstGeom prst="rightBrace">
            <a:avLst>
              <a:gd fmla="val 1800" name="adj1"/>
              <a:gd fmla="val 10800" name="adj2"/>
            </a:avLst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1163" name="CustomShape 11"/>
          <p:cNvSpPr/>
          <p:nvPr/>
        </p:nvSpPr>
        <p:spPr>
          <a:xfrm>
            <a:off x="4587480" y="3009240"/>
            <a:ext cx="320040" cy="2743200"/>
          </a:xfrm>
          <a:prstGeom prst="rightBrace">
            <a:avLst>
              <a:gd fmla="val 1800" name="adj1"/>
              <a:gd fmla="val 10800" name="adj2"/>
            </a:avLst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1164" name="CustomShape 12"/>
          <p:cNvSpPr/>
          <p:nvPr/>
        </p:nvSpPr>
        <p:spPr>
          <a:xfrm>
            <a:off x="4587480" y="6026760"/>
            <a:ext cx="320040" cy="1129320"/>
          </a:xfrm>
          <a:prstGeom prst="rightBrace">
            <a:avLst>
              <a:gd fmla="val 1800" name="adj1"/>
              <a:gd fmla="val 10800" name="adj2"/>
            </a:avLst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1165" name="TextShape 13"/>
          <p:cNvSpPr txBox="1"/>
          <p:nvPr/>
        </p:nvSpPr>
        <p:spPr>
          <a:xfrm>
            <a:off x="4972680" y="765000"/>
            <a:ext cx="1095120" cy="43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/>
              <a:t>INPUT</a:t>
            </a:r>
            <a:endParaRPr/>
          </a:p>
        </p:txBody>
      </p:sp>
      <p:sp>
        <p:nvSpPr>
          <p:cNvPr id="1166" name="TextShape 14"/>
          <p:cNvSpPr txBox="1"/>
          <p:nvPr/>
        </p:nvSpPr>
        <p:spPr>
          <a:xfrm>
            <a:off x="4972680" y="1828080"/>
            <a:ext cx="1909080" cy="770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/>
              <a:t>LOGIC</a:t>
            </a:r>
            <a:endParaRPr/>
          </a:p>
          <a:p>
            <a:r>
              <a:rPr b="1" lang="en-US" sz="2400"/>
              <a:t>SYNTHESIS</a:t>
            </a:r>
            <a:endParaRPr/>
          </a:p>
        </p:txBody>
      </p:sp>
      <p:sp>
        <p:nvSpPr>
          <p:cNvPr id="1167" name="TextShape 15"/>
          <p:cNvSpPr txBox="1"/>
          <p:nvPr/>
        </p:nvSpPr>
        <p:spPr>
          <a:xfrm>
            <a:off x="4946040" y="4004280"/>
            <a:ext cx="1722960" cy="770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/>
              <a:t>PHYSICAL</a:t>
            </a:r>
            <a:r>
              <a:rPr b="1" lang="en-US" sz="2400"/>
              <a:t>
</a:t>
            </a:r>
            <a:r>
              <a:rPr b="1" lang="en-US" sz="2400"/>
              <a:t>DESIGN</a:t>
            </a:r>
            <a:endParaRPr/>
          </a:p>
        </p:txBody>
      </p:sp>
      <p:sp>
        <p:nvSpPr>
          <p:cNvPr id="1168" name="TextShape 16"/>
          <p:cNvSpPr txBox="1"/>
          <p:nvPr/>
        </p:nvSpPr>
        <p:spPr>
          <a:xfrm>
            <a:off x="4953240" y="5865120"/>
            <a:ext cx="2873520" cy="1109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/>
              <a:t>MANUFACTURING</a:t>
            </a:r>
            <a:endParaRPr/>
          </a:p>
          <a:p>
            <a:r>
              <a:rPr b="1" lang="en-US" sz="2400"/>
              <a:t>AND</a:t>
            </a:r>
            <a:endParaRPr/>
          </a:p>
          <a:p>
            <a:r>
              <a:rPr b="1" lang="en-US" sz="2400"/>
              <a:t>SIMULATION</a:t>
            </a:r>
            <a:endParaRPr/>
          </a:p>
        </p:txBody>
      </p:sp>
      <p:sp>
        <p:nvSpPr>
          <p:cNvPr id="1169" name="CustomShape 17"/>
          <p:cNvSpPr/>
          <p:nvPr/>
        </p:nvSpPr>
        <p:spPr>
          <a:xfrm>
            <a:off x="255600" y="3801960"/>
            <a:ext cx="4185000" cy="457200"/>
          </a:xfrm>
          <a:prstGeom prst="roundRect">
            <a:avLst>
              <a:gd fmla="val 3600" name="adj"/>
            </a:avLst>
          </a:prstGeom>
          <a:solidFill>
            <a:srgbClr val="2323d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Control Layer valve and port placement</a:t>
            </a:r>
            <a:endParaRPr/>
          </a:p>
        </p:txBody>
      </p:sp>
      <p:sp>
        <p:nvSpPr>
          <p:cNvPr id="1170" name="CustomShape 18"/>
          <p:cNvSpPr/>
          <p:nvPr/>
        </p:nvSpPr>
        <p:spPr>
          <a:xfrm>
            <a:off x="975600" y="4521960"/>
            <a:ext cx="2743200" cy="457200"/>
          </a:xfrm>
          <a:prstGeom prst="roundRect">
            <a:avLst>
              <a:gd fmla="val 3600" name="adj"/>
            </a:avLst>
          </a:prstGeom>
          <a:solidFill>
            <a:srgbClr val="2323d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Control Layer routing</a:t>
            </a:r>
            <a:endParaRPr/>
          </a:p>
        </p:txBody>
      </p:sp>
      <p:sp>
        <p:nvSpPr>
          <p:cNvPr id="1171" name="Line 19"/>
          <p:cNvSpPr/>
          <p:nvPr/>
        </p:nvSpPr>
        <p:spPr>
          <a:xfrm>
            <a:off x="2371680" y="677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2" name="Line 20"/>
          <p:cNvSpPr/>
          <p:nvPr/>
        </p:nvSpPr>
        <p:spPr>
          <a:xfrm>
            <a:off x="2371680" y="1361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3" name="Line 21"/>
          <p:cNvSpPr/>
          <p:nvPr/>
        </p:nvSpPr>
        <p:spPr>
          <a:xfrm>
            <a:off x="2371680" y="2045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4" name="Line 22"/>
          <p:cNvSpPr/>
          <p:nvPr/>
        </p:nvSpPr>
        <p:spPr>
          <a:xfrm>
            <a:off x="2371680" y="2765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5" name="Line 23"/>
          <p:cNvSpPr/>
          <p:nvPr/>
        </p:nvSpPr>
        <p:spPr>
          <a:xfrm>
            <a:off x="2371680" y="3521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6" name="Line 24"/>
          <p:cNvSpPr/>
          <p:nvPr/>
        </p:nvSpPr>
        <p:spPr>
          <a:xfrm>
            <a:off x="2371680" y="4241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7" name="Line 25"/>
          <p:cNvSpPr/>
          <p:nvPr/>
        </p:nvSpPr>
        <p:spPr>
          <a:xfrm>
            <a:off x="2371680" y="4997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8" name="Line 26"/>
          <p:cNvSpPr/>
          <p:nvPr/>
        </p:nvSpPr>
        <p:spPr>
          <a:xfrm>
            <a:off x="2371680" y="5717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9" name="Line 27"/>
          <p:cNvSpPr/>
          <p:nvPr/>
        </p:nvSpPr>
        <p:spPr>
          <a:xfrm>
            <a:off x="2371680" y="643752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CustomShape 1"/>
          <p:cNvSpPr/>
          <p:nvPr/>
        </p:nvSpPr>
        <p:spPr>
          <a:xfrm>
            <a:off x="5949000" y="2114280"/>
            <a:ext cx="1332360" cy="71352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181" name="CustomShape 2"/>
          <p:cNvSpPr/>
          <p:nvPr/>
        </p:nvSpPr>
        <p:spPr>
          <a:xfrm>
            <a:off x="3440880" y="1492200"/>
            <a:ext cx="1332360" cy="71352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182" name="CustomShape 3"/>
          <p:cNvSpPr/>
          <p:nvPr/>
        </p:nvSpPr>
        <p:spPr>
          <a:xfrm>
            <a:off x="3440880" y="2652480"/>
            <a:ext cx="1332360" cy="71352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cxnSp>
        <p:nvCxnSpPr>
          <p:cNvPr id="1183" name="Line 4"/>
          <p:cNvCxnSpPr>
            <a:stCxn id="1181" idx="3"/>
            <a:endCxn id="1180" idx="1"/>
          </p:cNvCxnSpPr>
          <p:nvPr/>
        </p:nvCxnSpPr>
        <p:spPr>
          <a:xfrm>
            <a:off x="4773240" y="1848960"/>
            <a:ext cx="1176120" cy="441000"/>
          </a:xfrm>
          <a:prstGeom prst="bentConnector3">
            <a:avLst/>
          </a:prstGeom>
          <a:ln w="18360">
            <a:solidFill>
              <a:srgbClr val="000000"/>
            </a:solidFill>
            <a:round/>
          </a:ln>
        </p:spPr>
      </p:cxnSp>
      <p:cxnSp>
        <p:nvCxnSpPr>
          <p:cNvPr id="1184" name="Line 5"/>
          <p:cNvCxnSpPr>
            <a:stCxn id="1182" idx="3"/>
            <a:endCxn id="1180" idx="1"/>
          </p:cNvCxnSpPr>
          <p:nvPr/>
        </p:nvCxnSpPr>
        <p:spPr>
          <a:xfrm flipV="1">
            <a:off x="4773240" y="2652480"/>
            <a:ext cx="1176120" cy="357120"/>
          </a:xfrm>
          <a:prstGeom prst="bentConnector3">
            <a:avLst/>
          </a:prstGeom>
          <a:ln w="18360">
            <a:solidFill>
              <a:srgbClr val="000000"/>
            </a:solidFill>
            <a:round/>
          </a:ln>
        </p:spPr>
      </p:cxnSp>
      <p:cxnSp>
        <p:nvCxnSpPr>
          <p:cNvPr id="1185" name="Line 6"/>
          <p:cNvCxnSpPr>
            <a:stCxn id="1181" idx="1"/>
            <a:endCxn id="1181" idx="1"/>
          </p:cNvCxnSpPr>
          <p:nvPr/>
        </p:nvCxnSpPr>
        <p:spPr>
          <a:xfrm>
            <a:off x="3440880" y="1667520"/>
            <a:ext cx="360" cy="363240"/>
          </a:xfrm>
          <a:prstGeom prst="bentConnector3">
            <a:avLst/>
          </a:prstGeom>
          <a:ln w="18360">
            <a:solidFill>
              <a:srgbClr val="000000"/>
            </a:solidFill>
            <a:round/>
          </a:ln>
        </p:spPr>
      </p:cxnSp>
      <p:cxnSp>
        <p:nvCxnSpPr>
          <p:cNvPr id="1186" name="Line 7"/>
          <p:cNvCxnSpPr>
            <a:stCxn id="1182" idx="1"/>
            <a:endCxn id="1182" idx="1"/>
          </p:cNvCxnSpPr>
          <p:nvPr/>
        </p:nvCxnSpPr>
        <p:spPr>
          <a:xfrm>
            <a:off x="3440880" y="2827800"/>
            <a:ext cx="360" cy="363240"/>
          </a:xfrm>
          <a:prstGeom prst="bentConnector3">
            <a:avLst/>
          </a:prstGeom>
          <a:ln w="18360">
            <a:solidFill>
              <a:srgbClr val="000000"/>
            </a:solidFill>
            <a:round/>
          </a:ln>
        </p:spPr>
      </p:cxnSp>
      <p:sp>
        <p:nvSpPr>
          <p:cNvPr id="1187" name="Line 8"/>
          <p:cNvSpPr/>
          <p:nvPr/>
        </p:nvSpPr>
        <p:spPr>
          <a:xfrm flipH="1">
            <a:off x="2474280" y="1839960"/>
            <a:ext cx="7768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88" name="Line 9"/>
          <p:cNvSpPr/>
          <p:nvPr/>
        </p:nvSpPr>
        <p:spPr>
          <a:xfrm flipH="1">
            <a:off x="2474280" y="3028680"/>
            <a:ext cx="7768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89" name="TextShape 10"/>
          <p:cNvSpPr txBox="1"/>
          <p:nvPr/>
        </p:nvSpPr>
        <p:spPr>
          <a:xfrm>
            <a:off x="2291400" y="138276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</a:t>
            </a:r>
            <a:endParaRPr/>
          </a:p>
        </p:txBody>
      </p:sp>
      <p:sp>
        <p:nvSpPr>
          <p:cNvPr id="1190" name="TextShape 11"/>
          <p:cNvSpPr txBox="1"/>
          <p:nvPr/>
        </p:nvSpPr>
        <p:spPr>
          <a:xfrm>
            <a:off x="2327400" y="268236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</a:t>
            </a:r>
            <a:endParaRPr/>
          </a:p>
        </p:txBody>
      </p:sp>
      <p:sp>
        <p:nvSpPr>
          <p:cNvPr id="1191" name="TextShape 12"/>
          <p:cNvSpPr txBox="1"/>
          <p:nvPr/>
        </p:nvSpPr>
        <p:spPr>
          <a:xfrm>
            <a:off x="7281360" y="2114280"/>
            <a:ext cx="549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Out</a:t>
            </a:r>
            <a:endParaRPr/>
          </a:p>
        </p:txBody>
      </p:sp>
      <p:pic>
        <p:nvPicPr>
          <p:cNvPr descr="" id="11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5120" y="5966280"/>
            <a:ext cx="1917000" cy="641520"/>
          </a:xfrm>
          <a:prstGeom prst="rect">
            <a:avLst/>
          </a:prstGeom>
          <a:ln>
            <a:noFill/>
          </a:ln>
        </p:spPr>
      </p:pic>
      <p:pic>
        <p:nvPicPr>
          <p:cNvPr descr="" id="11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5120" y="4989240"/>
            <a:ext cx="1917000" cy="641520"/>
          </a:xfrm>
          <a:prstGeom prst="rect">
            <a:avLst/>
          </a:prstGeom>
          <a:ln>
            <a:noFill/>
          </a:ln>
        </p:spPr>
      </p:pic>
      <p:pic>
        <p:nvPicPr>
          <p:cNvPr descr="" id="119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78360" y="5819400"/>
            <a:ext cx="2441880" cy="641520"/>
          </a:xfrm>
          <a:prstGeom prst="rect">
            <a:avLst/>
          </a:prstGeom>
          <a:ln>
            <a:noFill/>
          </a:ln>
        </p:spPr>
      </p:pic>
      <p:pic>
        <p:nvPicPr>
          <p:cNvPr descr="" id="1195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37360" y="5960520"/>
            <a:ext cx="1917360" cy="641520"/>
          </a:xfrm>
          <a:prstGeom prst="rect">
            <a:avLst/>
          </a:prstGeom>
          <a:ln>
            <a:noFill/>
          </a:ln>
        </p:spPr>
      </p:pic>
      <p:pic>
        <p:nvPicPr>
          <p:cNvPr descr="" id="1196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631240" y="4982400"/>
            <a:ext cx="1917360" cy="641520"/>
          </a:xfrm>
          <a:prstGeom prst="rect">
            <a:avLst/>
          </a:prstGeom>
          <a:ln>
            <a:noFill/>
          </a:ln>
        </p:spPr>
      </p:pic>
      <p:sp>
        <p:nvSpPr>
          <p:cNvPr id="1197" name="TextShape 13"/>
          <p:cNvSpPr txBox="1"/>
          <p:nvPr/>
        </p:nvSpPr>
        <p:spPr>
          <a:xfrm>
            <a:off x="1263240" y="610884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</a:t>
            </a:r>
            <a:endParaRPr/>
          </a:p>
        </p:txBody>
      </p:sp>
      <p:sp>
        <p:nvSpPr>
          <p:cNvPr id="1198" name="TextShape 14"/>
          <p:cNvSpPr txBox="1"/>
          <p:nvPr/>
        </p:nvSpPr>
        <p:spPr>
          <a:xfrm>
            <a:off x="1127160" y="461232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</a:t>
            </a:r>
            <a:endParaRPr/>
          </a:p>
        </p:txBody>
      </p:sp>
      <p:sp>
        <p:nvSpPr>
          <p:cNvPr id="1199" name="CustomShape 15"/>
          <p:cNvSpPr/>
          <p:nvPr/>
        </p:nvSpPr>
        <p:spPr>
          <a:xfrm>
            <a:off x="1713240" y="4789080"/>
            <a:ext cx="228240" cy="2757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00" name="CustomShape 16"/>
          <p:cNvSpPr/>
          <p:nvPr/>
        </p:nvSpPr>
        <p:spPr>
          <a:xfrm>
            <a:off x="2121840" y="4783680"/>
            <a:ext cx="228240" cy="27576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01" name="CustomShape 17"/>
          <p:cNvSpPr/>
          <p:nvPr/>
        </p:nvSpPr>
        <p:spPr>
          <a:xfrm>
            <a:off x="1577880" y="4385160"/>
            <a:ext cx="228240" cy="27540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02" name="CustomShape 18"/>
          <p:cNvSpPr/>
          <p:nvPr/>
        </p:nvSpPr>
        <p:spPr>
          <a:xfrm>
            <a:off x="2189520" y="4345920"/>
            <a:ext cx="228240" cy="275400"/>
          </a:xfrm>
          <a:prstGeom prst="irregularSeal2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03" name="CustomShape 19"/>
          <p:cNvSpPr/>
          <p:nvPr/>
        </p:nvSpPr>
        <p:spPr>
          <a:xfrm>
            <a:off x="1392480" y="5675760"/>
            <a:ext cx="228600" cy="27540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204" name="CustomShape 20"/>
          <p:cNvSpPr/>
          <p:nvPr/>
        </p:nvSpPr>
        <p:spPr>
          <a:xfrm>
            <a:off x="1852200" y="5992920"/>
            <a:ext cx="228600" cy="27540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205" name="CustomShape 21"/>
          <p:cNvSpPr/>
          <p:nvPr/>
        </p:nvSpPr>
        <p:spPr>
          <a:xfrm>
            <a:off x="1734840" y="5422680"/>
            <a:ext cx="228600" cy="27540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206" name="CustomShape 22"/>
          <p:cNvSpPr/>
          <p:nvPr/>
        </p:nvSpPr>
        <p:spPr>
          <a:xfrm>
            <a:off x="1686600" y="6459840"/>
            <a:ext cx="228600" cy="275760"/>
          </a:xfrm>
          <a:prstGeom prst="irregularSeal2">
            <a:avLst/>
          </a:prstGeom>
          <a:solidFill>
            <a:srgbClr val="6666ff"/>
          </a:solidFill>
          <a:ln>
            <a:solidFill>
              <a:srgbClr val="000000"/>
            </a:solidFill>
          </a:ln>
        </p:spPr>
      </p:sp>
      <p:sp>
        <p:nvSpPr>
          <p:cNvPr id="1207" name="CustomShape 23"/>
          <p:cNvSpPr/>
          <p:nvPr/>
        </p:nvSpPr>
        <p:spPr>
          <a:xfrm>
            <a:off x="8589240" y="5242320"/>
            <a:ext cx="228240" cy="27540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08" name="CustomShape 24"/>
          <p:cNvSpPr/>
          <p:nvPr/>
        </p:nvSpPr>
        <p:spPr>
          <a:xfrm>
            <a:off x="8292240" y="5607720"/>
            <a:ext cx="228600" cy="27540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09" name="CustomShape 25"/>
          <p:cNvSpPr/>
          <p:nvPr/>
        </p:nvSpPr>
        <p:spPr>
          <a:xfrm>
            <a:off x="8248320" y="4933440"/>
            <a:ext cx="228600" cy="275400"/>
          </a:xfrm>
          <a:prstGeom prst="irregularSeal2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10" name="TextShape 26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Example:  AND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Line 1"/>
          <p:cNvSpPr/>
          <p:nvPr/>
        </p:nvSpPr>
        <p:spPr>
          <a:xfrm flipV="1">
            <a:off x="7810920" y="304236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12" name="CustomShape 2"/>
          <p:cNvSpPr/>
          <p:nvPr/>
        </p:nvSpPr>
        <p:spPr>
          <a:xfrm>
            <a:off x="6647760" y="284112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13" name="CustomShape 3"/>
          <p:cNvSpPr/>
          <p:nvPr/>
        </p:nvSpPr>
        <p:spPr>
          <a:xfrm>
            <a:off x="7268040" y="284112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14" name="CustomShape 4"/>
          <p:cNvSpPr/>
          <p:nvPr/>
        </p:nvSpPr>
        <p:spPr>
          <a:xfrm>
            <a:off x="6974280" y="375480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15" name="CustomShape 5"/>
          <p:cNvSpPr/>
          <p:nvPr/>
        </p:nvSpPr>
        <p:spPr>
          <a:xfrm>
            <a:off x="5794200" y="375948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16" name="CustomShape 6"/>
          <p:cNvSpPr/>
          <p:nvPr/>
        </p:nvSpPr>
        <p:spPr>
          <a:xfrm>
            <a:off x="8527680" y="375480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17" name="CustomShape 7"/>
          <p:cNvSpPr/>
          <p:nvPr/>
        </p:nvSpPr>
        <p:spPr>
          <a:xfrm>
            <a:off x="9460800" y="3750120"/>
            <a:ext cx="248760" cy="24912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18" name="CustomShape 8"/>
          <p:cNvSpPr/>
          <p:nvPr/>
        </p:nvSpPr>
        <p:spPr>
          <a:xfrm>
            <a:off x="8516520" y="460800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19" name="Line 9"/>
          <p:cNvSpPr/>
          <p:nvPr/>
        </p:nvSpPr>
        <p:spPr>
          <a:xfrm>
            <a:off x="6772320" y="3089880"/>
            <a:ext cx="331560" cy="7048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0" name="Line 10"/>
          <p:cNvSpPr/>
          <p:nvPr/>
        </p:nvSpPr>
        <p:spPr>
          <a:xfrm flipH="1">
            <a:off x="7103880" y="3089880"/>
            <a:ext cx="290160" cy="7048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1" name="Line 11"/>
          <p:cNvSpPr/>
          <p:nvPr/>
        </p:nvSpPr>
        <p:spPr>
          <a:xfrm flipV="1">
            <a:off x="7228080" y="3873960"/>
            <a:ext cx="1296000" cy="3600"/>
          </a:xfrm>
          <a:prstGeom prst="line">
            <a:avLst/>
          </a:prstGeom>
          <a:ln w="36720">
            <a:solidFill>
              <a:srgbClr val="00ccff"/>
            </a:solidFill>
            <a:round/>
            <a:tailEnd len="med" type="triangle" w="med"/>
          </a:ln>
        </p:spPr>
      </p:sp>
      <p:sp>
        <p:nvSpPr>
          <p:cNvPr id="1222" name="Line 12"/>
          <p:cNvSpPr/>
          <p:nvPr/>
        </p:nvSpPr>
        <p:spPr>
          <a:xfrm flipV="1">
            <a:off x="8780040" y="3873960"/>
            <a:ext cx="685800" cy="4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3" name="Line 13"/>
          <p:cNvSpPr/>
          <p:nvPr/>
        </p:nvSpPr>
        <p:spPr>
          <a:xfrm>
            <a:off x="8649720" y="4006800"/>
            <a:ext cx="0" cy="6217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4" name="Line 14"/>
          <p:cNvSpPr/>
          <p:nvPr/>
        </p:nvSpPr>
        <p:spPr>
          <a:xfrm>
            <a:off x="6045480" y="3877560"/>
            <a:ext cx="925560" cy="7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5" name="CustomShape 15"/>
          <p:cNvSpPr/>
          <p:nvPr/>
        </p:nvSpPr>
        <p:spPr>
          <a:xfrm flipH="1" flipV="1" rot="16200000">
            <a:off x="7986600" y="4342320"/>
            <a:ext cx="248760" cy="2491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26" name="CustomShape 16"/>
          <p:cNvSpPr/>
          <p:nvPr/>
        </p:nvSpPr>
        <p:spPr>
          <a:xfrm flipH="1" flipV="1" rot="16200000">
            <a:off x="7526160" y="4342680"/>
            <a:ext cx="248760" cy="24876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27" name="CustomShape 17"/>
          <p:cNvSpPr/>
          <p:nvPr/>
        </p:nvSpPr>
        <p:spPr>
          <a:xfrm rot="16200000">
            <a:off x="7685640" y="326988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28" name="CustomShape 18"/>
          <p:cNvSpPr/>
          <p:nvPr/>
        </p:nvSpPr>
        <p:spPr>
          <a:xfrm flipH="1" flipV="1" rot="16200000">
            <a:off x="7033320" y="434268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29" name="CustomShape 19"/>
          <p:cNvSpPr/>
          <p:nvPr/>
        </p:nvSpPr>
        <p:spPr>
          <a:xfrm rot="16200000">
            <a:off x="7682040" y="280836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30" name="Line 20"/>
          <p:cNvSpPr/>
          <p:nvPr/>
        </p:nvSpPr>
        <p:spPr>
          <a:xfrm flipH="1">
            <a:off x="7779600" y="4471920"/>
            <a:ext cx="207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31" name="Line 21"/>
          <p:cNvSpPr/>
          <p:nvPr/>
        </p:nvSpPr>
        <p:spPr>
          <a:xfrm flipH="1">
            <a:off x="7282080" y="4471920"/>
            <a:ext cx="2487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32" name="Line 22"/>
          <p:cNvSpPr/>
          <p:nvPr/>
        </p:nvSpPr>
        <p:spPr>
          <a:xfrm>
            <a:off x="9243360" y="3308760"/>
            <a:ext cx="22860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33" name="CustomShape 23"/>
          <p:cNvSpPr/>
          <p:nvPr/>
        </p:nvSpPr>
        <p:spPr>
          <a:xfrm>
            <a:off x="8995680" y="318384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34" name="CustomShape 24"/>
          <p:cNvSpPr/>
          <p:nvPr/>
        </p:nvSpPr>
        <p:spPr>
          <a:xfrm>
            <a:off x="9457200" y="318024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35" name="Line 25"/>
          <p:cNvSpPr/>
          <p:nvPr/>
        </p:nvSpPr>
        <p:spPr>
          <a:xfrm>
            <a:off x="9192960" y="439380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36" name="CustomShape 26"/>
          <p:cNvSpPr/>
          <p:nvPr/>
        </p:nvSpPr>
        <p:spPr>
          <a:xfrm rot="5400000">
            <a:off x="9069120" y="414612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37" name="CustomShape 27"/>
          <p:cNvSpPr/>
          <p:nvPr/>
        </p:nvSpPr>
        <p:spPr>
          <a:xfrm rot="5400000">
            <a:off x="9072720" y="460764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38" name="Line 28"/>
          <p:cNvSpPr/>
          <p:nvPr/>
        </p:nvSpPr>
        <p:spPr>
          <a:xfrm flipH="1">
            <a:off x="6310080" y="4427640"/>
            <a:ext cx="22860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39" name="CustomShape 29"/>
          <p:cNvSpPr/>
          <p:nvPr/>
        </p:nvSpPr>
        <p:spPr>
          <a:xfrm flipH="1">
            <a:off x="6532920" y="430272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40" name="CustomShape 30"/>
          <p:cNvSpPr/>
          <p:nvPr/>
        </p:nvSpPr>
        <p:spPr>
          <a:xfrm flipH="1">
            <a:off x="6071400" y="429912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41" name="CustomShape 31"/>
          <p:cNvSpPr/>
          <p:nvPr/>
        </p:nvSpPr>
        <p:spPr>
          <a:xfrm>
            <a:off x="6031080" y="5420520"/>
            <a:ext cx="3630600" cy="14389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242" name="TextShape 32"/>
          <p:cNvSpPr txBox="1"/>
          <p:nvPr/>
        </p:nvSpPr>
        <p:spPr>
          <a:xfrm>
            <a:off x="6113880" y="5494320"/>
            <a:ext cx="72180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200"/>
              <a:t>Legend</a:t>
            </a:r>
            <a:endParaRPr/>
          </a:p>
        </p:txBody>
      </p:sp>
      <p:sp>
        <p:nvSpPr>
          <p:cNvPr id="1243" name="CustomShape 33"/>
          <p:cNvSpPr/>
          <p:nvPr/>
        </p:nvSpPr>
        <p:spPr>
          <a:xfrm>
            <a:off x="6208560" y="5820480"/>
            <a:ext cx="117720" cy="11772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44" name="CustomShape 34"/>
          <p:cNvSpPr/>
          <p:nvPr/>
        </p:nvSpPr>
        <p:spPr>
          <a:xfrm>
            <a:off x="6209640" y="6055920"/>
            <a:ext cx="117720" cy="1177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45" name="CustomShape 35"/>
          <p:cNvSpPr/>
          <p:nvPr/>
        </p:nvSpPr>
        <p:spPr>
          <a:xfrm rot="5400000">
            <a:off x="7860240" y="5784840"/>
            <a:ext cx="118080" cy="11772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46" name="CustomShape 36"/>
          <p:cNvSpPr/>
          <p:nvPr/>
        </p:nvSpPr>
        <p:spPr>
          <a:xfrm rot="5400000">
            <a:off x="7868520" y="6058080"/>
            <a:ext cx="117720" cy="11808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47" name="Line 37"/>
          <p:cNvSpPr/>
          <p:nvPr/>
        </p:nvSpPr>
        <p:spPr>
          <a:xfrm>
            <a:off x="6185160" y="6506280"/>
            <a:ext cx="235440" cy="0"/>
          </a:xfrm>
          <a:prstGeom prst="line">
            <a:avLst/>
          </a:prstGeom>
          <a:ln w="36720">
            <a:solidFill>
              <a:srgbClr val="00ccff"/>
            </a:solidFill>
            <a:round/>
            <a:tailEnd len="med" type="triangle" w="med"/>
          </a:ln>
        </p:spPr>
      </p:sp>
      <p:sp>
        <p:nvSpPr>
          <p:cNvPr id="1248" name="Line 38"/>
          <p:cNvSpPr/>
          <p:nvPr/>
        </p:nvSpPr>
        <p:spPr>
          <a:xfrm flipH="1">
            <a:off x="7825320" y="6359760"/>
            <a:ext cx="20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49" name="TextShape 39"/>
          <p:cNvSpPr txBox="1"/>
          <p:nvPr/>
        </p:nvSpPr>
        <p:spPr>
          <a:xfrm>
            <a:off x="6432840" y="5760720"/>
            <a:ext cx="101448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Flow layer port</a:t>
            </a:r>
            <a:endParaRPr/>
          </a:p>
        </p:txBody>
      </p:sp>
      <p:sp>
        <p:nvSpPr>
          <p:cNvPr id="1250" name="TextShape 40"/>
          <p:cNvSpPr txBox="1"/>
          <p:nvPr/>
        </p:nvSpPr>
        <p:spPr>
          <a:xfrm>
            <a:off x="6433200" y="6011640"/>
            <a:ext cx="107820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Flow layer node</a:t>
            </a:r>
            <a:endParaRPr/>
          </a:p>
        </p:txBody>
      </p:sp>
      <p:sp>
        <p:nvSpPr>
          <p:cNvPr id="1251" name="TextShape 41"/>
          <p:cNvSpPr txBox="1"/>
          <p:nvPr/>
        </p:nvSpPr>
        <p:spPr>
          <a:xfrm>
            <a:off x="6433560" y="6459120"/>
            <a:ext cx="1275120" cy="444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Flow layer channel </a:t>
            </a:r>
            <a:endParaRPr/>
          </a:p>
          <a:p>
            <a:r>
              <a:rPr lang="en-US" sz="1000"/>
              <a:t>with cell trapsl</a:t>
            </a:r>
            <a:endParaRPr/>
          </a:p>
        </p:txBody>
      </p:sp>
      <p:sp>
        <p:nvSpPr>
          <p:cNvPr id="1252" name="TextShape 42"/>
          <p:cNvSpPr txBox="1"/>
          <p:nvPr/>
        </p:nvSpPr>
        <p:spPr>
          <a:xfrm>
            <a:off x="8081640" y="5759280"/>
            <a:ext cx="115596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Control layer port</a:t>
            </a:r>
            <a:endParaRPr/>
          </a:p>
        </p:txBody>
      </p:sp>
      <p:sp>
        <p:nvSpPr>
          <p:cNvPr id="1253" name="TextShape 43"/>
          <p:cNvSpPr txBox="1"/>
          <p:nvPr/>
        </p:nvSpPr>
        <p:spPr>
          <a:xfrm>
            <a:off x="8082000" y="5988960"/>
            <a:ext cx="123372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Control layer valve</a:t>
            </a:r>
            <a:endParaRPr/>
          </a:p>
        </p:txBody>
      </p:sp>
      <p:sp>
        <p:nvSpPr>
          <p:cNvPr id="1254" name="TextShape 44"/>
          <p:cNvSpPr txBox="1"/>
          <p:nvPr/>
        </p:nvSpPr>
        <p:spPr>
          <a:xfrm>
            <a:off x="8081640" y="6224400"/>
            <a:ext cx="138168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Control layer channel</a:t>
            </a:r>
            <a:endParaRPr/>
          </a:p>
        </p:txBody>
      </p:sp>
      <p:sp>
        <p:nvSpPr>
          <p:cNvPr id="1255" name="TextShape 45"/>
          <p:cNvSpPr txBox="1"/>
          <p:nvPr/>
        </p:nvSpPr>
        <p:spPr>
          <a:xfrm>
            <a:off x="8081640" y="6456600"/>
            <a:ext cx="1684080" cy="374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Maps valve to flow layer </a:t>
            </a:r>
            <a:endParaRPr/>
          </a:p>
          <a:p>
            <a:r>
              <a:rPr lang="en-US" sz="1000"/>
              <a:t>channel</a:t>
            </a:r>
            <a:endParaRPr/>
          </a:p>
        </p:txBody>
      </p:sp>
      <p:sp>
        <p:nvSpPr>
          <p:cNvPr id="1256" name="Line 46"/>
          <p:cNvSpPr/>
          <p:nvPr/>
        </p:nvSpPr>
        <p:spPr>
          <a:xfrm>
            <a:off x="7833960" y="6575040"/>
            <a:ext cx="2354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57" name="Line 47"/>
          <p:cNvSpPr/>
          <p:nvPr/>
        </p:nvSpPr>
        <p:spPr>
          <a:xfrm>
            <a:off x="6582240" y="342108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58" name="Line 48"/>
          <p:cNvSpPr/>
          <p:nvPr/>
        </p:nvSpPr>
        <p:spPr>
          <a:xfrm flipH="1" flipV="1">
            <a:off x="6659280" y="394236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59" name="Line 49"/>
          <p:cNvSpPr/>
          <p:nvPr/>
        </p:nvSpPr>
        <p:spPr>
          <a:xfrm flipH="1" flipV="1">
            <a:off x="8103960" y="397800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60" name="Line 50"/>
          <p:cNvSpPr/>
          <p:nvPr/>
        </p:nvSpPr>
        <p:spPr>
          <a:xfrm flipH="1">
            <a:off x="7377120" y="341676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61" name="Line 51"/>
          <p:cNvSpPr/>
          <p:nvPr/>
        </p:nvSpPr>
        <p:spPr>
          <a:xfrm flipH="1">
            <a:off x="8738640" y="424332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62" name="Line 52"/>
          <p:cNvSpPr/>
          <p:nvPr/>
        </p:nvSpPr>
        <p:spPr>
          <a:xfrm flipH="1">
            <a:off x="9110520" y="349848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63" name="CustomShape 53"/>
          <p:cNvSpPr/>
          <p:nvPr/>
        </p:nvSpPr>
        <p:spPr>
          <a:xfrm>
            <a:off x="4892400" y="375948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64" name="CustomShape 54"/>
          <p:cNvSpPr/>
          <p:nvPr/>
        </p:nvSpPr>
        <p:spPr>
          <a:xfrm>
            <a:off x="5794200" y="460980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265" name="Line 55"/>
          <p:cNvSpPr/>
          <p:nvPr/>
        </p:nvSpPr>
        <p:spPr>
          <a:xfrm>
            <a:off x="3475800" y="4236120"/>
            <a:ext cx="838800" cy="0"/>
          </a:xfrm>
          <a:prstGeom prst="line">
            <a:avLst/>
          </a:prstGeom>
          <a:ln w="36720">
            <a:solidFill>
              <a:srgbClr val="00ccff"/>
            </a:solidFill>
            <a:round/>
            <a:tailEnd len="med" type="triangle" w="med"/>
          </a:ln>
        </p:spPr>
      </p:sp>
      <p:sp>
        <p:nvSpPr>
          <p:cNvPr id="1266" name="Line 56"/>
          <p:cNvSpPr/>
          <p:nvPr/>
        </p:nvSpPr>
        <p:spPr>
          <a:xfrm>
            <a:off x="5927400" y="4008600"/>
            <a:ext cx="0" cy="6217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67" name="CustomShape 57"/>
          <p:cNvSpPr/>
          <p:nvPr/>
        </p:nvSpPr>
        <p:spPr>
          <a:xfrm flipH="1" flipV="1" rot="16200000">
            <a:off x="3984120" y="4654080"/>
            <a:ext cx="248760" cy="2491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68" name="CustomShape 58"/>
          <p:cNvSpPr/>
          <p:nvPr/>
        </p:nvSpPr>
        <p:spPr>
          <a:xfrm flipH="1" flipV="1" rot="16200000">
            <a:off x="3523680" y="4654440"/>
            <a:ext cx="248760" cy="24876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69" name="CustomShape 59"/>
          <p:cNvSpPr/>
          <p:nvPr/>
        </p:nvSpPr>
        <p:spPr>
          <a:xfrm flipH="1" flipV="1" rot="16200000">
            <a:off x="3030840" y="465444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70" name="Line 60"/>
          <p:cNvSpPr/>
          <p:nvPr/>
        </p:nvSpPr>
        <p:spPr>
          <a:xfrm flipH="1">
            <a:off x="3777120" y="4783680"/>
            <a:ext cx="207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71" name="Line 61"/>
          <p:cNvSpPr/>
          <p:nvPr/>
        </p:nvSpPr>
        <p:spPr>
          <a:xfrm flipH="1">
            <a:off x="3279600" y="4783680"/>
            <a:ext cx="2487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72" name="Line 62"/>
          <p:cNvSpPr/>
          <p:nvPr/>
        </p:nvSpPr>
        <p:spPr>
          <a:xfrm>
            <a:off x="5403240" y="439848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73" name="CustomShape 63"/>
          <p:cNvSpPr/>
          <p:nvPr/>
        </p:nvSpPr>
        <p:spPr>
          <a:xfrm rot="5400000">
            <a:off x="5279400" y="415080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74" name="CustomShape 64"/>
          <p:cNvSpPr/>
          <p:nvPr/>
        </p:nvSpPr>
        <p:spPr>
          <a:xfrm rot="5400000">
            <a:off x="5283000" y="461232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75" name="Line 65"/>
          <p:cNvSpPr/>
          <p:nvPr/>
        </p:nvSpPr>
        <p:spPr>
          <a:xfrm flipH="1" flipV="1">
            <a:off x="4101480" y="428976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76" name="Line 66"/>
          <p:cNvSpPr/>
          <p:nvPr/>
        </p:nvSpPr>
        <p:spPr>
          <a:xfrm flipH="1">
            <a:off x="5498640" y="357660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77" name="Line 67"/>
          <p:cNvSpPr/>
          <p:nvPr/>
        </p:nvSpPr>
        <p:spPr>
          <a:xfrm flipV="1">
            <a:off x="5137560" y="3901680"/>
            <a:ext cx="685800" cy="4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78" name="Line 68"/>
          <p:cNvSpPr/>
          <p:nvPr/>
        </p:nvSpPr>
        <p:spPr>
          <a:xfrm flipV="1">
            <a:off x="6385680" y="307908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79" name="CustomShape 69"/>
          <p:cNvSpPr/>
          <p:nvPr/>
        </p:nvSpPr>
        <p:spPr>
          <a:xfrm rot="16200000">
            <a:off x="6260400" y="330660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80" name="CustomShape 70"/>
          <p:cNvSpPr/>
          <p:nvPr/>
        </p:nvSpPr>
        <p:spPr>
          <a:xfrm rot="16200000">
            <a:off x="6256800" y="284508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81" name="Line 71"/>
          <p:cNvSpPr/>
          <p:nvPr/>
        </p:nvSpPr>
        <p:spPr>
          <a:xfrm flipV="1">
            <a:off x="5507280" y="304488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82" name="CustomShape 72"/>
          <p:cNvSpPr/>
          <p:nvPr/>
        </p:nvSpPr>
        <p:spPr>
          <a:xfrm rot="16200000">
            <a:off x="5382000" y="327240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83" name="CustomShape 73"/>
          <p:cNvSpPr/>
          <p:nvPr/>
        </p:nvSpPr>
        <p:spPr>
          <a:xfrm rot="16200000">
            <a:off x="5378400" y="281088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84" name="CustomShape 74"/>
          <p:cNvSpPr/>
          <p:nvPr/>
        </p:nvSpPr>
        <p:spPr>
          <a:xfrm>
            <a:off x="4290120" y="412524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85" name="CustomShape 75"/>
          <p:cNvSpPr/>
          <p:nvPr/>
        </p:nvSpPr>
        <p:spPr>
          <a:xfrm>
            <a:off x="4278600" y="330228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86" name="CustomShape 76"/>
          <p:cNvSpPr/>
          <p:nvPr/>
        </p:nvSpPr>
        <p:spPr>
          <a:xfrm>
            <a:off x="3241080" y="412524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87" name="CustomShape 77"/>
          <p:cNvSpPr/>
          <p:nvPr/>
        </p:nvSpPr>
        <p:spPr>
          <a:xfrm>
            <a:off x="3217320" y="330228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88" name="Line 78"/>
          <p:cNvSpPr/>
          <p:nvPr/>
        </p:nvSpPr>
        <p:spPr>
          <a:xfrm>
            <a:off x="3466080" y="3413160"/>
            <a:ext cx="838800" cy="0"/>
          </a:xfrm>
          <a:prstGeom prst="line">
            <a:avLst/>
          </a:prstGeom>
          <a:ln w="36720">
            <a:solidFill>
              <a:srgbClr val="00ccff"/>
            </a:solidFill>
            <a:round/>
            <a:tailEnd len="med" type="triangle" w="med"/>
          </a:ln>
        </p:spPr>
      </p:sp>
      <p:sp>
        <p:nvSpPr>
          <p:cNvPr id="1289" name="Line 79"/>
          <p:cNvSpPr/>
          <p:nvPr/>
        </p:nvSpPr>
        <p:spPr>
          <a:xfrm>
            <a:off x="4527360" y="3467880"/>
            <a:ext cx="415440" cy="3474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0" name="Line 80"/>
          <p:cNvSpPr/>
          <p:nvPr/>
        </p:nvSpPr>
        <p:spPr>
          <a:xfrm flipV="1">
            <a:off x="4538880" y="3922200"/>
            <a:ext cx="392040" cy="2941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1" name="CustomShape 81"/>
          <p:cNvSpPr/>
          <p:nvPr/>
        </p:nvSpPr>
        <p:spPr>
          <a:xfrm>
            <a:off x="2512080" y="372420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292" name="Line 82"/>
          <p:cNvSpPr/>
          <p:nvPr/>
        </p:nvSpPr>
        <p:spPr>
          <a:xfrm flipV="1">
            <a:off x="2710080" y="3423240"/>
            <a:ext cx="507240" cy="3384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3" name="Line 83"/>
          <p:cNvSpPr/>
          <p:nvPr/>
        </p:nvSpPr>
        <p:spPr>
          <a:xfrm>
            <a:off x="2728080" y="3927960"/>
            <a:ext cx="513000" cy="3146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4" name="CustomShape 84"/>
          <p:cNvSpPr/>
          <p:nvPr/>
        </p:nvSpPr>
        <p:spPr>
          <a:xfrm flipH="1" flipV="1" rot="16200000">
            <a:off x="3942720" y="2760480"/>
            <a:ext cx="248760" cy="2491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95" name="CustomShape 85"/>
          <p:cNvSpPr/>
          <p:nvPr/>
        </p:nvSpPr>
        <p:spPr>
          <a:xfrm flipH="1" flipV="1" rot="16200000">
            <a:off x="3482280" y="2760840"/>
            <a:ext cx="248760" cy="24876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96" name="CustomShape 86"/>
          <p:cNvSpPr/>
          <p:nvPr/>
        </p:nvSpPr>
        <p:spPr>
          <a:xfrm flipH="1" flipV="1" rot="16200000">
            <a:off x="2989440" y="276084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297" name="Line 87"/>
          <p:cNvSpPr/>
          <p:nvPr/>
        </p:nvSpPr>
        <p:spPr>
          <a:xfrm flipH="1">
            <a:off x="3735720" y="2890080"/>
            <a:ext cx="207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98" name="Line 88"/>
          <p:cNvSpPr/>
          <p:nvPr/>
        </p:nvSpPr>
        <p:spPr>
          <a:xfrm flipH="1">
            <a:off x="3238200" y="2890080"/>
            <a:ext cx="2487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299" name="Line 89"/>
          <p:cNvSpPr/>
          <p:nvPr/>
        </p:nvSpPr>
        <p:spPr>
          <a:xfrm flipH="1">
            <a:off x="4068000" y="306612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00" name="Line 90"/>
          <p:cNvSpPr/>
          <p:nvPr/>
        </p:nvSpPr>
        <p:spPr>
          <a:xfrm>
            <a:off x="5614920" y="426420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01" name="CustomShape 91"/>
          <p:cNvSpPr/>
          <p:nvPr/>
        </p:nvSpPr>
        <p:spPr>
          <a:xfrm>
            <a:off x="1866960" y="372420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302" name="CustomShape 92"/>
          <p:cNvSpPr/>
          <p:nvPr/>
        </p:nvSpPr>
        <p:spPr>
          <a:xfrm>
            <a:off x="374040" y="3935160"/>
            <a:ext cx="248760" cy="24912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03" name="CustomShape 93"/>
          <p:cNvSpPr/>
          <p:nvPr/>
        </p:nvSpPr>
        <p:spPr>
          <a:xfrm>
            <a:off x="349560" y="3510360"/>
            <a:ext cx="248760" cy="24912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04" name="Line 94"/>
          <p:cNvSpPr/>
          <p:nvPr/>
        </p:nvSpPr>
        <p:spPr>
          <a:xfrm flipV="1">
            <a:off x="3008520" y="188460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305" name="CustomShape 95"/>
          <p:cNvSpPr/>
          <p:nvPr/>
        </p:nvSpPr>
        <p:spPr>
          <a:xfrm>
            <a:off x="1540080" y="230904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06" name="CustomShape 96"/>
          <p:cNvSpPr/>
          <p:nvPr/>
        </p:nvSpPr>
        <p:spPr>
          <a:xfrm>
            <a:off x="2077200" y="2759040"/>
            <a:ext cx="248760" cy="24876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307" name="Line 97"/>
          <p:cNvSpPr/>
          <p:nvPr/>
        </p:nvSpPr>
        <p:spPr>
          <a:xfrm>
            <a:off x="1683000" y="2557800"/>
            <a:ext cx="313200" cy="11664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8" name="Line 98"/>
          <p:cNvSpPr/>
          <p:nvPr/>
        </p:nvSpPr>
        <p:spPr>
          <a:xfrm flipH="1">
            <a:off x="1996200" y="3007800"/>
            <a:ext cx="185400" cy="7164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9" name="CustomShape 99"/>
          <p:cNvSpPr/>
          <p:nvPr/>
        </p:nvSpPr>
        <p:spPr>
          <a:xfrm rot="16200000">
            <a:off x="2883240" y="211212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10" name="CustomShape 100"/>
          <p:cNvSpPr/>
          <p:nvPr/>
        </p:nvSpPr>
        <p:spPr>
          <a:xfrm rot="16200000">
            <a:off x="2879640" y="165060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11" name="Line 101"/>
          <p:cNvSpPr/>
          <p:nvPr/>
        </p:nvSpPr>
        <p:spPr>
          <a:xfrm>
            <a:off x="1474560" y="288900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12" name="Line 102"/>
          <p:cNvSpPr/>
          <p:nvPr/>
        </p:nvSpPr>
        <p:spPr>
          <a:xfrm flipH="1">
            <a:off x="2527200" y="225900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13" name="Line 103"/>
          <p:cNvSpPr/>
          <p:nvPr/>
        </p:nvSpPr>
        <p:spPr>
          <a:xfrm flipV="1">
            <a:off x="1278000" y="254700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314" name="CustomShape 104"/>
          <p:cNvSpPr/>
          <p:nvPr/>
        </p:nvSpPr>
        <p:spPr>
          <a:xfrm rot="16200000">
            <a:off x="1152720" y="277452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15" name="CustomShape 105"/>
          <p:cNvSpPr/>
          <p:nvPr/>
        </p:nvSpPr>
        <p:spPr>
          <a:xfrm rot="16200000">
            <a:off x="1149120" y="231300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16" name="Line 106"/>
          <p:cNvSpPr/>
          <p:nvPr/>
        </p:nvSpPr>
        <p:spPr>
          <a:xfrm>
            <a:off x="2116440" y="3850200"/>
            <a:ext cx="3956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7" name="Line 107"/>
          <p:cNvSpPr/>
          <p:nvPr/>
        </p:nvSpPr>
        <p:spPr>
          <a:xfrm>
            <a:off x="598680" y="3637080"/>
            <a:ext cx="623160" cy="1605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8" name="Line 108"/>
          <p:cNvSpPr/>
          <p:nvPr/>
        </p:nvSpPr>
        <p:spPr>
          <a:xfrm flipV="1">
            <a:off x="622440" y="3910320"/>
            <a:ext cx="599400" cy="1602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9" name="CustomShape 109"/>
          <p:cNvSpPr/>
          <p:nvPr/>
        </p:nvSpPr>
        <p:spPr>
          <a:xfrm>
            <a:off x="1905120" y="163800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20" name="CustomShape 110"/>
          <p:cNvSpPr/>
          <p:nvPr/>
        </p:nvSpPr>
        <p:spPr>
          <a:xfrm>
            <a:off x="1905480" y="163836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21" name="CustomShape 111"/>
          <p:cNvSpPr/>
          <p:nvPr/>
        </p:nvSpPr>
        <p:spPr>
          <a:xfrm>
            <a:off x="2511000" y="1650600"/>
            <a:ext cx="248760" cy="248760"/>
          </a:xfrm>
          <a:prstGeom prst="ellips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</p:sp>
      <p:sp>
        <p:nvSpPr>
          <p:cNvPr id="1322" name="Line 112"/>
          <p:cNvSpPr/>
          <p:nvPr/>
        </p:nvSpPr>
        <p:spPr>
          <a:xfrm>
            <a:off x="2057400" y="1886760"/>
            <a:ext cx="118440" cy="8722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23" name="Line 113"/>
          <p:cNvSpPr/>
          <p:nvPr/>
        </p:nvSpPr>
        <p:spPr>
          <a:xfrm flipH="1">
            <a:off x="2247120" y="1899360"/>
            <a:ext cx="320760" cy="859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24" name="Line 114"/>
          <p:cNvSpPr/>
          <p:nvPr/>
        </p:nvSpPr>
        <p:spPr>
          <a:xfrm>
            <a:off x="1789200" y="2034360"/>
            <a:ext cx="23724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25" name="Line 115"/>
          <p:cNvSpPr/>
          <p:nvPr/>
        </p:nvSpPr>
        <p:spPr>
          <a:xfrm flipV="1">
            <a:off x="1592640" y="1692360"/>
            <a:ext cx="0" cy="2286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326" name="CustomShape 116"/>
          <p:cNvSpPr/>
          <p:nvPr/>
        </p:nvSpPr>
        <p:spPr>
          <a:xfrm rot="16200000">
            <a:off x="1467360" y="1919880"/>
            <a:ext cx="248760" cy="24840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27" name="CustomShape 117"/>
          <p:cNvSpPr/>
          <p:nvPr/>
        </p:nvSpPr>
        <p:spPr>
          <a:xfrm rot="16200000">
            <a:off x="1463760" y="145836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28" name="CustomShape 118"/>
          <p:cNvSpPr/>
          <p:nvPr/>
        </p:nvSpPr>
        <p:spPr>
          <a:xfrm>
            <a:off x="1221840" y="3724200"/>
            <a:ext cx="248760" cy="249120"/>
          </a:xfrm>
          <a:prstGeom prst="ellipse">
            <a:avLst/>
          </a:prstGeom>
          <a:solidFill>
            <a:srgbClr val="00ccff"/>
          </a:solidFill>
          <a:ln>
            <a:solidFill>
              <a:srgbClr val="000000"/>
            </a:solidFill>
          </a:ln>
        </p:spPr>
      </p:sp>
      <p:sp>
        <p:nvSpPr>
          <p:cNvPr id="1329" name="Line 119"/>
          <p:cNvSpPr/>
          <p:nvPr/>
        </p:nvSpPr>
        <p:spPr>
          <a:xfrm>
            <a:off x="1471320" y="3850200"/>
            <a:ext cx="3956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30" name="CustomShape 120"/>
          <p:cNvSpPr/>
          <p:nvPr/>
        </p:nvSpPr>
        <p:spPr>
          <a:xfrm flipH="1" flipV="1" rot="16200000">
            <a:off x="881640" y="4379400"/>
            <a:ext cx="248760" cy="24876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31" name="CustomShape 121"/>
          <p:cNvSpPr/>
          <p:nvPr/>
        </p:nvSpPr>
        <p:spPr>
          <a:xfrm flipH="1" flipV="1" rot="16200000">
            <a:off x="388800" y="437940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32" name="Line 122"/>
          <p:cNvSpPr/>
          <p:nvPr/>
        </p:nvSpPr>
        <p:spPr>
          <a:xfrm flipH="1">
            <a:off x="637560" y="4508640"/>
            <a:ext cx="2487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333" name="CustomShape 123"/>
          <p:cNvSpPr/>
          <p:nvPr/>
        </p:nvSpPr>
        <p:spPr>
          <a:xfrm flipH="1" flipV="1" rot="16200000">
            <a:off x="852120" y="3137040"/>
            <a:ext cx="248760" cy="24876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34" name="CustomShape 124"/>
          <p:cNvSpPr/>
          <p:nvPr/>
        </p:nvSpPr>
        <p:spPr>
          <a:xfrm flipH="1" flipV="1" rot="16200000">
            <a:off x="359280" y="3137040"/>
            <a:ext cx="248760" cy="248400"/>
          </a:xfrm>
          <a:prstGeom prst="ellipse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1335" name="Line 125"/>
          <p:cNvSpPr/>
          <p:nvPr/>
        </p:nvSpPr>
        <p:spPr>
          <a:xfrm flipH="1">
            <a:off x="608040" y="3266280"/>
            <a:ext cx="2487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336" name="Line 126"/>
          <p:cNvSpPr/>
          <p:nvPr/>
        </p:nvSpPr>
        <p:spPr>
          <a:xfrm flipH="1">
            <a:off x="974880" y="342828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37" name="Line 127"/>
          <p:cNvSpPr/>
          <p:nvPr/>
        </p:nvSpPr>
        <p:spPr>
          <a:xfrm flipH="1" flipV="1">
            <a:off x="1002600" y="4070520"/>
            <a:ext cx="4680" cy="2649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38" name="Line 128"/>
          <p:cNvSpPr/>
          <p:nvPr/>
        </p:nvSpPr>
        <p:spPr>
          <a:xfrm>
            <a:off x="6185520" y="6326640"/>
            <a:ext cx="2354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39" name="TextShape 129"/>
          <p:cNvSpPr txBox="1"/>
          <p:nvPr/>
        </p:nvSpPr>
        <p:spPr>
          <a:xfrm>
            <a:off x="6433560" y="6226920"/>
            <a:ext cx="1239840" cy="232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/>
              <a:t>Flow layer channel</a:t>
            </a:r>
            <a:endParaRPr/>
          </a:p>
        </p:txBody>
      </p:sp>
      <p:sp>
        <p:nvSpPr>
          <p:cNvPr id="1340" name="TextShape 130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Graph representation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2880" y="1550880"/>
            <a:ext cx="4618080" cy="1815120"/>
          </a:xfrm>
          <a:prstGeom prst="rect">
            <a:avLst/>
          </a:prstGeom>
          <a:ln>
            <a:noFill/>
          </a:ln>
        </p:spPr>
      </p:pic>
      <p:pic>
        <p:nvPicPr>
          <p:cNvPr descr="" id="13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400" y="5337360"/>
            <a:ext cx="4654440" cy="1828800"/>
          </a:xfrm>
          <a:prstGeom prst="rect">
            <a:avLst/>
          </a:prstGeom>
          <a:ln>
            <a:noFill/>
          </a:ln>
        </p:spPr>
      </p:pic>
      <p:pic>
        <p:nvPicPr>
          <p:cNvPr descr="" id="13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77320" y="3444480"/>
            <a:ext cx="4654440" cy="1828800"/>
          </a:xfrm>
          <a:prstGeom prst="rect">
            <a:avLst/>
          </a:prstGeom>
          <a:ln>
            <a:noFill/>
          </a:ln>
        </p:spPr>
      </p:pic>
      <p:sp>
        <p:nvSpPr>
          <p:cNvPr id="1344" name="CustomShape 1"/>
          <p:cNvSpPr/>
          <p:nvPr/>
        </p:nvSpPr>
        <p:spPr>
          <a:xfrm>
            <a:off x="2604240" y="3444480"/>
            <a:ext cx="4727520" cy="18288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345" name="CustomShape 2"/>
          <p:cNvSpPr/>
          <p:nvPr/>
        </p:nvSpPr>
        <p:spPr>
          <a:xfrm>
            <a:off x="722880" y="1550880"/>
            <a:ext cx="4690800" cy="18151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346" name="CustomShape 3"/>
          <p:cNvSpPr/>
          <p:nvPr/>
        </p:nvSpPr>
        <p:spPr>
          <a:xfrm>
            <a:off x="4641120" y="5337360"/>
            <a:ext cx="4727520" cy="18288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347" name="TextShape 4"/>
          <p:cNvSpPr txBox="1"/>
          <p:nvPr/>
        </p:nvSpPr>
        <p:spPr>
          <a:xfrm>
            <a:off x="5489640" y="1760760"/>
            <a:ext cx="15523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Control Layer</a:t>
            </a:r>
            <a:endParaRPr/>
          </a:p>
        </p:txBody>
      </p:sp>
      <p:sp>
        <p:nvSpPr>
          <p:cNvPr id="1348" name="TextShape 5"/>
          <p:cNvSpPr txBox="1"/>
          <p:nvPr/>
        </p:nvSpPr>
        <p:spPr>
          <a:xfrm>
            <a:off x="814320" y="3654720"/>
            <a:ext cx="12992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Flow Layer</a:t>
            </a:r>
            <a:endParaRPr/>
          </a:p>
        </p:txBody>
      </p:sp>
      <p:sp>
        <p:nvSpPr>
          <p:cNvPr id="1349" name="TextShape 6"/>
          <p:cNvSpPr txBox="1"/>
          <p:nvPr/>
        </p:nvSpPr>
        <p:spPr>
          <a:xfrm>
            <a:off x="2825280" y="5974560"/>
            <a:ext cx="1730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Cell Trap Layer</a:t>
            </a:r>
            <a:endParaRPr/>
          </a:p>
        </p:txBody>
      </p:sp>
      <p:sp>
        <p:nvSpPr>
          <p:cNvPr id="1350" name="TextShape 7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Masks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527120"/>
            <a:ext cx="9601200" cy="3776400"/>
          </a:xfrm>
          <a:prstGeom prst="rect">
            <a:avLst/>
          </a:prstGeom>
          <a:ln>
            <a:noFill/>
          </a:ln>
        </p:spPr>
      </p:pic>
      <p:sp>
        <p:nvSpPr>
          <p:cNvPr id="1352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Composite view of layers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4640" y="1568520"/>
            <a:ext cx="4572000" cy="3127320"/>
          </a:xfrm>
          <a:prstGeom prst="rect">
            <a:avLst/>
          </a:prstGeom>
          <a:ln>
            <a:noFill/>
          </a:ln>
        </p:spPr>
      </p:pic>
      <p:pic>
        <p:nvPicPr>
          <p:cNvPr descr="" id="135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44600" y="1577520"/>
            <a:ext cx="4572000" cy="1472040"/>
          </a:xfrm>
          <a:prstGeom prst="rect">
            <a:avLst/>
          </a:prstGeom>
          <a:ln>
            <a:noFill/>
          </a:ln>
        </p:spPr>
      </p:pic>
      <p:pic>
        <p:nvPicPr>
          <p:cNvPr descr="" id="135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77680" y="4813200"/>
            <a:ext cx="6915960" cy="2385360"/>
          </a:xfrm>
          <a:prstGeom prst="rect">
            <a:avLst/>
          </a:prstGeom>
          <a:ln>
            <a:noFill/>
          </a:ln>
        </p:spPr>
      </p:pic>
      <p:sp>
        <p:nvSpPr>
          <p:cNvPr id="1356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Preliminary Results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High level program flow</a:t>
            </a:r>
            <a:endParaRPr/>
          </a:p>
        </p:txBody>
      </p:sp>
      <p:sp>
        <p:nvSpPr>
          <p:cNvPr id="1358" name="TextShape 2"/>
          <p:cNvSpPr txBox="1"/>
          <p:nvPr/>
        </p:nvSpPr>
        <p:spPr>
          <a:xfrm>
            <a:off x="504000" y="1301040"/>
            <a:ext cx="9071640" cy="55861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Generate graph representation based on gates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Convert graph into the flow layer and control layer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Determine layout of flow layer starting at the output and moving towards the input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Determine location of valves and ports on the control layer to minimize routing problems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Route valves to ports on the control layer using negotiated congestion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Generate valve control patterns to execute function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Define operations of 'load cells', 'grow', 'apply inputs' and 'flush output' for each cell trap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Combine operations to generate valve control patterns to execute function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0400" y="1938240"/>
            <a:ext cx="7489440" cy="3715560"/>
          </a:xfrm>
          <a:prstGeom prst="rect">
            <a:avLst/>
          </a:prstGeom>
          <a:ln>
            <a:noFill/>
          </a:ln>
        </p:spPr>
      </p:pic>
      <p:sp>
        <p:nvSpPr>
          <p:cNvPr id="1360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Negotiated Congestion Routing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1480" y="4045320"/>
            <a:ext cx="2039040" cy="685800"/>
          </a:xfrm>
          <a:prstGeom prst="rect">
            <a:avLst/>
          </a:prstGeom>
          <a:ln>
            <a:noFill/>
          </a:ln>
        </p:spPr>
      </p:pic>
      <p:pic>
        <p:nvPicPr>
          <p:cNvPr descr="" id="11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6200" y="4044600"/>
            <a:ext cx="2597040" cy="685800"/>
          </a:xfrm>
          <a:prstGeom prst="rect">
            <a:avLst/>
          </a:prstGeom>
          <a:ln>
            <a:noFill/>
          </a:ln>
        </p:spPr>
      </p:pic>
      <p:sp>
        <p:nvSpPr>
          <p:cNvPr id="113" name="Freeform 1"/>
          <p:cNvSpPr/>
          <p:nvPr/>
        </p:nvSpPr>
        <p:spPr>
          <a:xfrm>
            <a:off x="4041360" y="443016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14" name="Freeform 2"/>
          <p:cNvSpPr/>
          <p:nvPr/>
        </p:nvSpPr>
        <p:spPr>
          <a:xfrm>
            <a:off x="6489720" y="443052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15" name="CustomShape 3"/>
          <p:cNvSpPr/>
          <p:nvPr/>
        </p:nvSpPr>
        <p:spPr>
          <a:xfrm>
            <a:off x="7928280" y="3339000"/>
            <a:ext cx="187200" cy="22176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7712280" y="3591000"/>
            <a:ext cx="187200" cy="22176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17" name="CustomShape 5"/>
          <p:cNvSpPr/>
          <p:nvPr/>
        </p:nvSpPr>
        <p:spPr>
          <a:xfrm>
            <a:off x="7712280" y="3159000"/>
            <a:ext cx="187200" cy="22176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18" name="CustomShape 6"/>
          <p:cNvSpPr/>
          <p:nvPr/>
        </p:nvSpPr>
        <p:spPr>
          <a:xfrm>
            <a:off x="3546360" y="29786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3330360" y="32306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20" name="CustomShape 8"/>
          <p:cNvSpPr/>
          <p:nvPr/>
        </p:nvSpPr>
        <p:spPr>
          <a:xfrm>
            <a:off x="3366360" y="27986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23680" y="35344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22" name="CustomShape 10"/>
          <p:cNvSpPr/>
          <p:nvPr/>
        </p:nvSpPr>
        <p:spPr>
          <a:xfrm>
            <a:off x="2407680" y="37864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23" name="CustomShape 11"/>
          <p:cNvSpPr/>
          <p:nvPr/>
        </p:nvSpPr>
        <p:spPr>
          <a:xfrm>
            <a:off x="2407680" y="33544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24" name="CustomShape 12"/>
          <p:cNvSpPr/>
          <p:nvPr/>
        </p:nvSpPr>
        <p:spPr>
          <a:xfrm>
            <a:off x="5393160" y="3277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25" name="CustomShape 13"/>
          <p:cNvSpPr/>
          <p:nvPr/>
        </p:nvSpPr>
        <p:spPr>
          <a:xfrm>
            <a:off x="5177160" y="3529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26" name="CustomShape 14"/>
          <p:cNvSpPr/>
          <p:nvPr/>
        </p:nvSpPr>
        <p:spPr>
          <a:xfrm>
            <a:off x="5177160" y="3097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27" name="TextShape 15"/>
          <p:cNvSpPr txBox="1"/>
          <p:nvPr/>
        </p:nvSpPr>
        <p:spPr>
          <a:xfrm>
            <a:off x="2223000" y="3989880"/>
            <a:ext cx="610200" cy="38088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tf1</a:t>
            </a:r>
            <a:endParaRPr/>
          </a:p>
        </p:txBody>
      </p:sp>
      <p:sp>
        <p:nvSpPr>
          <p:cNvPr id="128" name="TextShape 16"/>
          <p:cNvSpPr txBox="1"/>
          <p:nvPr/>
        </p:nvSpPr>
        <p:spPr>
          <a:xfrm>
            <a:off x="2729160" y="2959560"/>
            <a:ext cx="61020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tf2</a:t>
            </a:r>
            <a:endParaRPr/>
          </a:p>
        </p:txBody>
      </p:sp>
      <p:sp>
        <p:nvSpPr>
          <p:cNvPr id="129" name="TextShape 17"/>
          <p:cNvSpPr txBox="1"/>
          <p:nvPr/>
        </p:nvSpPr>
        <p:spPr>
          <a:xfrm>
            <a:off x="4507920" y="305388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pro1</a:t>
            </a:r>
            <a:endParaRPr/>
          </a:p>
        </p:txBody>
      </p:sp>
      <p:sp>
        <p:nvSpPr>
          <p:cNvPr id="130" name="TextShape 18"/>
          <p:cNvSpPr txBox="1"/>
          <p:nvPr/>
        </p:nvSpPr>
        <p:spPr>
          <a:xfrm>
            <a:off x="6925680" y="309528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pro2</a:t>
            </a:r>
            <a:endParaRPr/>
          </a:p>
        </p:txBody>
      </p:sp>
      <p:sp>
        <p:nvSpPr>
          <p:cNvPr id="131" name="TextShape 19"/>
          <p:cNvSpPr txBox="1"/>
          <p:nvPr/>
        </p:nvSpPr>
        <p:spPr>
          <a:xfrm>
            <a:off x="2736000" y="4564080"/>
            <a:ext cx="61020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ip1</a:t>
            </a:r>
            <a:endParaRPr/>
          </a:p>
        </p:txBody>
      </p:sp>
      <p:sp>
        <p:nvSpPr>
          <p:cNvPr id="132" name="TextShape 20"/>
          <p:cNvSpPr txBox="1"/>
          <p:nvPr/>
        </p:nvSpPr>
        <p:spPr>
          <a:xfrm>
            <a:off x="3283200" y="4550040"/>
            <a:ext cx="61020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ip2</a:t>
            </a:r>
            <a:endParaRPr/>
          </a:p>
        </p:txBody>
      </p:sp>
      <p:sp>
        <p:nvSpPr>
          <p:cNvPr id="133" name="TextShape 21"/>
          <p:cNvSpPr txBox="1"/>
          <p:nvPr/>
        </p:nvSpPr>
        <p:spPr>
          <a:xfrm>
            <a:off x="5736240" y="4564080"/>
            <a:ext cx="61020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rp1</a:t>
            </a:r>
            <a:endParaRPr/>
          </a:p>
        </p:txBody>
      </p:sp>
      <p:sp>
        <p:nvSpPr>
          <p:cNvPr id="134" name="TextShape 22"/>
          <p:cNvSpPr txBox="1"/>
          <p:nvPr/>
        </p:nvSpPr>
        <p:spPr>
          <a:xfrm>
            <a:off x="3803040" y="455724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rbs1</a:t>
            </a:r>
            <a:endParaRPr/>
          </a:p>
        </p:txBody>
      </p:sp>
      <p:sp>
        <p:nvSpPr>
          <p:cNvPr id="135" name="TextShape 23"/>
          <p:cNvSpPr txBox="1"/>
          <p:nvPr/>
        </p:nvSpPr>
        <p:spPr>
          <a:xfrm>
            <a:off x="6241320" y="457812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rbs2</a:t>
            </a:r>
            <a:endParaRPr/>
          </a:p>
        </p:txBody>
      </p:sp>
      <p:sp>
        <p:nvSpPr>
          <p:cNvPr id="136" name="TextShape 24"/>
          <p:cNvSpPr txBox="1"/>
          <p:nvPr/>
        </p:nvSpPr>
        <p:spPr>
          <a:xfrm>
            <a:off x="4379400" y="470952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cds1</a:t>
            </a:r>
            <a:endParaRPr/>
          </a:p>
        </p:txBody>
      </p:sp>
      <p:sp>
        <p:nvSpPr>
          <p:cNvPr id="137" name="TextShape 25"/>
          <p:cNvSpPr txBox="1"/>
          <p:nvPr/>
        </p:nvSpPr>
        <p:spPr>
          <a:xfrm>
            <a:off x="6845040" y="4731120"/>
            <a:ext cx="74736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cds2</a:t>
            </a:r>
            <a:endParaRPr/>
          </a:p>
        </p:txBody>
      </p:sp>
      <p:sp>
        <p:nvSpPr>
          <p:cNvPr id="138" name="TextShape 26"/>
          <p:cNvSpPr txBox="1"/>
          <p:nvPr/>
        </p:nvSpPr>
        <p:spPr>
          <a:xfrm>
            <a:off x="5135400" y="4529880"/>
            <a:ext cx="47304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t1</a:t>
            </a:r>
            <a:endParaRPr/>
          </a:p>
        </p:txBody>
      </p:sp>
      <p:sp>
        <p:nvSpPr>
          <p:cNvPr id="139" name="TextShape 27"/>
          <p:cNvSpPr txBox="1"/>
          <p:nvPr/>
        </p:nvSpPr>
        <p:spPr>
          <a:xfrm>
            <a:off x="7583400" y="4530240"/>
            <a:ext cx="473040" cy="36756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>
                <a:latin typeface="Courier New"/>
              </a:rPr>
              <a:t>t2</a:t>
            </a:r>
            <a:endParaRPr/>
          </a:p>
        </p:txBody>
      </p:sp>
      <p:sp>
        <p:nvSpPr>
          <p:cNvPr id="140" name="CustomShape 28"/>
          <p:cNvSpPr/>
          <p:nvPr/>
        </p:nvSpPr>
        <p:spPr>
          <a:xfrm>
            <a:off x="1670040" y="2476800"/>
            <a:ext cx="7043400" cy="285408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141" name="TextShape 29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Biological NOR Gate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Crosstalk inside cell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64840" y="2027520"/>
            <a:ext cx="9004680" cy="389952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pic>
        <p:nvPicPr>
          <p:cNvPr descr="" id="1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5160" y="2866320"/>
            <a:ext cx="2626560" cy="685800"/>
          </a:xfrm>
          <a:prstGeom prst="rect">
            <a:avLst/>
          </a:prstGeom>
          <a:ln>
            <a:noFill/>
          </a:ln>
        </p:spPr>
      </p:pic>
      <p:sp>
        <p:nvSpPr>
          <p:cNvPr id="145" name="Freeform 3"/>
          <p:cNvSpPr/>
          <p:nvPr/>
        </p:nvSpPr>
        <p:spPr>
          <a:xfrm>
            <a:off x="3473280" y="3251880"/>
            <a:ext cx="271080" cy="138960"/>
          </a:xfrm>
          <a:custGeom>
            <a:avLst/>
            <a:gdLst/>
            <a:ahLst/>
            <a:rect b="b" l="0" r="r" t="0"/>
            <a:pathLst>
              <a:path h="386" w="753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8" y="191"/>
                  <a:pt x="74" y="149"/>
                  <a:pt x="107" y="113"/>
                </a:cubicBezTo>
                <a:cubicBezTo>
                  <a:pt x="142" y="78"/>
                  <a:pt x="182" y="50"/>
                  <a:pt x="228" y="30"/>
                </a:cubicBezTo>
                <a:cubicBezTo>
                  <a:pt x="272" y="11"/>
                  <a:pt x="323" y="0"/>
                  <a:pt x="375" y="0"/>
                </a:cubicBezTo>
                <a:cubicBezTo>
                  <a:pt x="429" y="0"/>
                  <a:pt x="479" y="11"/>
                  <a:pt x="525" y="30"/>
                </a:cubicBezTo>
                <a:cubicBezTo>
                  <a:pt x="569" y="50"/>
                  <a:pt x="610" y="78"/>
                  <a:pt x="644" y="113"/>
                </a:cubicBezTo>
                <a:cubicBezTo>
                  <a:pt x="678" y="148"/>
                  <a:pt x="705" y="191"/>
                  <a:pt x="724" y="238"/>
                </a:cubicBezTo>
                <a:cubicBezTo>
                  <a:pt x="741" y="283"/>
                  <a:pt x="751" y="332"/>
                  <a:pt x="752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04200" y="2866680"/>
            <a:ext cx="2062440" cy="685800"/>
          </a:xfrm>
          <a:prstGeom prst="rect">
            <a:avLst/>
          </a:prstGeom>
          <a:ln>
            <a:noFill/>
          </a:ln>
        </p:spPr>
      </p:pic>
      <p:sp>
        <p:nvSpPr>
          <p:cNvPr id="147" name="Freeform 4"/>
          <p:cNvSpPr/>
          <p:nvPr/>
        </p:nvSpPr>
        <p:spPr>
          <a:xfrm>
            <a:off x="6299280" y="3251880"/>
            <a:ext cx="271080" cy="138960"/>
          </a:xfrm>
          <a:custGeom>
            <a:avLst/>
            <a:gdLst/>
            <a:ahLst/>
            <a:rect b="b" l="0" r="r" t="0"/>
            <a:pathLst>
              <a:path h="386" w="753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8" y="191"/>
                  <a:pt x="74" y="149"/>
                  <a:pt x="107" y="113"/>
                </a:cubicBezTo>
                <a:cubicBezTo>
                  <a:pt x="142" y="78"/>
                  <a:pt x="182" y="50"/>
                  <a:pt x="228" y="30"/>
                </a:cubicBezTo>
                <a:cubicBezTo>
                  <a:pt x="272" y="11"/>
                  <a:pt x="323" y="0"/>
                  <a:pt x="375" y="0"/>
                </a:cubicBezTo>
                <a:cubicBezTo>
                  <a:pt x="429" y="0"/>
                  <a:pt x="479" y="11"/>
                  <a:pt x="525" y="30"/>
                </a:cubicBezTo>
                <a:cubicBezTo>
                  <a:pt x="569" y="50"/>
                  <a:pt x="610" y="78"/>
                  <a:pt x="644" y="113"/>
                </a:cubicBezTo>
                <a:cubicBezTo>
                  <a:pt x="678" y="148"/>
                  <a:pt x="705" y="191"/>
                  <a:pt x="724" y="238"/>
                </a:cubicBezTo>
                <a:cubicBezTo>
                  <a:pt x="741" y="283"/>
                  <a:pt x="751" y="332"/>
                  <a:pt x="752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15160" y="4840200"/>
            <a:ext cx="2626560" cy="685800"/>
          </a:xfrm>
          <a:prstGeom prst="rect">
            <a:avLst/>
          </a:prstGeom>
          <a:ln>
            <a:noFill/>
          </a:ln>
        </p:spPr>
      </p:pic>
      <p:sp>
        <p:nvSpPr>
          <p:cNvPr id="149" name="Freeform 5"/>
          <p:cNvSpPr/>
          <p:nvPr/>
        </p:nvSpPr>
        <p:spPr>
          <a:xfrm>
            <a:off x="3473280" y="5225760"/>
            <a:ext cx="271080" cy="138960"/>
          </a:xfrm>
          <a:custGeom>
            <a:avLst/>
            <a:gdLst/>
            <a:ahLst/>
            <a:rect b="b" l="0" r="r" t="0"/>
            <a:pathLst>
              <a:path h="386" w="753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8" y="191"/>
                  <a:pt x="74" y="149"/>
                  <a:pt x="107" y="113"/>
                </a:cubicBezTo>
                <a:cubicBezTo>
                  <a:pt x="142" y="78"/>
                  <a:pt x="182" y="50"/>
                  <a:pt x="228" y="30"/>
                </a:cubicBezTo>
                <a:cubicBezTo>
                  <a:pt x="272" y="11"/>
                  <a:pt x="323" y="0"/>
                  <a:pt x="375" y="0"/>
                </a:cubicBezTo>
                <a:cubicBezTo>
                  <a:pt x="429" y="0"/>
                  <a:pt x="479" y="11"/>
                  <a:pt x="525" y="30"/>
                </a:cubicBezTo>
                <a:cubicBezTo>
                  <a:pt x="569" y="50"/>
                  <a:pt x="610" y="78"/>
                  <a:pt x="644" y="113"/>
                </a:cubicBezTo>
                <a:cubicBezTo>
                  <a:pt x="678" y="148"/>
                  <a:pt x="705" y="191"/>
                  <a:pt x="724" y="238"/>
                </a:cubicBezTo>
                <a:cubicBezTo>
                  <a:pt x="741" y="283"/>
                  <a:pt x="751" y="332"/>
                  <a:pt x="752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5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04200" y="4840560"/>
            <a:ext cx="2062440" cy="685800"/>
          </a:xfrm>
          <a:prstGeom prst="rect">
            <a:avLst/>
          </a:prstGeom>
          <a:ln>
            <a:noFill/>
          </a:ln>
        </p:spPr>
      </p:pic>
      <p:sp>
        <p:nvSpPr>
          <p:cNvPr id="151" name="Freeform 6"/>
          <p:cNvSpPr/>
          <p:nvPr/>
        </p:nvSpPr>
        <p:spPr>
          <a:xfrm>
            <a:off x="6299280" y="5225760"/>
            <a:ext cx="271080" cy="138960"/>
          </a:xfrm>
          <a:custGeom>
            <a:avLst/>
            <a:gdLst/>
            <a:ahLst/>
            <a:rect b="b" l="0" r="r" t="0"/>
            <a:pathLst>
              <a:path h="386" w="753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8" y="191"/>
                  <a:pt x="74" y="149"/>
                  <a:pt x="107" y="113"/>
                </a:cubicBezTo>
                <a:cubicBezTo>
                  <a:pt x="142" y="78"/>
                  <a:pt x="182" y="50"/>
                  <a:pt x="228" y="30"/>
                </a:cubicBezTo>
                <a:cubicBezTo>
                  <a:pt x="272" y="11"/>
                  <a:pt x="323" y="0"/>
                  <a:pt x="375" y="0"/>
                </a:cubicBezTo>
                <a:cubicBezTo>
                  <a:pt x="429" y="0"/>
                  <a:pt x="479" y="11"/>
                  <a:pt x="525" y="30"/>
                </a:cubicBezTo>
                <a:cubicBezTo>
                  <a:pt x="569" y="50"/>
                  <a:pt x="610" y="78"/>
                  <a:pt x="644" y="113"/>
                </a:cubicBezTo>
                <a:cubicBezTo>
                  <a:pt x="678" y="148"/>
                  <a:pt x="705" y="191"/>
                  <a:pt x="724" y="238"/>
                </a:cubicBezTo>
                <a:cubicBezTo>
                  <a:pt x="741" y="283"/>
                  <a:pt x="751" y="332"/>
                  <a:pt x="752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52" name="CustomShape 7"/>
          <p:cNvSpPr/>
          <p:nvPr/>
        </p:nvSpPr>
        <p:spPr>
          <a:xfrm>
            <a:off x="2935800" y="2315520"/>
            <a:ext cx="18936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53" name="CustomShape 8"/>
          <p:cNvSpPr/>
          <p:nvPr/>
        </p:nvSpPr>
        <p:spPr>
          <a:xfrm>
            <a:off x="2717280" y="2567520"/>
            <a:ext cx="18936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54" name="CustomShape 9"/>
          <p:cNvSpPr/>
          <p:nvPr/>
        </p:nvSpPr>
        <p:spPr>
          <a:xfrm>
            <a:off x="2754000" y="2135520"/>
            <a:ext cx="1890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55" name="CustomShape 10"/>
          <p:cNvSpPr/>
          <p:nvPr/>
        </p:nvSpPr>
        <p:spPr>
          <a:xfrm>
            <a:off x="1955160" y="2731680"/>
            <a:ext cx="1890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56" name="CustomShape 11"/>
          <p:cNvSpPr/>
          <p:nvPr/>
        </p:nvSpPr>
        <p:spPr>
          <a:xfrm>
            <a:off x="1736640" y="2983680"/>
            <a:ext cx="18936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57" name="CustomShape 12"/>
          <p:cNvSpPr/>
          <p:nvPr/>
        </p:nvSpPr>
        <p:spPr>
          <a:xfrm>
            <a:off x="1736640" y="2551680"/>
            <a:ext cx="18936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58" name="CustomShape 13"/>
          <p:cNvSpPr/>
          <p:nvPr/>
        </p:nvSpPr>
        <p:spPr>
          <a:xfrm>
            <a:off x="2935800" y="4259520"/>
            <a:ext cx="18936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59" name="CustomShape 14"/>
          <p:cNvSpPr/>
          <p:nvPr/>
        </p:nvSpPr>
        <p:spPr>
          <a:xfrm>
            <a:off x="2717280" y="4511520"/>
            <a:ext cx="18936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60" name="CustomShape 15"/>
          <p:cNvSpPr/>
          <p:nvPr/>
        </p:nvSpPr>
        <p:spPr>
          <a:xfrm>
            <a:off x="2754000" y="4079520"/>
            <a:ext cx="1890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61" name="CustomShape 16"/>
          <p:cNvSpPr/>
          <p:nvPr/>
        </p:nvSpPr>
        <p:spPr>
          <a:xfrm>
            <a:off x="1955160" y="4675680"/>
            <a:ext cx="1890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2" name="CustomShape 17"/>
          <p:cNvSpPr/>
          <p:nvPr/>
        </p:nvSpPr>
        <p:spPr>
          <a:xfrm>
            <a:off x="1736640" y="4927680"/>
            <a:ext cx="18936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3" name="CustomShape 18"/>
          <p:cNvSpPr/>
          <p:nvPr/>
        </p:nvSpPr>
        <p:spPr>
          <a:xfrm>
            <a:off x="1736640" y="4495680"/>
            <a:ext cx="18936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4" name="CustomShape 19"/>
          <p:cNvSpPr/>
          <p:nvPr/>
        </p:nvSpPr>
        <p:spPr>
          <a:xfrm>
            <a:off x="6243480" y="239292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5" name="CustomShape 20"/>
          <p:cNvSpPr/>
          <p:nvPr/>
        </p:nvSpPr>
        <p:spPr>
          <a:xfrm>
            <a:off x="6024960" y="264492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6" name="CustomShape 21"/>
          <p:cNvSpPr/>
          <p:nvPr/>
        </p:nvSpPr>
        <p:spPr>
          <a:xfrm>
            <a:off x="6024960" y="221796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7" name="CustomShape 22"/>
          <p:cNvSpPr/>
          <p:nvPr/>
        </p:nvSpPr>
        <p:spPr>
          <a:xfrm>
            <a:off x="6269760" y="428688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8" name="CustomShape 23"/>
          <p:cNvSpPr/>
          <p:nvPr/>
        </p:nvSpPr>
        <p:spPr>
          <a:xfrm>
            <a:off x="6051240" y="453888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69" name="CustomShape 24"/>
          <p:cNvSpPr/>
          <p:nvPr/>
        </p:nvSpPr>
        <p:spPr>
          <a:xfrm>
            <a:off x="6051240" y="4106880"/>
            <a:ext cx="18936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70" name="Freeform 25"/>
          <p:cNvSpPr/>
          <p:nvPr/>
        </p:nvSpPr>
        <p:spPr>
          <a:xfrm>
            <a:off x="4221360" y="2501640"/>
            <a:ext cx="1565280" cy="2238480"/>
          </a:xfrm>
          <a:custGeom>
            <a:avLst/>
            <a:gdLst/>
            <a:ahLst/>
            <a:rect b="b" l="0" r="r" t="0"/>
            <a:pathLst>
              <a:path h="6218" w="4348">
                <a:moveTo>
                  <a:pt x="0" y="1386"/>
                </a:moveTo>
                <a:cubicBezTo>
                  <a:pt x="2155" y="0"/>
                  <a:pt x="4347" y="6217"/>
                  <a:pt x="4347" y="6217"/>
                </a:cubicBezTo>
              </a:path>
            </a:pathLst>
          </a:custGeom>
          <a:ln w="183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71" name="Freeform 26"/>
          <p:cNvSpPr/>
          <p:nvPr/>
        </p:nvSpPr>
        <p:spPr>
          <a:xfrm>
            <a:off x="4337640" y="257760"/>
            <a:ext cx="1448640" cy="4814640"/>
          </a:xfrm>
          <a:custGeom>
            <a:avLst/>
            <a:gdLst/>
            <a:ahLst/>
            <a:rect b="b" l="0" r="r" t="0"/>
            <a:pathLst>
              <a:path h="13374" w="4024">
                <a:moveTo>
                  <a:pt x="0" y="13373"/>
                </a:moveTo>
                <a:cubicBezTo>
                  <a:pt x="2778" y="0"/>
                  <a:pt x="4023" y="7071"/>
                  <a:pt x="4023" y="7071"/>
                </a:cubicBezTo>
              </a:path>
            </a:pathLst>
          </a:custGeom>
          <a:ln w="1836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5200" y="2936520"/>
            <a:ext cx="2597040" cy="685800"/>
          </a:xfrm>
          <a:prstGeom prst="rect">
            <a:avLst/>
          </a:prstGeom>
          <a:ln>
            <a:noFill/>
          </a:ln>
        </p:spPr>
      </p:pic>
      <p:sp>
        <p:nvSpPr>
          <p:cNvPr id="173" name="Freeform 1"/>
          <p:cNvSpPr/>
          <p:nvPr/>
        </p:nvSpPr>
        <p:spPr>
          <a:xfrm>
            <a:off x="4140360" y="332208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26080" y="2936880"/>
            <a:ext cx="2039040" cy="685800"/>
          </a:xfrm>
          <a:prstGeom prst="rect">
            <a:avLst/>
          </a:prstGeom>
          <a:ln>
            <a:noFill/>
          </a:ln>
        </p:spPr>
      </p:pic>
      <p:sp>
        <p:nvSpPr>
          <p:cNvPr id="175" name="Freeform 2"/>
          <p:cNvSpPr/>
          <p:nvPr/>
        </p:nvSpPr>
        <p:spPr>
          <a:xfrm>
            <a:off x="6214320" y="332208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7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95200" y="5126400"/>
            <a:ext cx="2597040" cy="685800"/>
          </a:xfrm>
          <a:prstGeom prst="rect">
            <a:avLst/>
          </a:prstGeom>
          <a:ln>
            <a:noFill/>
          </a:ln>
        </p:spPr>
      </p:pic>
      <p:sp>
        <p:nvSpPr>
          <p:cNvPr id="177" name="Freeform 3"/>
          <p:cNvSpPr/>
          <p:nvPr/>
        </p:nvSpPr>
        <p:spPr>
          <a:xfrm>
            <a:off x="4140360" y="551196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7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26080" y="5126760"/>
            <a:ext cx="2039040" cy="685800"/>
          </a:xfrm>
          <a:prstGeom prst="rect">
            <a:avLst/>
          </a:prstGeom>
          <a:ln>
            <a:noFill/>
          </a:ln>
        </p:spPr>
      </p:pic>
      <p:sp>
        <p:nvSpPr>
          <p:cNvPr id="179" name="Freeform 4"/>
          <p:cNvSpPr/>
          <p:nvPr/>
        </p:nvSpPr>
        <p:spPr>
          <a:xfrm>
            <a:off x="6214320" y="5511960"/>
            <a:ext cx="268200" cy="138960"/>
          </a:xfrm>
          <a:custGeom>
            <a:avLst/>
            <a:gdLst/>
            <a:ahLst/>
            <a:rect b="b" l="0" r="r" t="0"/>
            <a:pathLst>
              <a:path h="386" w="745">
                <a:moveTo>
                  <a:pt x="0" y="385"/>
                </a:moveTo>
                <a:cubicBezTo>
                  <a:pt x="1" y="332"/>
                  <a:pt x="11" y="283"/>
                  <a:pt x="28" y="238"/>
                </a:cubicBezTo>
                <a:cubicBezTo>
                  <a:pt x="47" y="191"/>
                  <a:pt x="73" y="149"/>
                  <a:pt x="106" y="113"/>
                </a:cubicBezTo>
                <a:cubicBezTo>
                  <a:pt x="140" y="78"/>
                  <a:pt x="180" y="50"/>
                  <a:pt x="225" y="30"/>
                </a:cubicBezTo>
                <a:cubicBezTo>
                  <a:pt x="269" y="11"/>
                  <a:pt x="319" y="0"/>
                  <a:pt x="371" y="0"/>
                </a:cubicBezTo>
                <a:cubicBezTo>
                  <a:pt x="424" y="0"/>
                  <a:pt x="474" y="11"/>
                  <a:pt x="519" y="30"/>
                </a:cubicBezTo>
                <a:cubicBezTo>
                  <a:pt x="563" y="50"/>
                  <a:pt x="603" y="78"/>
                  <a:pt x="637" y="113"/>
                </a:cubicBezTo>
                <a:cubicBezTo>
                  <a:pt x="670" y="148"/>
                  <a:pt x="697" y="191"/>
                  <a:pt x="716" y="238"/>
                </a:cubicBezTo>
                <a:cubicBezTo>
                  <a:pt x="733" y="283"/>
                  <a:pt x="743" y="332"/>
                  <a:pt x="744" y="385"/>
                </a:cubicBezTo>
                <a:lnTo>
                  <a:pt x="0" y="385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3609000" y="238572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81" name="CustomShape 6"/>
          <p:cNvSpPr/>
          <p:nvPr/>
        </p:nvSpPr>
        <p:spPr>
          <a:xfrm>
            <a:off x="3393000" y="263772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3429000" y="220572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83" name="CustomShape 8"/>
          <p:cNvSpPr/>
          <p:nvPr/>
        </p:nvSpPr>
        <p:spPr>
          <a:xfrm>
            <a:off x="2639160" y="28018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84" name="CustomShape 9"/>
          <p:cNvSpPr/>
          <p:nvPr/>
        </p:nvSpPr>
        <p:spPr>
          <a:xfrm>
            <a:off x="2423160" y="30538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85" name="CustomShape 10"/>
          <p:cNvSpPr/>
          <p:nvPr/>
        </p:nvSpPr>
        <p:spPr>
          <a:xfrm>
            <a:off x="2423160" y="262188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186" name="CustomShape 11"/>
          <p:cNvSpPr/>
          <p:nvPr/>
        </p:nvSpPr>
        <p:spPr>
          <a:xfrm>
            <a:off x="3609000" y="454572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87" name="CustomShape 12"/>
          <p:cNvSpPr/>
          <p:nvPr/>
        </p:nvSpPr>
        <p:spPr>
          <a:xfrm>
            <a:off x="3393000" y="479772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88" name="CustomShape 13"/>
          <p:cNvSpPr/>
          <p:nvPr/>
        </p:nvSpPr>
        <p:spPr>
          <a:xfrm>
            <a:off x="3429000" y="436572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189" name="CustomShape 14"/>
          <p:cNvSpPr/>
          <p:nvPr/>
        </p:nvSpPr>
        <p:spPr>
          <a:xfrm>
            <a:off x="2639160" y="496188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0" name="CustomShape 15"/>
          <p:cNvSpPr/>
          <p:nvPr/>
        </p:nvSpPr>
        <p:spPr>
          <a:xfrm>
            <a:off x="2423160" y="521388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1" name="CustomShape 16"/>
          <p:cNvSpPr/>
          <p:nvPr/>
        </p:nvSpPr>
        <p:spPr>
          <a:xfrm>
            <a:off x="2423160" y="478188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2" name="CustomShape 17"/>
          <p:cNvSpPr/>
          <p:nvPr/>
        </p:nvSpPr>
        <p:spPr>
          <a:xfrm>
            <a:off x="6159240" y="246312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3" name="CustomShape 18"/>
          <p:cNvSpPr/>
          <p:nvPr/>
        </p:nvSpPr>
        <p:spPr>
          <a:xfrm>
            <a:off x="5943240" y="271512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4" name="CustomShape 19"/>
          <p:cNvSpPr/>
          <p:nvPr/>
        </p:nvSpPr>
        <p:spPr>
          <a:xfrm>
            <a:off x="5943240" y="228816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5" name="CustomShape 20"/>
          <p:cNvSpPr/>
          <p:nvPr/>
        </p:nvSpPr>
        <p:spPr>
          <a:xfrm>
            <a:off x="6185160" y="4573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6" name="CustomShape 21"/>
          <p:cNvSpPr/>
          <p:nvPr/>
        </p:nvSpPr>
        <p:spPr>
          <a:xfrm>
            <a:off x="5969160" y="4825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7" name="CustomShape 22"/>
          <p:cNvSpPr/>
          <p:nvPr/>
        </p:nvSpPr>
        <p:spPr>
          <a:xfrm>
            <a:off x="5969160" y="4393080"/>
            <a:ext cx="187200" cy="22176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198" name="CustomShape 23"/>
          <p:cNvSpPr/>
          <p:nvPr/>
        </p:nvSpPr>
        <p:spPr>
          <a:xfrm>
            <a:off x="2110320" y="1964880"/>
            <a:ext cx="5922360" cy="196956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199" name="CustomShape 24"/>
          <p:cNvSpPr/>
          <p:nvPr/>
        </p:nvSpPr>
        <p:spPr>
          <a:xfrm>
            <a:off x="2087280" y="4139280"/>
            <a:ext cx="6038640" cy="196956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200" name="TextShape 25"/>
          <p:cNvSpPr txBox="1"/>
          <p:nvPr/>
        </p:nvSpPr>
        <p:spPr>
          <a:xfrm>
            <a:off x="50400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Distributing gates in multiple cells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320" y="2908080"/>
            <a:ext cx="1739520" cy="556560"/>
          </a:xfrm>
          <a:prstGeom prst="rect">
            <a:avLst/>
          </a:prstGeom>
          <a:ln>
            <a:noFill/>
          </a:ln>
        </p:spPr>
      </p:pic>
      <p:sp>
        <p:nvSpPr>
          <p:cNvPr id="202" name="Freeform 1"/>
          <p:cNvSpPr/>
          <p:nvPr/>
        </p:nvSpPr>
        <p:spPr>
          <a:xfrm>
            <a:off x="1833480" y="322092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0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52640" y="2908440"/>
            <a:ext cx="1365840" cy="556200"/>
          </a:xfrm>
          <a:prstGeom prst="rect">
            <a:avLst/>
          </a:prstGeom>
          <a:ln>
            <a:noFill/>
          </a:ln>
        </p:spPr>
      </p:pic>
      <p:sp>
        <p:nvSpPr>
          <p:cNvPr id="204" name="Freeform 2"/>
          <p:cNvSpPr/>
          <p:nvPr/>
        </p:nvSpPr>
        <p:spPr>
          <a:xfrm>
            <a:off x="3246840" y="322092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05" name="CustomShape 3"/>
          <p:cNvSpPr/>
          <p:nvPr/>
        </p:nvSpPr>
        <p:spPr>
          <a:xfrm>
            <a:off x="457560" y="2139480"/>
            <a:ext cx="125640" cy="17964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06" name="CustomShape 4"/>
          <p:cNvSpPr/>
          <p:nvPr/>
        </p:nvSpPr>
        <p:spPr>
          <a:xfrm>
            <a:off x="313200" y="2343960"/>
            <a:ext cx="125280" cy="17964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07" name="CustomShape 5"/>
          <p:cNvSpPr/>
          <p:nvPr/>
        </p:nvSpPr>
        <p:spPr>
          <a:xfrm>
            <a:off x="337320" y="1993320"/>
            <a:ext cx="125280" cy="18000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08" name="CustomShape 6"/>
          <p:cNvSpPr/>
          <p:nvPr/>
        </p:nvSpPr>
        <p:spPr>
          <a:xfrm>
            <a:off x="423720" y="2819520"/>
            <a:ext cx="125640" cy="18000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09" name="CustomShape 7"/>
          <p:cNvSpPr/>
          <p:nvPr/>
        </p:nvSpPr>
        <p:spPr>
          <a:xfrm>
            <a:off x="279360" y="3024000"/>
            <a:ext cx="125640" cy="18000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10" name="CustomShape 8"/>
          <p:cNvSpPr/>
          <p:nvPr/>
        </p:nvSpPr>
        <p:spPr>
          <a:xfrm>
            <a:off x="279360" y="2673720"/>
            <a:ext cx="125640" cy="17964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3209760" y="2523960"/>
            <a:ext cx="12528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12" name="CustomShape 10"/>
          <p:cNvSpPr/>
          <p:nvPr/>
        </p:nvSpPr>
        <p:spPr>
          <a:xfrm>
            <a:off x="3065040" y="272844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13" name="CustomShape 11"/>
          <p:cNvSpPr/>
          <p:nvPr/>
        </p:nvSpPr>
        <p:spPr>
          <a:xfrm>
            <a:off x="3065040" y="238212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14" name="CustomShape 12"/>
          <p:cNvSpPr/>
          <p:nvPr/>
        </p:nvSpPr>
        <p:spPr>
          <a:xfrm>
            <a:off x="640800" y="2077920"/>
            <a:ext cx="3872160" cy="159804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215" name="CustomShape 13"/>
          <p:cNvSpPr/>
          <p:nvPr/>
        </p:nvSpPr>
        <p:spPr>
          <a:xfrm>
            <a:off x="4905720" y="2160720"/>
            <a:ext cx="12564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16" name="CustomShape 14"/>
          <p:cNvSpPr/>
          <p:nvPr/>
        </p:nvSpPr>
        <p:spPr>
          <a:xfrm>
            <a:off x="4761360" y="2365200"/>
            <a:ext cx="12564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17" name="CustomShape 15"/>
          <p:cNvSpPr/>
          <p:nvPr/>
        </p:nvSpPr>
        <p:spPr>
          <a:xfrm>
            <a:off x="4761360" y="2018880"/>
            <a:ext cx="12564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1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480" y="5838840"/>
            <a:ext cx="1739520" cy="556560"/>
          </a:xfrm>
          <a:prstGeom prst="rect">
            <a:avLst/>
          </a:prstGeom>
          <a:ln>
            <a:noFill/>
          </a:ln>
        </p:spPr>
      </p:pic>
      <p:sp>
        <p:nvSpPr>
          <p:cNvPr id="219" name="Freeform 16"/>
          <p:cNvSpPr/>
          <p:nvPr/>
        </p:nvSpPr>
        <p:spPr>
          <a:xfrm>
            <a:off x="1871640" y="615168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2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90800" y="5839200"/>
            <a:ext cx="1365840" cy="556200"/>
          </a:xfrm>
          <a:prstGeom prst="rect">
            <a:avLst/>
          </a:prstGeom>
          <a:ln>
            <a:noFill/>
          </a:ln>
        </p:spPr>
      </p:pic>
      <p:sp>
        <p:nvSpPr>
          <p:cNvPr id="221" name="Freeform 17"/>
          <p:cNvSpPr/>
          <p:nvPr/>
        </p:nvSpPr>
        <p:spPr>
          <a:xfrm>
            <a:off x="3285000" y="615168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2" name="CustomShape 18"/>
          <p:cNvSpPr/>
          <p:nvPr/>
        </p:nvSpPr>
        <p:spPr>
          <a:xfrm>
            <a:off x="495720" y="5070240"/>
            <a:ext cx="125640" cy="17964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3" name="CustomShape 19"/>
          <p:cNvSpPr/>
          <p:nvPr/>
        </p:nvSpPr>
        <p:spPr>
          <a:xfrm>
            <a:off x="351360" y="5274720"/>
            <a:ext cx="125280" cy="17964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4" name="CustomShape 20"/>
          <p:cNvSpPr/>
          <p:nvPr/>
        </p:nvSpPr>
        <p:spPr>
          <a:xfrm>
            <a:off x="375480" y="4924080"/>
            <a:ext cx="125280" cy="18000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5" name="CustomShape 21"/>
          <p:cNvSpPr/>
          <p:nvPr/>
        </p:nvSpPr>
        <p:spPr>
          <a:xfrm>
            <a:off x="461880" y="5750280"/>
            <a:ext cx="125640" cy="180000"/>
          </a:xfrm>
          <a:prstGeom prst="irregularSeal2">
            <a:avLst/>
          </a:prstGeom>
          <a:solidFill>
            <a:srgbClr val="ff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6" name="CustomShape 22"/>
          <p:cNvSpPr/>
          <p:nvPr/>
        </p:nvSpPr>
        <p:spPr>
          <a:xfrm>
            <a:off x="317520" y="5954760"/>
            <a:ext cx="125640" cy="180000"/>
          </a:xfrm>
          <a:prstGeom prst="irregularSeal2">
            <a:avLst/>
          </a:prstGeom>
          <a:solidFill>
            <a:srgbClr val="ff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7" name="CustomShape 23"/>
          <p:cNvSpPr/>
          <p:nvPr/>
        </p:nvSpPr>
        <p:spPr>
          <a:xfrm>
            <a:off x="317520" y="5604480"/>
            <a:ext cx="125640" cy="179640"/>
          </a:xfrm>
          <a:prstGeom prst="irregularSeal2">
            <a:avLst/>
          </a:prstGeom>
          <a:solidFill>
            <a:srgbClr val="ff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8" name="CustomShape 24"/>
          <p:cNvSpPr/>
          <p:nvPr/>
        </p:nvSpPr>
        <p:spPr>
          <a:xfrm>
            <a:off x="3247920" y="5454720"/>
            <a:ext cx="12528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29" name="CustomShape 25"/>
          <p:cNvSpPr/>
          <p:nvPr/>
        </p:nvSpPr>
        <p:spPr>
          <a:xfrm>
            <a:off x="3103200" y="565920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30" name="CustomShape 26"/>
          <p:cNvSpPr/>
          <p:nvPr/>
        </p:nvSpPr>
        <p:spPr>
          <a:xfrm>
            <a:off x="3103200" y="531288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31" name="CustomShape 27"/>
          <p:cNvSpPr/>
          <p:nvPr/>
        </p:nvSpPr>
        <p:spPr>
          <a:xfrm>
            <a:off x="678960" y="5008680"/>
            <a:ext cx="3872160" cy="159804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232" name="CustomShape 28"/>
          <p:cNvSpPr/>
          <p:nvPr/>
        </p:nvSpPr>
        <p:spPr>
          <a:xfrm>
            <a:off x="4871880" y="5019480"/>
            <a:ext cx="12564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33" name="CustomShape 29"/>
          <p:cNvSpPr/>
          <p:nvPr/>
        </p:nvSpPr>
        <p:spPr>
          <a:xfrm>
            <a:off x="4727520" y="5223960"/>
            <a:ext cx="12564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34" name="CustomShape 30"/>
          <p:cNvSpPr/>
          <p:nvPr/>
        </p:nvSpPr>
        <p:spPr>
          <a:xfrm>
            <a:off x="4727520" y="4877640"/>
            <a:ext cx="12564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3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92280" y="2920680"/>
            <a:ext cx="1739520" cy="556560"/>
          </a:xfrm>
          <a:prstGeom prst="rect">
            <a:avLst/>
          </a:prstGeom>
          <a:ln>
            <a:noFill/>
          </a:ln>
        </p:spPr>
      </p:pic>
      <p:sp>
        <p:nvSpPr>
          <p:cNvPr id="236" name="Freeform 31"/>
          <p:cNvSpPr/>
          <p:nvPr/>
        </p:nvSpPr>
        <p:spPr>
          <a:xfrm>
            <a:off x="6859440" y="323352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37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7878600" y="2921040"/>
            <a:ext cx="1365840" cy="556200"/>
          </a:xfrm>
          <a:prstGeom prst="rect">
            <a:avLst/>
          </a:prstGeom>
          <a:ln>
            <a:noFill/>
          </a:ln>
        </p:spPr>
      </p:pic>
      <p:sp>
        <p:nvSpPr>
          <p:cNvPr id="238" name="Freeform 32"/>
          <p:cNvSpPr/>
          <p:nvPr/>
        </p:nvSpPr>
        <p:spPr>
          <a:xfrm>
            <a:off x="8272800" y="323352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39" name="CustomShape 33"/>
          <p:cNvSpPr/>
          <p:nvPr/>
        </p:nvSpPr>
        <p:spPr>
          <a:xfrm>
            <a:off x="5483520" y="2152080"/>
            <a:ext cx="12564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40" name="CustomShape 34"/>
          <p:cNvSpPr/>
          <p:nvPr/>
        </p:nvSpPr>
        <p:spPr>
          <a:xfrm>
            <a:off x="5339160" y="2356560"/>
            <a:ext cx="12528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41" name="CustomShape 35"/>
          <p:cNvSpPr/>
          <p:nvPr/>
        </p:nvSpPr>
        <p:spPr>
          <a:xfrm>
            <a:off x="5363280" y="2005920"/>
            <a:ext cx="12528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42" name="CustomShape 36"/>
          <p:cNvSpPr/>
          <p:nvPr/>
        </p:nvSpPr>
        <p:spPr>
          <a:xfrm>
            <a:off x="5449680" y="2832120"/>
            <a:ext cx="125640" cy="18000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3" name="CustomShape 37"/>
          <p:cNvSpPr/>
          <p:nvPr/>
        </p:nvSpPr>
        <p:spPr>
          <a:xfrm>
            <a:off x="5305320" y="3036600"/>
            <a:ext cx="125640" cy="18000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4" name="CustomShape 38"/>
          <p:cNvSpPr/>
          <p:nvPr/>
        </p:nvSpPr>
        <p:spPr>
          <a:xfrm>
            <a:off x="5305320" y="2686320"/>
            <a:ext cx="125640" cy="17964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5" name="CustomShape 39"/>
          <p:cNvSpPr/>
          <p:nvPr/>
        </p:nvSpPr>
        <p:spPr>
          <a:xfrm>
            <a:off x="8235720" y="2536560"/>
            <a:ext cx="12528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6" name="CustomShape 40"/>
          <p:cNvSpPr/>
          <p:nvPr/>
        </p:nvSpPr>
        <p:spPr>
          <a:xfrm>
            <a:off x="8091000" y="274104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7" name="CustomShape 41"/>
          <p:cNvSpPr/>
          <p:nvPr/>
        </p:nvSpPr>
        <p:spPr>
          <a:xfrm>
            <a:off x="8091000" y="239472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48" name="CustomShape 42"/>
          <p:cNvSpPr/>
          <p:nvPr/>
        </p:nvSpPr>
        <p:spPr>
          <a:xfrm>
            <a:off x="5666760" y="2090520"/>
            <a:ext cx="3872160" cy="159804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249" name="CustomShape 43"/>
          <p:cNvSpPr/>
          <p:nvPr/>
        </p:nvSpPr>
        <p:spPr>
          <a:xfrm>
            <a:off x="9751680" y="2173320"/>
            <a:ext cx="125640" cy="180000"/>
          </a:xfrm>
          <a:prstGeom prst="irregularSeal2">
            <a:avLst/>
          </a:prstGeom>
          <a:solidFill>
            <a:srgbClr val="ff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50" name="CustomShape 44"/>
          <p:cNvSpPr/>
          <p:nvPr/>
        </p:nvSpPr>
        <p:spPr>
          <a:xfrm>
            <a:off x="9607320" y="2377800"/>
            <a:ext cx="125640" cy="180000"/>
          </a:xfrm>
          <a:prstGeom prst="irregularSeal2">
            <a:avLst/>
          </a:prstGeom>
          <a:solidFill>
            <a:srgbClr val="ff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51" name="CustomShape 45"/>
          <p:cNvSpPr/>
          <p:nvPr/>
        </p:nvSpPr>
        <p:spPr>
          <a:xfrm>
            <a:off x="9607320" y="2031480"/>
            <a:ext cx="125640" cy="179640"/>
          </a:xfrm>
          <a:prstGeom prst="irregularSeal2">
            <a:avLst/>
          </a:prstGeom>
          <a:solidFill>
            <a:srgbClr val="ffcc00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5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143400" y="5787720"/>
            <a:ext cx="1739520" cy="556560"/>
          </a:xfrm>
          <a:prstGeom prst="rect">
            <a:avLst/>
          </a:prstGeom>
          <a:ln>
            <a:noFill/>
          </a:ln>
        </p:spPr>
      </p:pic>
      <p:sp>
        <p:nvSpPr>
          <p:cNvPr id="253" name="Freeform 46"/>
          <p:cNvSpPr/>
          <p:nvPr/>
        </p:nvSpPr>
        <p:spPr>
          <a:xfrm>
            <a:off x="6910560" y="610056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54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929720" y="5788080"/>
            <a:ext cx="1365840" cy="556200"/>
          </a:xfrm>
          <a:prstGeom prst="rect">
            <a:avLst/>
          </a:prstGeom>
          <a:ln>
            <a:noFill/>
          </a:ln>
        </p:spPr>
      </p:pic>
      <p:sp>
        <p:nvSpPr>
          <p:cNvPr id="255" name="Freeform 47"/>
          <p:cNvSpPr/>
          <p:nvPr/>
        </p:nvSpPr>
        <p:spPr>
          <a:xfrm>
            <a:off x="8323920" y="6100560"/>
            <a:ext cx="179640" cy="112680"/>
          </a:xfrm>
          <a:custGeom>
            <a:avLst/>
            <a:gdLst/>
            <a:ahLst/>
            <a:rect b="b" l="0" r="r" t="0"/>
            <a:pathLst>
              <a:path h="313" w="499">
                <a:moveTo>
                  <a:pt x="0" y="312"/>
                </a:moveTo>
                <a:cubicBezTo>
                  <a:pt x="1" y="269"/>
                  <a:pt x="7" y="230"/>
                  <a:pt x="19" y="193"/>
                </a:cubicBezTo>
                <a:cubicBezTo>
                  <a:pt x="31" y="155"/>
                  <a:pt x="49" y="121"/>
                  <a:pt x="71" y="92"/>
                </a:cubicBezTo>
                <a:cubicBezTo>
                  <a:pt x="94" y="63"/>
                  <a:pt x="121" y="41"/>
                  <a:pt x="151" y="24"/>
                </a:cubicBezTo>
                <a:cubicBezTo>
                  <a:pt x="180" y="9"/>
                  <a:pt x="214" y="0"/>
                  <a:pt x="249" y="0"/>
                </a:cubicBezTo>
                <a:cubicBezTo>
                  <a:pt x="284" y="0"/>
                  <a:pt x="318" y="9"/>
                  <a:pt x="348" y="24"/>
                </a:cubicBezTo>
                <a:cubicBezTo>
                  <a:pt x="377" y="41"/>
                  <a:pt x="404" y="63"/>
                  <a:pt x="427" y="92"/>
                </a:cubicBezTo>
                <a:cubicBezTo>
                  <a:pt x="449" y="120"/>
                  <a:pt x="467" y="155"/>
                  <a:pt x="480" y="193"/>
                </a:cubicBezTo>
                <a:cubicBezTo>
                  <a:pt x="491" y="230"/>
                  <a:pt x="498" y="269"/>
                  <a:pt x="498" y="312"/>
                </a:cubicBezTo>
                <a:lnTo>
                  <a:pt x="0" y="312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56" name="CustomShape 48"/>
          <p:cNvSpPr/>
          <p:nvPr/>
        </p:nvSpPr>
        <p:spPr>
          <a:xfrm>
            <a:off x="5534640" y="5019120"/>
            <a:ext cx="12564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57" name="CustomShape 49"/>
          <p:cNvSpPr/>
          <p:nvPr/>
        </p:nvSpPr>
        <p:spPr>
          <a:xfrm>
            <a:off x="5390280" y="5223600"/>
            <a:ext cx="125280" cy="17964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58" name="CustomShape 50"/>
          <p:cNvSpPr/>
          <p:nvPr/>
        </p:nvSpPr>
        <p:spPr>
          <a:xfrm>
            <a:off x="5414400" y="4872960"/>
            <a:ext cx="125280" cy="180000"/>
          </a:xfrm>
          <a:prstGeom prst="irregularSeal2">
            <a:avLst/>
          </a:prstGeom>
          <a:solidFill>
            <a:srgbClr val="00cc00"/>
          </a:solidFill>
          <a:ln w="18360">
            <a:solidFill>
              <a:srgbClr val="000000"/>
            </a:solidFill>
            <a:round/>
          </a:ln>
        </p:spPr>
      </p:sp>
      <p:sp>
        <p:nvSpPr>
          <p:cNvPr id="259" name="CustomShape 51"/>
          <p:cNvSpPr/>
          <p:nvPr/>
        </p:nvSpPr>
        <p:spPr>
          <a:xfrm>
            <a:off x="5500800" y="5699160"/>
            <a:ext cx="125640" cy="18000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60" name="CustomShape 52"/>
          <p:cNvSpPr/>
          <p:nvPr/>
        </p:nvSpPr>
        <p:spPr>
          <a:xfrm>
            <a:off x="5356440" y="5903640"/>
            <a:ext cx="125640" cy="18000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61" name="CustomShape 53"/>
          <p:cNvSpPr/>
          <p:nvPr/>
        </p:nvSpPr>
        <p:spPr>
          <a:xfrm>
            <a:off x="5356440" y="5553360"/>
            <a:ext cx="125640" cy="17964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262" name="CustomShape 54"/>
          <p:cNvSpPr/>
          <p:nvPr/>
        </p:nvSpPr>
        <p:spPr>
          <a:xfrm>
            <a:off x="8286840" y="5403600"/>
            <a:ext cx="12528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63" name="CustomShape 55"/>
          <p:cNvSpPr/>
          <p:nvPr/>
        </p:nvSpPr>
        <p:spPr>
          <a:xfrm>
            <a:off x="8142120" y="560808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64" name="CustomShape 56"/>
          <p:cNvSpPr/>
          <p:nvPr/>
        </p:nvSpPr>
        <p:spPr>
          <a:xfrm>
            <a:off x="8142120" y="5261760"/>
            <a:ext cx="125640" cy="180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65" name="CustomShape 57"/>
          <p:cNvSpPr/>
          <p:nvPr/>
        </p:nvSpPr>
        <p:spPr>
          <a:xfrm>
            <a:off x="5717880" y="4957560"/>
            <a:ext cx="3872160" cy="1598040"/>
          </a:xfrm>
          <a:prstGeom prst="roundRect">
            <a:avLst>
              <a:gd fmla="val 10800" name="adj"/>
            </a:avLst>
          </a:prstGeom>
          <a:noFill/>
          <a:ln w="91440">
            <a:solidFill>
              <a:srgbClr val="000000"/>
            </a:solidFill>
            <a:round/>
          </a:ln>
        </p:spPr>
      </p:sp>
      <p:sp>
        <p:nvSpPr>
          <p:cNvPr id="266" name="CustomShape 58"/>
          <p:cNvSpPr/>
          <p:nvPr/>
        </p:nvSpPr>
        <p:spPr>
          <a:xfrm>
            <a:off x="9802800" y="5040360"/>
            <a:ext cx="125640" cy="180000"/>
          </a:xfrm>
          <a:prstGeom prst="irregularSeal2">
            <a:avLst/>
          </a:prstGeom>
          <a:solidFill>
            <a:srgbClr val="ff8080"/>
          </a:solidFill>
          <a:ln w="18360">
            <a:solidFill>
              <a:srgbClr val="000000"/>
            </a:solidFill>
            <a:round/>
          </a:ln>
        </p:spPr>
      </p:sp>
      <p:sp>
        <p:nvSpPr>
          <p:cNvPr id="267" name="CustomShape 59"/>
          <p:cNvSpPr/>
          <p:nvPr/>
        </p:nvSpPr>
        <p:spPr>
          <a:xfrm>
            <a:off x="9658440" y="5244840"/>
            <a:ext cx="125640" cy="180000"/>
          </a:xfrm>
          <a:prstGeom prst="irregularSeal2">
            <a:avLst/>
          </a:prstGeom>
          <a:solidFill>
            <a:srgbClr val="ff8080"/>
          </a:solidFill>
          <a:ln w="18360">
            <a:solidFill>
              <a:srgbClr val="000000"/>
            </a:solidFill>
            <a:round/>
          </a:ln>
        </p:spPr>
      </p:sp>
      <p:sp>
        <p:nvSpPr>
          <p:cNvPr id="268" name="CustomShape 60"/>
          <p:cNvSpPr/>
          <p:nvPr/>
        </p:nvSpPr>
        <p:spPr>
          <a:xfrm>
            <a:off x="9658440" y="4898520"/>
            <a:ext cx="125640" cy="179640"/>
          </a:xfrm>
          <a:prstGeom prst="irregularSeal2">
            <a:avLst/>
          </a:prstGeom>
          <a:solidFill>
            <a:srgbClr val="ff8080"/>
          </a:solidFill>
          <a:ln w="18360">
            <a:solidFill>
              <a:srgbClr val="000000"/>
            </a:solidFill>
            <a:round/>
          </a:ln>
        </p:spPr>
      </p:sp>
      <p:sp>
        <p:nvSpPr>
          <p:cNvPr id="269" name="TextShape 61"/>
          <p:cNvSpPr txBox="1"/>
          <p:nvPr/>
        </p:nvSpPr>
        <p:spPr>
          <a:xfrm>
            <a:off x="153360" y="1389240"/>
            <a:ext cx="4271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Function 1:  (Blue NOR Red) NOR Cyan</a:t>
            </a:r>
            <a:endParaRPr/>
          </a:p>
        </p:txBody>
      </p:sp>
      <p:sp>
        <p:nvSpPr>
          <p:cNvPr id="270" name="TextShape 62"/>
          <p:cNvSpPr txBox="1"/>
          <p:nvPr/>
        </p:nvSpPr>
        <p:spPr>
          <a:xfrm>
            <a:off x="140400" y="4344840"/>
            <a:ext cx="4258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Function 2:  (Cyan NOR Pink) NOR Red</a:t>
            </a:r>
            <a:endParaRPr/>
          </a:p>
        </p:txBody>
      </p:sp>
      <p:sp>
        <p:nvSpPr>
          <p:cNvPr id="271" name="Line 63"/>
          <p:cNvSpPr/>
          <p:nvPr/>
        </p:nvSpPr>
        <p:spPr>
          <a:xfrm flipV="1">
            <a:off x="5179680" y="2219400"/>
            <a:ext cx="0" cy="2941560"/>
          </a:xfrm>
          <a:prstGeom prst="line">
            <a:avLst/>
          </a:prstGeom>
          <a:ln w="54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272" name="TextShape 64"/>
          <p:cNvSpPr txBox="1"/>
          <p:nvPr/>
        </p:nvSpPr>
        <p:spPr>
          <a:xfrm>
            <a:off x="179280" y="6979320"/>
            <a:ext cx="76528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If colonies are not separated, green creates crosstalk between F1 and F2.</a:t>
            </a:r>
            <a:endParaRPr/>
          </a:p>
        </p:txBody>
      </p:sp>
      <p:sp>
        <p:nvSpPr>
          <p:cNvPr id="273" name="TextShape 65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Crosstalk between cells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175080" y="432432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275" name="CustomShape 2"/>
          <p:cNvSpPr/>
          <p:nvPr/>
        </p:nvSpPr>
        <p:spPr>
          <a:xfrm>
            <a:off x="559440" y="4308480"/>
            <a:ext cx="105804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276" name="CustomShape 3"/>
          <p:cNvSpPr/>
          <p:nvPr/>
        </p:nvSpPr>
        <p:spPr>
          <a:xfrm>
            <a:off x="2297880" y="432396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277" name="CustomShape 4"/>
          <p:cNvSpPr/>
          <p:nvPr/>
        </p:nvSpPr>
        <p:spPr>
          <a:xfrm>
            <a:off x="2297520" y="205560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278" name="CustomShape 5"/>
          <p:cNvSpPr/>
          <p:nvPr/>
        </p:nvSpPr>
        <p:spPr>
          <a:xfrm>
            <a:off x="6174720" y="205596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279" name="TextShape 6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Physical separation of cells</a:t>
            </a:r>
            <a:endParaRPr/>
          </a:p>
        </p:txBody>
      </p:sp>
      <p:sp>
        <p:nvSpPr>
          <p:cNvPr id="280" name="CustomShape 7"/>
          <p:cNvSpPr/>
          <p:nvPr/>
        </p:nvSpPr>
        <p:spPr>
          <a:xfrm>
            <a:off x="2495520" y="220644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2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9840" y="2720880"/>
            <a:ext cx="1306440" cy="416880"/>
          </a:xfrm>
          <a:prstGeom prst="rect">
            <a:avLst/>
          </a:prstGeom>
          <a:ln>
            <a:noFill/>
          </a:ln>
        </p:spPr>
      </p:pic>
      <p:sp>
        <p:nvSpPr>
          <p:cNvPr id="282" name="Freeform 8"/>
          <p:cNvSpPr/>
          <p:nvPr/>
        </p:nvSpPr>
        <p:spPr>
          <a:xfrm>
            <a:off x="3255840" y="295524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21200" y="2721240"/>
            <a:ext cx="1026000" cy="416520"/>
          </a:xfrm>
          <a:prstGeom prst="rect">
            <a:avLst/>
          </a:prstGeom>
          <a:ln>
            <a:noFill/>
          </a:ln>
        </p:spPr>
      </p:pic>
      <p:sp>
        <p:nvSpPr>
          <p:cNvPr id="284" name="Freeform 9"/>
          <p:cNvSpPr/>
          <p:nvPr/>
        </p:nvSpPr>
        <p:spPr>
          <a:xfrm>
            <a:off x="4317480" y="295524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85" name="CustomShape 10"/>
          <p:cNvSpPr/>
          <p:nvPr/>
        </p:nvSpPr>
        <p:spPr>
          <a:xfrm>
            <a:off x="4289760" y="243252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86" name="CustomShape 11"/>
          <p:cNvSpPr/>
          <p:nvPr/>
        </p:nvSpPr>
        <p:spPr>
          <a:xfrm>
            <a:off x="4181040" y="258624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87" name="CustomShape 12"/>
          <p:cNvSpPr/>
          <p:nvPr/>
        </p:nvSpPr>
        <p:spPr>
          <a:xfrm>
            <a:off x="4181040" y="232668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88" name="CustomShape 13"/>
          <p:cNvSpPr/>
          <p:nvPr/>
        </p:nvSpPr>
        <p:spPr>
          <a:xfrm>
            <a:off x="6387480" y="225180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2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34440" y="2759760"/>
            <a:ext cx="1306440" cy="416880"/>
          </a:xfrm>
          <a:prstGeom prst="rect">
            <a:avLst/>
          </a:prstGeom>
          <a:ln>
            <a:noFill/>
          </a:ln>
        </p:spPr>
      </p:pic>
      <p:sp>
        <p:nvSpPr>
          <p:cNvPr id="290" name="Freeform 14"/>
          <p:cNvSpPr/>
          <p:nvPr/>
        </p:nvSpPr>
        <p:spPr>
          <a:xfrm>
            <a:off x="7210800" y="299412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9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76160" y="2759760"/>
            <a:ext cx="1026000" cy="416880"/>
          </a:xfrm>
          <a:prstGeom prst="rect">
            <a:avLst/>
          </a:prstGeom>
          <a:ln>
            <a:noFill/>
          </a:ln>
        </p:spPr>
      </p:pic>
      <p:sp>
        <p:nvSpPr>
          <p:cNvPr id="292" name="Freeform 15"/>
          <p:cNvSpPr/>
          <p:nvPr/>
        </p:nvSpPr>
        <p:spPr>
          <a:xfrm>
            <a:off x="8272080" y="299412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3" name="CustomShape 16"/>
          <p:cNvSpPr/>
          <p:nvPr/>
        </p:nvSpPr>
        <p:spPr>
          <a:xfrm>
            <a:off x="8244360" y="247176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4" name="CustomShape 17"/>
          <p:cNvSpPr/>
          <p:nvPr/>
        </p:nvSpPr>
        <p:spPr>
          <a:xfrm>
            <a:off x="8135640" y="262512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5" name="CustomShape 18"/>
          <p:cNvSpPr/>
          <p:nvPr/>
        </p:nvSpPr>
        <p:spPr>
          <a:xfrm>
            <a:off x="8135640" y="236556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6" name="CustomShape 19"/>
          <p:cNvSpPr/>
          <p:nvPr/>
        </p:nvSpPr>
        <p:spPr>
          <a:xfrm>
            <a:off x="2465280" y="455112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297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701080" y="5037120"/>
            <a:ext cx="1306440" cy="417240"/>
          </a:xfrm>
          <a:prstGeom prst="rect">
            <a:avLst/>
          </a:prstGeom>
          <a:ln>
            <a:noFill/>
          </a:ln>
        </p:spPr>
      </p:pic>
      <p:sp>
        <p:nvSpPr>
          <p:cNvPr id="298" name="Freeform 20"/>
          <p:cNvSpPr/>
          <p:nvPr/>
        </p:nvSpPr>
        <p:spPr>
          <a:xfrm>
            <a:off x="3277080" y="52714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299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042800" y="5037480"/>
            <a:ext cx="1025640" cy="416880"/>
          </a:xfrm>
          <a:prstGeom prst="rect">
            <a:avLst/>
          </a:prstGeom>
          <a:ln>
            <a:noFill/>
          </a:ln>
        </p:spPr>
      </p:pic>
      <p:sp>
        <p:nvSpPr>
          <p:cNvPr id="300" name="Freeform 21"/>
          <p:cNvSpPr/>
          <p:nvPr/>
        </p:nvSpPr>
        <p:spPr>
          <a:xfrm>
            <a:off x="4338720" y="52714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1" name="CustomShape 22"/>
          <p:cNvSpPr/>
          <p:nvPr/>
        </p:nvSpPr>
        <p:spPr>
          <a:xfrm>
            <a:off x="4311000" y="474912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2" name="CustomShape 23"/>
          <p:cNvSpPr/>
          <p:nvPr/>
        </p:nvSpPr>
        <p:spPr>
          <a:xfrm>
            <a:off x="4202280" y="490248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3" name="CustomShape 24"/>
          <p:cNvSpPr/>
          <p:nvPr/>
        </p:nvSpPr>
        <p:spPr>
          <a:xfrm>
            <a:off x="4202280" y="464292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4" name="CustomShape 25"/>
          <p:cNvSpPr/>
          <p:nvPr/>
        </p:nvSpPr>
        <p:spPr>
          <a:xfrm>
            <a:off x="6364800" y="450432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305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70720" y="4997160"/>
            <a:ext cx="1306440" cy="417240"/>
          </a:xfrm>
          <a:prstGeom prst="rect">
            <a:avLst/>
          </a:prstGeom>
          <a:ln>
            <a:noFill/>
          </a:ln>
        </p:spPr>
      </p:pic>
      <p:sp>
        <p:nvSpPr>
          <p:cNvPr id="306" name="Freeform 26"/>
          <p:cNvSpPr/>
          <p:nvPr/>
        </p:nvSpPr>
        <p:spPr>
          <a:xfrm>
            <a:off x="7146720" y="52318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307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912440" y="4997520"/>
            <a:ext cx="1025640" cy="416880"/>
          </a:xfrm>
          <a:prstGeom prst="rect">
            <a:avLst/>
          </a:prstGeom>
          <a:ln>
            <a:noFill/>
          </a:ln>
        </p:spPr>
      </p:pic>
      <p:sp>
        <p:nvSpPr>
          <p:cNvPr id="308" name="Freeform 27"/>
          <p:cNvSpPr/>
          <p:nvPr/>
        </p:nvSpPr>
        <p:spPr>
          <a:xfrm>
            <a:off x="8208360" y="52318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9" name="CustomShape 28"/>
          <p:cNvSpPr/>
          <p:nvPr/>
        </p:nvSpPr>
        <p:spPr>
          <a:xfrm>
            <a:off x="8180640" y="4709520"/>
            <a:ext cx="9396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0" name="CustomShape 29"/>
          <p:cNvSpPr/>
          <p:nvPr/>
        </p:nvSpPr>
        <p:spPr>
          <a:xfrm>
            <a:off x="8071920" y="486252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1" name="CustomShape 30"/>
          <p:cNvSpPr/>
          <p:nvPr/>
        </p:nvSpPr>
        <p:spPr>
          <a:xfrm>
            <a:off x="8071920" y="460296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2" name="CustomShape 31"/>
          <p:cNvSpPr/>
          <p:nvPr/>
        </p:nvSpPr>
        <p:spPr>
          <a:xfrm>
            <a:off x="559080" y="2040120"/>
            <a:ext cx="105804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13" name="CustomShape 32"/>
          <p:cNvSpPr/>
          <p:nvPr/>
        </p:nvSpPr>
        <p:spPr>
          <a:xfrm>
            <a:off x="1450800" y="26298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4" name="CustomShape 33"/>
          <p:cNvSpPr/>
          <p:nvPr/>
        </p:nvSpPr>
        <p:spPr>
          <a:xfrm>
            <a:off x="5320440" y="261504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5" name="CustomShape 34"/>
          <p:cNvSpPr/>
          <p:nvPr/>
        </p:nvSpPr>
        <p:spPr>
          <a:xfrm>
            <a:off x="5320800" y="48474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6" name="CustomShape 35"/>
          <p:cNvSpPr/>
          <p:nvPr/>
        </p:nvSpPr>
        <p:spPr>
          <a:xfrm>
            <a:off x="1406880" y="48780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7" name="CustomShape 36"/>
          <p:cNvSpPr/>
          <p:nvPr/>
        </p:nvSpPr>
        <p:spPr>
          <a:xfrm>
            <a:off x="7526520" y="3538440"/>
            <a:ext cx="332640" cy="88992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8" name="CustomShape 37"/>
          <p:cNvSpPr/>
          <p:nvPr/>
        </p:nvSpPr>
        <p:spPr>
          <a:xfrm>
            <a:off x="3597120" y="3538440"/>
            <a:ext cx="332640" cy="88992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19" name="CustomShape 38"/>
          <p:cNvSpPr/>
          <p:nvPr/>
        </p:nvSpPr>
        <p:spPr>
          <a:xfrm>
            <a:off x="1843920" y="470988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0" name="CustomShape 39"/>
          <p:cNvSpPr/>
          <p:nvPr/>
        </p:nvSpPr>
        <p:spPr>
          <a:xfrm>
            <a:off x="5667840" y="464976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1" name="CustomShape 40"/>
          <p:cNvSpPr/>
          <p:nvPr/>
        </p:nvSpPr>
        <p:spPr>
          <a:xfrm>
            <a:off x="5637600" y="241344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2" name="CustomShape 41"/>
          <p:cNvSpPr/>
          <p:nvPr/>
        </p:nvSpPr>
        <p:spPr>
          <a:xfrm>
            <a:off x="1828800" y="242892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3" name="CustomShape 42"/>
          <p:cNvSpPr/>
          <p:nvPr/>
        </p:nvSpPr>
        <p:spPr>
          <a:xfrm>
            <a:off x="3430800" y="3853800"/>
            <a:ext cx="634680" cy="28728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4" name="CustomShape 43"/>
          <p:cNvSpPr/>
          <p:nvPr/>
        </p:nvSpPr>
        <p:spPr>
          <a:xfrm>
            <a:off x="7360560" y="3838680"/>
            <a:ext cx="634680" cy="28728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25" name="CustomShape 44"/>
          <p:cNvSpPr/>
          <p:nvPr/>
        </p:nvSpPr>
        <p:spPr>
          <a:xfrm>
            <a:off x="1263600" y="2355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26" name="CustomShape 45"/>
          <p:cNvSpPr/>
          <p:nvPr/>
        </p:nvSpPr>
        <p:spPr>
          <a:xfrm>
            <a:off x="1047600" y="2607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27" name="CustomShape 46"/>
          <p:cNvSpPr/>
          <p:nvPr/>
        </p:nvSpPr>
        <p:spPr>
          <a:xfrm>
            <a:off x="1083600" y="2175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28" name="CustomShape 47"/>
          <p:cNvSpPr/>
          <p:nvPr/>
        </p:nvSpPr>
        <p:spPr>
          <a:xfrm>
            <a:off x="860400" y="3009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29" name="CustomShape 48"/>
          <p:cNvSpPr/>
          <p:nvPr/>
        </p:nvSpPr>
        <p:spPr>
          <a:xfrm>
            <a:off x="644400" y="3261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30" name="CustomShape 49"/>
          <p:cNvSpPr/>
          <p:nvPr/>
        </p:nvSpPr>
        <p:spPr>
          <a:xfrm>
            <a:off x="644400" y="2829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31" name="CustomShape 50"/>
          <p:cNvSpPr/>
          <p:nvPr/>
        </p:nvSpPr>
        <p:spPr>
          <a:xfrm>
            <a:off x="1311840" y="4683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32" name="CustomShape 51"/>
          <p:cNvSpPr/>
          <p:nvPr/>
        </p:nvSpPr>
        <p:spPr>
          <a:xfrm>
            <a:off x="1095840" y="4935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33" name="CustomShape 52"/>
          <p:cNvSpPr/>
          <p:nvPr/>
        </p:nvSpPr>
        <p:spPr>
          <a:xfrm>
            <a:off x="1131840" y="4503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34" name="CustomShape 53"/>
          <p:cNvSpPr/>
          <p:nvPr/>
        </p:nvSpPr>
        <p:spPr>
          <a:xfrm>
            <a:off x="908640" y="5337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335" name="CustomShape 54"/>
          <p:cNvSpPr/>
          <p:nvPr/>
        </p:nvSpPr>
        <p:spPr>
          <a:xfrm>
            <a:off x="692640" y="5589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336" name="CustomShape 55"/>
          <p:cNvSpPr/>
          <p:nvPr/>
        </p:nvSpPr>
        <p:spPr>
          <a:xfrm>
            <a:off x="692640" y="5157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Computational Problems of Interest</a:t>
            </a: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6175080" y="443232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39" name="CustomShape 3"/>
          <p:cNvSpPr/>
          <p:nvPr/>
        </p:nvSpPr>
        <p:spPr>
          <a:xfrm>
            <a:off x="559440" y="4416480"/>
            <a:ext cx="105804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40" name="CustomShape 4"/>
          <p:cNvSpPr/>
          <p:nvPr/>
        </p:nvSpPr>
        <p:spPr>
          <a:xfrm>
            <a:off x="2297880" y="443196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41" name="CustomShape 5"/>
          <p:cNvSpPr/>
          <p:nvPr/>
        </p:nvSpPr>
        <p:spPr>
          <a:xfrm>
            <a:off x="2297520" y="216360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42" name="CustomShape 6"/>
          <p:cNvSpPr/>
          <p:nvPr/>
        </p:nvSpPr>
        <p:spPr>
          <a:xfrm>
            <a:off x="6174720" y="2163960"/>
            <a:ext cx="311328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43" name="CustomShape 7"/>
          <p:cNvSpPr/>
          <p:nvPr/>
        </p:nvSpPr>
        <p:spPr>
          <a:xfrm>
            <a:off x="2495520" y="231444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3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9840" y="2828880"/>
            <a:ext cx="1306440" cy="416880"/>
          </a:xfrm>
          <a:prstGeom prst="rect">
            <a:avLst/>
          </a:prstGeom>
          <a:ln>
            <a:noFill/>
          </a:ln>
        </p:spPr>
      </p:pic>
      <p:sp>
        <p:nvSpPr>
          <p:cNvPr id="345" name="Freeform 8"/>
          <p:cNvSpPr/>
          <p:nvPr/>
        </p:nvSpPr>
        <p:spPr>
          <a:xfrm>
            <a:off x="3255840" y="306324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3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21200" y="2829240"/>
            <a:ext cx="1026000" cy="416520"/>
          </a:xfrm>
          <a:prstGeom prst="rect">
            <a:avLst/>
          </a:prstGeom>
          <a:ln>
            <a:noFill/>
          </a:ln>
        </p:spPr>
      </p:pic>
      <p:sp>
        <p:nvSpPr>
          <p:cNvPr id="347" name="Freeform 9"/>
          <p:cNvSpPr/>
          <p:nvPr/>
        </p:nvSpPr>
        <p:spPr>
          <a:xfrm>
            <a:off x="4317480" y="306324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48" name="CustomShape 10"/>
          <p:cNvSpPr/>
          <p:nvPr/>
        </p:nvSpPr>
        <p:spPr>
          <a:xfrm>
            <a:off x="4289760" y="254052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49" name="CustomShape 11"/>
          <p:cNvSpPr/>
          <p:nvPr/>
        </p:nvSpPr>
        <p:spPr>
          <a:xfrm>
            <a:off x="4181040" y="269424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0" name="CustomShape 12"/>
          <p:cNvSpPr/>
          <p:nvPr/>
        </p:nvSpPr>
        <p:spPr>
          <a:xfrm>
            <a:off x="4181040" y="243468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1" name="CustomShape 13"/>
          <p:cNvSpPr/>
          <p:nvPr/>
        </p:nvSpPr>
        <p:spPr>
          <a:xfrm>
            <a:off x="6387480" y="235980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35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34440" y="2867760"/>
            <a:ext cx="1306440" cy="416880"/>
          </a:xfrm>
          <a:prstGeom prst="rect">
            <a:avLst/>
          </a:prstGeom>
          <a:ln>
            <a:noFill/>
          </a:ln>
        </p:spPr>
      </p:pic>
      <p:sp>
        <p:nvSpPr>
          <p:cNvPr id="353" name="Freeform 14"/>
          <p:cNvSpPr/>
          <p:nvPr/>
        </p:nvSpPr>
        <p:spPr>
          <a:xfrm>
            <a:off x="7210800" y="310212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35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76160" y="2867760"/>
            <a:ext cx="1026000" cy="416880"/>
          </a:xfrm>
          <a:prstGeom prst="rect">
            <a:avLst/>
          </a:prstGeom>
          <a:ln>
            <a:noFill/>
          </a:ln>
        </p:spPr>
      </p:pic>
      <p:sp>
        <p:nvSpPr>
          <p:cNvPr id="355" name="Freeform 15"/>
          <p:cNvSpPr/>
          <p:nvPr/>
        </p:nvSpPr>
        <p:spPr>
          <a:xfrm>
            <a:off x="8272080" y="310212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6" name="CustomShape 16"/>
          <p:cNvSpPr/>
          <p:nvPr/>
        </p:nvSpPr>
        <p:spPr>
          <a:xfrm>
            <a:off x="8244360" y="257976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7" name="CustomShape 17"/>
          <p:cNvSpPr/>
          <p:nvPr/>
        </p:nvSpPr>
        <p:spPr>
          <a:xfrm>
            <a:off x="8135640" y="273312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8" name="CustomShape 18"/>
          <p:cNvSpPr/>
          <p:nvPr/>
        </p:nvSpPr>
        <p:spPr>
          <a:xfrm>
            <a:off x="8135640" y="2473560"/>
            <a:ext cx="9432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59" name="CustomShape 19"/>
          <p:cNvSpPr/>
          <p:nvPr/>
        </p:nvSpPr>
        <p:spPr>
          <a:xfrm>
            <a:off x="2465280" y="465912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360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701080" y="5145120"/>
            <a:ext cx="1306440" cy="417240"/>
          </a:xfrm>
          <a:prstGeom prst="rect">
            <a:avLst/>
          </a:prstGeom>
          <a:ln>
            <a:noFill/>
          </a:ln>
        </p:spPr>
      </p:pic>
      <p:sp>
        <p:nvSpPr>
          <p:cNvPr id="361" name="Freeform 20"/>
          <p:cNvSpPr/>
          <p:nvPr/>
        </p:nvSpPr>
        <p:spPr>
          <a:xfrm>
            <a:off x="3277080" y="53794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36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042800" y="5145480"/>
            <a:ext cx="1025640" cy="416880"/>
          </a:xfrm>
          <a:prstGeom prst="rect">
            <a:avLst/>
          </a:prstGeom>
          <a:ln>
            <a:noFill/>
          </a:ln>
        </p:spPr>
      </p:pic>
      <p:sp>
        <p:nvSpPr>
          <p:cNvPr id="363" name="Freeform 21"/>
          <p:cNvSpPr/>
          <p:nvPr/>
        </p:nvSpPr>
        <p:spPr>
          <a:xfrm>
            <a:off x="4338720" y="53794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64" name="CustomShape 22"/>
          <p:cNvSpPr/>
          <p:nvPr/>
        </p:nvSpPr>
        <p:spPr>
          <a:xfrm>
            <a:off x="4311000" y="4857120"/>
            <a:ext cx="9396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65" name="CustomShape 23"/>
          <p:cNvSpPr/>
          <p:nvPr/>
        </p:nvSpPr>
        <p:spPr>
          <a:xfrm>
            <a:off x="4202280" y="501048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66" name="CustomShape 24"/>
          <p:cNvSpPr/>
          <p:nvPr/>
        </p:nvSpPr>
        <p:spPr>
          <a:xfrm>
            <a:off x="4202280" y="475092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67" name="CustomShape 25"/>
          <p:cNvSpPr/>
          <p:nvPr/>
        </p:nvSpPr>
        <p:spPr>
          <a:xfrm>
            <a:off x="6364800" y="4612320"/>
            <a:ext cx="2743200" cy="11977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w="91440">
            <a:solidFill>
              <a:srgbClr val="000000"/>
            </a:solidFill>
            <a:round/>
          </a:ln>
        </p:spPr>
      </p:sp>
      <p:pic>
        <p:nvPicPr>
          <p:cNvPr descr="" id="368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70720" y="5105160"/>
            <a:ext cx="1306440" cy="417240"/>
          </a:xfrm>
          <a:prstGeom prst="rect">
            <a:avLst/>
          </a:prstGeom>
          <a:ln>
            <a:noFill/>
          </a:ln>
        </p:spPr>
      </p:pic>
      <p:sp>
        <p:nvSpPr>
          <p:cNvPr id="369" name="Freeform 26"/>
          <p:cNvSpPr/>
          <p:nvPr/>
        </p:nvSpPr>
        <p:spPr>
          <a:xfrm>
            <a:off x="7146720" y="53398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370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912440" y="5105520"/>
            <a:ext cx="1025640" cy="416880"/>
          </a:xfrm>
          <a:prstGeom prst="rect">
            <a:avLst/>
          </a:prstGeom>
          <a:ln>
            <a:noFill/>
          </a:ln>
        </p:spPr>
      </p:pic>
      <p:sp>
        <p:nvSpPr>
          <p:cNvPr id="371" name="Freeform 27"/>
          <p:cNvSpPr/>
          <p:nvPr/>
        </p:nvSpPr>
        <p:spPr>
          <a:xfrm>
            <a:off x="8208360" y="5339880"/>
            <a:ext cx="135000" cy="84600"/>
          </a:xfrm>
          <a:custGeom>
            <a:avLst/>
            <a:gdLst/>
            <a:ahLst/>
            <a:rect b="b" l="0" r="r" t="0"/>
            <a:pathLst>
              <a:path h="235" w="375">
                <a:moveTo>
                  <a:pt x="0" y="234"/>
                </a:moveTo>
                <a:cubicBezTo>
                  <a:pt x="1" y="202"/>
                  <a:pt x="6" y="172"/>
                  <a:pt x="14" y="145"/>
                </a:cubicBezTo>
                <a:cubicBezTo>
                  <a:pt x="24" y="116"/>
                  <a:pt x="37" y="91"/>
                  <a:pt x="53" y="69"/>
                </a:cubicBezTo>
                <a:cubicBezTo>
                  <a:pt x="70" y="47"/>
                  <a:pt x="91" y="30"/>
                  <a:pt x="113" y="18"/>
                </a:cubicBezTo>
                <a:cubicBezTo>
                  <a:pt x="135" y="7"/>
                  <a:pt x="160" y="0"/>
                  <a:pt x="187" y="0"/>
                </a:cubicBezTo>
                <a:cubicBezTo>
                  <a:pt x="213" y="0"/>
                  <a:pt x="238" y="7"/>
                  <a:pt x="261" y="18"/>
                </a:cubicBezTo>
                <a:cubicBezTo>
                  <a:pt x="283" y="30"/>
                  <a:pt x="303" y="47"/>
                  <a:pt x="320" y="69"/>
                </a:cubicBezTo>
                <a:cubicBezTo>
                  <a:pt x="337" y="90"/>
                  <a:pt x="351" y="116"/>
                  <a:pt x="360" y="145"/>
                </a:cubicBezTo>
                <a:cubicBezTo>
                  <a:pt x="369" y="172"/>
                  <a:pt x="374" y="202"/>
                  <a:pt x="374" y="234"/>
                </a:cubicBezTo>
                <a:lnTo>
                  <a:pt x="0" y="234"/>
                </a:lnTo>
              </a:path>
            </a:pathLst>
          </a:cu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72" name="CustomShape 28"/>
          <p:cNvSpPr/>
          <p:nvPr/>
        </p:nvSpPr>
        <p:spPr>
          <a:xfrm>
            <a:off x="8180640" y="4817520"/>
            <a:ext cx="93960" cy="13464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73" name="CustomShape 29"/>
          <p:cNvSpPr/>
          <p:nvPr/>
        </p:nvSpPr>
        <p:spPr>
          <a:xfrm>
            <a:off x="8071920" y="497052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74" name="CustomShape 30"/>
          <p:cNvSpPr/>
          <p:nvPr/>
        </p:nvSpPr>
        <p:spPr>
          <a:xfrm>
            <a:off x="8071920" y="4710960"/>
            <a:ext cx="94320" cy="135000"/>
          </a:xfrm>
          <a:prstGeom prst="irregularSeal2">
            <a:avLst/>
          </a:prstGeom>
          <a:solidFill>
            <a:srgbClr val="9900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75" name="CustomShape 31"/>
          <p:cNvSpPr/>
          <p:nvPr/>
        </p:nvSpPr>
        <p:spPr>
          <a:xfrm>
            <a:off x="559080" y="2148120"/>
            <a:ext cx="1058040" cy="158724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00"/>
            </a:solidFill>
            <a:round/>
          </a:ln>
        </p:spPr>
      </p:sp>
      <p:sp>
        <p:nvSpPr>
          <p:cNvPr id="376" name="CustomShape 32"/>
          <p:cNvSpPr/>
          <p:nvPr/>
        </p:nvSpPr>
        <p:spPr>
          <a:xfrm>
            <a:off x="1450800" y="27378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77" name="CustomShape 33"/>
          <p:cNvSpPr/>
          <p:nvPr/>
        </p:nvSpPr>
        <p:spPr>
          <a:xfrm>
            <a:off x="5320440" y="272304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78" name="CustomShape 34"/>
          <p:cNvSpPr/>
          <p:nvPr/>
        </p:nvSpPr>
        <p:spPr>
          <a:xfrm>
            <a:off x="5320800" y="49554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79" name="CustomShape 35"/>
          <p:cNvSpPr/>
          <p:nvPr/>
        </p:nvSpPr>
        <p:spPr>
          <a:xfrm>
            <a:off x="1406880" y="4986000"/>
            <a:ext cx="967320" cy="48348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80" name="CustomShape 36"/>
          <p:cNvSpPr/>
          <p:nvPr/>
        </p:nvSpPr>
        <p:spPr>
          <a:xfrm>
            <a:off x="7526520" y="3646440"/>
            <a:ext cx="332640" cy="88992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81" name="CustomShape 37"/>
          <p:cNvSpPr/>
          <p:nvPr/>
        </p:nvSpPr>
        <p:spPr>
          <a:xfrm>
            <a:off x="3597120" y="3646440"/>
            <a:ext cx="332640" cy="889920"/>
          </a:xfrm>
          <a:prstGeom prst="rect">
            <a:avLst/>
          </a:prstGeom>
          <a:solidFill>
            <a:srgbClr val="cfe7f5"/>
          </a:solidFill>
          <a:ln>
            <a:noFill/>
          </a:ln>
        </p:spPr>
      </p:sp>
      <p:sp>
        <p:nvSpPr>
          <p:cNvPr id="382" name="CustomShape 38"/>
          <p:cNvSpPr/>
          <p:nvPr/>
        </p:nvSpPr>
        <p:spPr>
          <a:xfrm>
            <a:off x="1843920" y="481788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3" name="CustomShape 39"/>
          <p:cNvSpPr/>
          <p:nvPr/>
        </p:nvSpPr>
        <p:spPr>
          <a:xfrm>
            <a:off x="5667840" y="475776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4" name="CustomShape 40"/>
          <p:cNvSpPr/>
          <p:nvPr/>
        </p:nvSpPr>
        <p:spPr>
          <a:xfrm>
            <a:off x="5637600" y="252144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5" name="CustomShape 41"/>
          <p:cNvSpPr/>
          <p:nvPr/>
        </p:nvSpPr>
        <p:spPr>
          <a:xfrm>
            <a:off x="1828800" y="2536920"/>
            <a:ext cx="257040" cy="84636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6" name="CustomShape 42"/>
          <p:cNvSpPr/>
          <p:nvPr/>
        </p:nvSpPr>
        <p:spPr>
          <a:xfrm>
            <a:off x="3430800" y="3961800"/>
            <a:ext cx="634680" cy="28728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7" name="CustomShape 43"/>
          <p:cNvSpPr/>
          <p:nvPr/>
        </p:nvSpPr>
        <p:spPr>
          <a:xfrm>
            <a:off x="7360560" y="3946680"/>
            <a:ext cx="634680" cy="287280"/>
          </a:xfrm>
          <a:prstGeom prst="rect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</p:sp>
      <p:sp>
        <p:nvSpPr>
          <p:cNvPr id="388" name="CustomShape 44"/>
          <p:cNvSpPr/>
          <p:nvPr/>
        </p:nvSpPr>
        <p:spPr>
          <a:xfrm>
            <a:off x="1263600" y="2463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89" name="CustomShape 45"/>
          <p:cNvSpPr/>
          <p:nvPr/>
        </p:nvSpPr>
        <p:spPr>
          <a:xfrm>
            <a:off x="1047600" y="2715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90" name="CustomShape 46"/>
          <p:cNvSpPr/>
          <p:nvPr/>
        </p:nvSpPr>
        <p:spPr>
          <a:xfrm>
            <a:off x="1083600" y="2283840"/>
            <a:ext cx="187200" cy="221760"/>
          </a:xfrm>
          <a:prstGeom prst="irregularSeal2">
            <a:avLst/>
          </a:prstGeom>
          <a:solidFill>
            <a:srgbClr val="3333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91" name="CustomShape 47"/>
          <p:cNvSpPr/>
          <p:nvPr/>
        </p:nvSpPr>
        <p:spPr>
          <a:xfrm>
            <a:off x="860400" y="3117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92" name="CustomShape 48"/>
          <p:cNvSpPr/>
          <p:nvPr/>
        </p:nvSpPr>
        <p:spPr>
          <a:xfrm>
            <a:off x="644400" y="3369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93" name="CustomShape 49"/>
          <p:cNvSpPr/>
          <p:nvPr/>
        </p:nvSpPr>
        <p:spPr>
          <a:xfrm>
            <a:off x="644400" y="2937600"/>
            <a:ext cx="187200" cy="221760"/>
          </a:xfrm>
          <a:prstGeom prst="irregularSeal2">
            <a:avLst/>
          </a:prstGeom>
          <a:solidFill>
            <a:srgbClr val="ff3333"/>
          </a:solidFill>
          <a:ln w="18360">
            <a:solidFill>
              <a:srgbClr val="000000"/>
            </a:solidFill>
            <a:round/>
          </a:ln>
        </p:spPr>
      </p:sp>
      <p:sp>
        <p:nvSpPr>
          <p:cNvPr id="394" name="CustomShape 50"/>
          <p:cNvSpPr/>
          <p:nvPr/>
        </p:nvSpPr>
        <p:spPr>
          <a:xfrm>
            <a:off x="1311840" y="4791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95" name="CustomShape 51"/>
          <p:cNvSpPr/>
          <p:nvPr/>
        </p:nvSpPr>
        <p:spPr>
          <a:xfrm>
            <a:off x="1095840" y="5043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96" name="CustomShape 52"/>
          <p:cNvSpPr/>
          <p:nvPr/>
        </p:nvSpPr>
        <p:spPr>
          <a:xfrm>
            <a:off x="1131840" y="4611240"/>
            <a:ext cx="187200" cy="221760"/>
          </a:xfrm>
          <a:prstGeom prst="irregularSeal2">
            <a:avLst/>
          </a:prstGeom>
          <a:solidFill>
            <a:srgbClr val="00cc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97" name="CustomShape 53"/>
          <p:cNvSpPr/>
          <p:nvPr/>
        </p:nvSpPr>
        <p:spPr>
          <a:xfrm>
            <a:off x="908640" y="5445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398" name="CustomShape 54"/>
          <p:cNvSpPr/>
          <p:nvPr/>
        </p:nvSpPr>
        <p:spPr>
          <a:xfrm>
            <a:off x="692640" y="5697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399" name="CustomShape 55"/>
          <p:cNvSpPr/>
          <p:nvPr/>
        </p:nvSpPr>
        <p:spPr>
          <a:xfrm>
            <a:off x="692640" y="5265000"/>
            <a:ext cx="187200" cy="221760"/>
          </a:xfrm>
          <a:prstGeom prst="irregularSeal2">
            <a:avLst/>
          </a:prstGeom>
          <a:solidFill>
            <a:srgbClr val="ff00cc"/>
          </a:solidFill>
          <a:ln w="18360">
            <a:solidFill>
              <a:srgbClr val="000000"/>
            </a:solidFill>
            <a:round/>
          </a:ln>
        </p:spPr>
      </p:sp>
      <p:sp>
        <p:nvSpPr>
          <p:cNvPr id="400" name="Line 56"/>
          <p:cNvSpPr/>
          <p:nvPr/>
        </p:nvSpPr>
        <p:spPr>
          <a:xfrm>
            <a:off x="5788800" y="1725120"/>
            <a:ext cx="0" cy="7963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1" name="TextShape 57"/>
          <p:cNvSpPr txBox="1"/>
          <p:nvPr/>
        </p:nvSpPr>
        <p:spPr>
          <a:xfrm>
            <a:off x="7703280" y="1352880"/>
            <a:ext cx="1730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When to open?</a:t>
            </a:r>
            <a:endParaRPr/>
          </a:p>
        </p:txBody>
      </p:sp>
      <p:sp>
        <p:nvSpPr>
          <p:cNvPr id="402" name="Line 58"/>
          <p:cNvSpPr/>
          <p:nvPr/>
        </p:nvSpPr>
        <p:spPr>
          <a:xfrm flipV="1">
            <a:off x="5894280" y="5713200"/>
            <a:ext cx="619920" cy="10879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3" name="Line 59"/>
          <p:cNvSpPr/>
          <p:nvPr/>
        </p:nvSpPr>
        <p:spPr>
          <a:xfrm flipH="1" flipV="1">
            <a:off x="5208480" y="5698080"/>
            <a:ext cx="685800" cy="11030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4" name="TextShape 60"/>
          <p:cNvSpPr txBox="1"/>
          <p:nvPr/>
        </p:nvSpPr>
        <p:spPr>
          <a:xfrm>
            <a:off x="4647600" y="6819840"/>
            <a:ext cx="22395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Where to place cells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451320" y="2108160"/>
            <a:ext cx="2352240" cy="8114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</p:sp>
      <p:sp>
        <p:nvSpPr>
          <p:cNvPr id="406" name="CustomShape 2"/>
          <p:cNvSpPr/>
          <p:nvPr/>
        </p:nvSpPr>
        <p:spPr>
          <a:xfrm>
            <a:off x="2974680" y="3315240"/>
            <a:ext cx="4025160" cy="3304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</p:sp>
      <p:sp>
        <p:nvSpPr>
          <p:cNvPr id="407" name="Line 3"/>
          <p:cNvSpPr/>
          <p:nvPr/>
        </p:nvSpPr>
        <p:spPr>
          <a:xfrm>
            <a:off x="3702960" y="4557600"/>
            <a:ext cx="3067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08" name="Line 4"/>
          <p:cNvSpPr/>
          <p:nvPr/>
        </p:nvSpPr>
        <p:spPr>
          <a:xfrm>
            <a:off x="3089880" y="3176640"/>
            <a:ext cx="932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09" name="Line 5"/>
          <p:cNvSpPr/>
          <p:nvPr/>
        </p:nvSpPr>
        <p:spPr>
          <a:xfrm>
            <a:off x="3089880" y="6246000"/>
            <a:ext cx="36925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0" name="Line 6"/>
          <p:cNvSpPr/>
          <p:nvPr/>
        </p:nvSpPr>
        <p:spPr>
          <a:xfrm flipH="1">
            <a:off x="2661120" y="4711320"/>
            <a:ext cx="4417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1" name="Line 7"/>
          <p:cNvSpPr/>
          <p:nvPr/>
        </p:nvSpPr>
        <p:spPr>
          <a:xfrm flipV="1">
            <a:off x="4615920" y="2857320"/>
            <a:ext cx="0" cy="1656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2" name="Line 8"/>
          <p:cNvSpPr/>
          <p:nvPr/>
        </p:nvSpPr>
        <p:spPr>
          <a:xfrm>
            <a:off x="3540240" y="3022920"/>
            <a:ext cx="21466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3" name="Line 9"/>
          <p:cNvSpPr/>
          <p:nvPr/>
        </p:nvSpPr>
        <p:spPr>
          <a:xfrm flipV="1">
            <a:off x="3534120" y="3010680"/>
            <a:ext cx="0" cy="165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4" name="CustomShape 10"/>
          <p:cNvSpPr/>
          <p:nvPr/>
        </p:nvSpPr>
        <p:spPr>
          <a:xfrm>
            <a:off x="3460320" y="3145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15" name="CustomShape 11"/>
          <p:cNvSpPr/>
          <p:nvPr/>
        </p:nvSpPr>
        <p:spPr>
          <a:xfrm>
            <a:off x="3581280" y="314568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16" name="CustomShape 12"/>
          <p:cNvSpPr/>
          <p:nvPr/>
        </p:nvSpPr>
        <p:spPr>
          <a:xfrm>
            <a:off x="4543920" y="29890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17" name="CustomShape 13"/>
          <p:cNvSpPr/>
          <p:nvPr/>
        </p:nvSpPr>
        <p:spPr>
          <a:xfrm>
            <a:off x="4664880" y="29890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18" name="Line 14"/>
          <p:cNvSpPr/>
          <p:nvPr/>
        </p:nvSpPr>
        <p:spPr>
          <a:xfrm flipV="1">
            <a:off x="4922640" y="6246000"/>
            <a:ext cx="0" cy="1533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19" name="CustomShape 15"/>
          <p:cNvSpPr/>
          <p:nvPr/>
        </p:nvSpPr>
        <p:spPr>
          <a:xfrm>
            <a:off x="4890960" y="6399720"/>
            <a:ext cx="61200" cy="61200"/>
          </a:xfrm>
          <a:prstGeom prst="ellipse">
            <a:avLst/>
          </a:prstGeom>
          <a:solidFill>
            <a:srgbClr val="0000ff"/>
          </a:solidFill>
          <a:ln>
            <a:solidFill>
              <a:srgbClr val="3333ff"/>
            </a:solidFill>
          </a:ln>
        </p:spPr>
      </p:sp>
      <p:sp>
        <p:nvSpPr>
          <p:cNvPr id="420" name="Line 16"/>
          <p:cNvSpPr/>
          <p:nvPr/>
        </p:nvSpPr>
        <p:spPr>
          <a:xfrm>
            <a:off x="3089880" y="3164040"/>
            <a:ext cx="0" cy="30942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21" name="Line 17"/>
          <p:cNvSpPr/>
          <p:nvPr/>
        </p:nvSpPr>
        <p:spPr>
          <a:xfrm>
            <a:off x="3702960" y="3471120"/>
            <a:ext cx="12600" cy="27871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22" name="CustomShape 18"/>
          <p:cNvSpPr/>
          <p:nvPr/>
        </p:nvSpPr>
        <p:spPr>
          <a:xfrm>
            <a:off x="32335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23" name="Line 19"/>
          <p:cNvSpPr/>
          <p:nvPr/>
        </p:nvSpPr>
        <p:spPr>
          <a:xfrm>
            <a:off x="3089880" y="348336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24" name="CustomShape 20"/>
          <p:cNvSpPr/>
          <p:nvPr/>
        </p:nvSpPr>
        <p:spPr>
          <a:xfrm>
            <a:off x="359028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25" name="CustomShape 21"/>
          <p:cNvSpPr/>
          <p:nvPr/>
        </p:nvSpPr>
        <p:spPr>
          <a:xfrm>
            <a:off x="317952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26" name="CustomShape 22"/>
          <p:cNvSpPr/>
          <p:nvPr/>
        </p:nvSpPr>
        <p:spPr>
          <a:xfrm>
            <a:off x="32821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27" name="CustomShape 23"/>
          <p:cNvSpPr/>
          <p:nvPr/>
        </p:nvSpPr>
        <p:spPr>
          <a:xfrm>
            <a:off x="3330360" y="344736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28" name="CustomShape 24"/>
          <p:cNvSpPr/>
          <p:nvPr/>
        </p:nvSpPr>
        <p:spPr>
          <a:xfrm>
            <a:off x="337896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29" name="CustomShape 25"/>
          <p:cNvSpPr/>
          <p:nvPr/>
        </p:nvSpPr>
        <p:spPr>
          <a:xfrm>
            <a:off x="342756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0" name="CustomShape 26"/>
          <p:cNvSpPr/>
          <p:nvPr/>
        </p:nvSpPr>
        <p:spPr>
          <a:xfrm>
            <a:off x="347616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1" name="CustomShape 27"/>
          <p:cNvSpPr/>
          <p:nvPr/>
        </p:nvSpPr>
        <p:spPr>
          <a:xfrm>
            <a:off x="352476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2" name="CustomShape 28"/>
          <p:cNvSpPr/>
          <p:nvPr/>
        </p:nvSpPr>
        <p:spPr>
          <a:xfrm>
            <a:off x="32335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3" name="Line 29"/>
          <p:cNvSpPr/>
          <p:nvPr/>
        </p:nvSpPr>
        <p:spPr>
          <a:xfrm>
            <a:off x="3089880" y="379764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34" name="CustomShape 30"/>
          <p:cNvSpPr/>
          <p:nvPr/>
        </p:nvSpPr>
        <p:spPr>
          <a:xfrm>
            <a:off x="359028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35" name="CustomShape 31"/>
          <p:cNvSpPr/>
          <p:nvPr/>
        </p:nvSpPr>
        <p:spPr>
          <a:xfrm>
            <a:off x="317952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36" name="CustomShape 32"/>
          <p:cNvSpPr/>
          <p:nvPr/>
        </p:nvSpPr>
        <p:spPr>
          <a:xfrm>
            <a:off x="32821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7" name="CustomShape 33"/>
          <p:cNvSpPr/>
          <p:nvPr/>
        </p:nvSpPr>
        <p:spPr>
          <a:xfrm>
            <a:off x="3330360" y="37616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8" name="CustomShape 34"/>
          <p:cNvSpPr/>
          <p:nvPr/>
        </p:nvSpPr>
        <p:spPr>
          <a:xfrm>
            <a:off x="337896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39" name="CustomShape 35"/>
          <p:cNvSpPr/>
          <p:nvPr/>
        </p:nvSpPr>
        <p:spPr>
          <a:xfrm>
            <a:off x="342756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0" name="CustomShape 36"/>
          <p:cNvSpPr/>
          <p:nvPr/>
        </p:nvSpPr>
        <p:spPr>
          <a:xfrm>
            <a:off x="347616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1" name="CustomShape 37"/>
          <p:cNvSpPr/>
          <p:nvPr/>
        </p:nvSpPr>
        <p:spPr>
          <a:xfrm>
            <a:off x="352476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2" name="CustomShape 38"/>
          <p:cNvSpPr/>
          <p:nvPr/>
        </p:nvSpPr>
        <p:spPr>
          <a:xfrm>
            <a:off x="32335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3" name="Line 39"/>
          <p:cNvSpPr/>
          <p:nvPr/>
        </p:nvSpPr>
        <p:spPr>
          <a:xfrm>
            <a:off x="3089880" y="409680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44" name="CustomShape 40"/>
          <p:cNvSpPr/>
          <p:nvPr/>
        </p:nvSpPr>
        <p:spPr>
          <a:xfrm>
            <a:off x="359028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45" name="CustomShape 41"/>
          <p:cNvSpPr/>
          <p:nvPr/>
        </p:nvSpPr>
        <p:spPr>
          <a:xfrm>
            <a:off x="317952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46" name="CustomShape 42"/>
          <p:cNvSpPr/>
          <p:nvPr/>
        </p:nvSpPr>
        <p:spPr>
          <a:xfrm>
            <a:off x="32821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7" name="CustomShape 43"/>
          <p:cNvSpPr/>
          <p:nvPr/>
        </p:nvSpPr>
        <p:spPr>
          <a:xfrm>
            <a:off x="3330360" y="40604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8" name="CustomShape 44"/>
          <p:cNvSpPr/>
          <p:nvPr/>
        </p:nvSpPr>
        <p:spPr>
          <a:xfrm>
            <a:off x="337896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49" name="CustomShape 45"/>
          <p:cNvSpPr/>
          <p:nvPr/>
        </p:nvSpPr>
        <p:spPr>
          <a:xfrm>
            <a:off x="342756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0" name="CustomShape 46"/>
          <p:cNvSpPr/>
          <p:nvPr/>
        </p:nvSpPr>
        <p:spPr>
          <a:xfrm>
            <a:off x="347616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1" name="CustomShape 47"/>
          <p:cNvSpPr/>
          <p:nvPr/>
        </p:nvSpPr>
        <p:spPr>
          <a:xfrm>
            <a:off x="352476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2" name="CustomShape 48"/>
          <p:cNvSpPr/>
          <p:nvPr/>
        </p:nvSpPr>
        <p:spPr>
          <a:xfrm>
            <a:off x="32335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3" name="Line 49"/>
          <p:cNvSpPr/>
          <p:nvPr/>
        </p:nvSpPr>
        <p:spPr>
          <a:xfrm>
            <a:off x="3089880" y="440172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54" name="CustomShape 50"/>
          <p:cNvSpPr/>
          <p:nvPr/>
        </p:nvSpPr>
        <p:spPr>
          <a:xfrm>
            <a:off x="359028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55" name="CustomShape 51"/>
          <p:cNvSpPr/>
          <p:nvPr/>
        </p:nvSpPr>
        <p:spPr>
          <a:xfrm>
            <a:off x="317952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56" name="CustomShape 52"/>
          <p:cNvSpPr/>
          <p:nvPr/>
        </p:nvSpPr>
        <p:spPr>
          <a:xfrm>
            <a:off x="32821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7" name="CustomShape 53"/>
          <p:cNvSpPr/>
          <p:nvPr/>
        </p:nvSpPr>
        <p:spPr>
          <a:xfrm>
            <a:off x="3330360" y="436572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8" name="CustomShape 54"/>
          <p:cNvSpPr/>
          <p:nvPr/>
        </p:nvSpPr>
        <p:spPr>
          <a:xfrm>
            <a:off x="337896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59" name="CustomShape 55"/>
          <p:cNvSpPr/>
          <p:nvPr/>
        </p:nvSpPr>
        <p:spPr>
          <a:xfrm>
            <a:off x="342756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0" name="CustomShape 56"/>
          <p:cNvSpPr/>
          <p:nvPr/>
        </p:nvSpPr>
        <p:spPr>
          <a:xfrm>
            <a:off x="347616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1" name="CustomShape 57"/>
          <p:cNvSpPr/>
          <p:nvPr/>
        </p:nvSpPr>
        <p:spPr>
          <a:xfrm>
            <a:off x="352476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2" name="CustomShape 58"/>
          <p:cNvSpPr/>
          <p:nvPr/>
        </p:nvSpPr>
        <p:spPr>
          <a:xfrm>
            <a:off x="32335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3" name="Line 59"/>
          <p:cNvSpPr/>
          <p:nvPr/>
        </p:nvSpPr>
        <p:spPr>
          <a:xfrm>
            <a:off x="3089880" y="500616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64" name="CustomShape 60"/>
          <p:cNvSpPr/>
          <p:nvPr/>
        </p:nvSpPr>
        <p:spPr>
          <a:xfrm>
            <a:off x="359028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65" name="CustomShape 61"/>
          <p:cNvSpPr/>
          <p:nvPr/>
        </p:nvSpPr>
        <p:spPr>
          <a:xfrm>
            <a:off x="317952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66" name="CustomShape 62"/>
          <p:cNvSpPr/>
          <p:nvPr/>
        </p:nvSpPr>
        <p:spPr>
          <a:xfrm>
            <a:off x="32821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7" name="CustomShape 63"/>
          <p:cNvSpPr/>
          <p:nvPr/>
        </p:nvSpPr>
        <p:spPr>
          <a:xfrm>
            <a:off x="3330360" y="497016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8" name="CustomShape 64"/>
          <p:cNvSpPr/>
          <p:nvPr/>
        </p:nvSpPr>
        <p:spPr>
          <a:xfrm>
            <a:off x="337896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69" name="CustomShape 65"/>
          <p:cNvSpPr/>
          <p:nvPr/>
        </p:nvSpPr>
        <p:spPr>
          <a:xfrm>
            <a:off x="342756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0" name="CustomShape 66"/>
          <p:cNvSpPr/>
          <p:nvPr/>
        </p:nvSpPr>
        <p:spPr>
          <a:xfrm>
            <a:off x="347616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1" name="CustomShape 67"/>
          <p:cNvSpPr/>
          <p:nvPr/>
        </p:nvSpPr>
        <p:spPr>
          <a:xfrm>
            <a:off x="352476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2" name="CustomShape 68"/>
          <p:cNvSpPr/>
          <p:nvPr/>
        </p:nvSpPr>
        <p:spPr>
          <a:xfrm>
            <a:off x="32335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3" name="Line 69"/>
          <p:cNvSpPr/>
          <p:nvPr/>
        </p:nvSpPr>
        <p:spPr>
          <a:xfrm>
            <a:off x="3089880" y="532044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74" name="CustomShape 70"/>
          <p:cNvSpPr/>
          <p:nvPr/>
        </p:nvSpPr>
        <p:spPr>
          <a:xfrm>
            <a:off x="359028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75" name="CustomShape 71"/>
          <p:cNvSpPr/>
          <p:nvPr/>
        </p:nvSpPr>
        <p:spPr>
          <a:xfrm>
            <a:off x="317952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76" name="CustomShape 72"/>
          <p:cNvSpPr/>
          <p:nvPr/>
        </p:nvSpPr>
        <p:spPr>
          <a:xfrm>
            <a:off x="32821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7" name="CustomShape 73"/>
          <p:cNvSpPr/>
          <p:nvPr/>
        </p:nvSpPr>
        <p:spPr>
          <a:xfrm>
            <a:off x="3330360" y="528444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8" name="CustomShape 74"/>
          <p:cNvSpPr/>
          <p:nvPr/>
        </p:nvSpPr>
        <p:spPr>
          <a:xfrm>
            <a:off x="337896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79" name="CustomShape 75"/>
          <p:cNvSpPr/>
          <p:nvPr/>
        </p:nvSpPr>
        <p:spPr>
          <a:xfrm>
            <a:off x="342756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0" name="CustomShape 76"/>
          <p:cNvSpPr/>
          <p:nvPr/>
        </p:nvSpPr>
        <p:spPr>
          <a:xfrm>
            <a:off x="347616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1" name="CustomShape 77"/>
          <p:cNvSpPr/>
          <p:nvPr/>
        </p:nvSpPr>
        <p:spPr>
          <a:xfrm>
            <a:off x="352476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2" name="CustomShape 78"/>
          <p:cNvSpPr/>
          <p:nvPr/>
        </p:nvSpPr>
        <p:spPr>
          <a:xfrm>
            <a:off x="32335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3" name="Line 79"/>
          <p:cNvSpPr/>
          <p:nvPr/>
        </p:nvSpPr>
        <p:spPr>
          <a:xfrm>
            <a:off x="3089880" y="561924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84" name="CustomShape 80"/>
          <p:cNvSpPr/>
          <p:nvPr/>
        </p:nvSpPr>
        <p:spPr>
          <a:xfrm>
            <a:off x="359028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85" name="CustomShape 81"/>
          <p:cNvSpPr/>
          <p:nvPr/>
        </p:nvSpPr>
        <p:spPr>
          <a:xfrm>
            <a:off x="317952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86" name="CustomShape 82"/>
          <p:cNvSpPr/>
          <p:nvPr/>
        </p:nvSpPr>
        <p:spPr>
          <a:xfrm>
            <a:off x="32821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7" name="CustomShape 83"/>
          <p:cNvSpPr/>
          <p:nvPr/>
        </p:nvSpPr>
        <p:spPr>
          <a:xfrm>
            <a:off x="3330360" y="55832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8" name="CustomShape 84"/>
          <p:cNvSpPr/>
          <p:nvPr/>
        </p:nvSpPr>
        <p:spPr>
          <a:xfrm>
            <a:off x="337896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89" name="CustomShape 85"/>
          <p:cNvSpPr/>
          <p:nvPr/>
        </p:nvSpPr>
        <p:spPr>
          <a:xfrm>
            <a:off x="342756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0" name="CustomShape 86"/>
          <p:cNvSpPr/>
          <p:nvPr/>
        </p:nvSpPr>
        <p:spPr>
          <a:xfrm>
            <a:off x="347616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1" name="CustomShape 87"/>
          <p:cNvSpPr/>
          <p:nvPr/>
        </p:nvSpPr>
        <p:spPr>
          <a:xfrm>
            <a:off x="352476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2" name="CustomShape 88"/>
          <p:cNvSpPr/>
          <p:nvPr/>
        </p:nvSpPr>
        <p:spPr>
          <a:xfrm>
            <a:off x="32335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3" name="Line 89"/>
          <p:cNvSpPr/>
          <p:nvPr/>
        </p:nvSpPr>
        <p:spPr>
          <a:xfrm>
            <a:off x="3089880" y="5924520"/>
            <a:ext cx="61308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494" name="CustomShape 90"/>
          <p:cNvSpPr/>
          <p:nvPr/>
        </p:nvSpPr>
        <p:spPr>
          <a:xfrm>
            <a:off x="359028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95" name="CustomShape 91"/>
          <p:cNvSpPr/>
          <p:nvPr/>
        </p:nvSpPr>
        <p:spPr>
          <a:xfrm>
            <a:off x="317952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96" name="CustomShape 92"/>
          <p:cNvSpPr/>
          <p:nvPr/>
        </p:nvSpPr>
        <p:spPr>
          <a:xfrm>
            <a:off x="32821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7" name="CustomShape 93"/>
          <p:cNvSpPr/>
          <p:nvPr/>
        </p:nvSpPr>
        <p:spPr>
          <a:xfrm>
            <a:off x="3330360" y="588852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8" name="CustomShape 94"/>
          <p:cNvSpPr/>
          <p:nvPr/>
        </p:nvSpPr>
        <p:spPr>
          <a:xfrm>
            <a:off x="337896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499" name="CustomShape 95"/>
          <p:cNvSpPr/>
          <p:nvPr/>
        </p:nvSpPr>
        <p:spPr>
          <a:xfrm>
            <a:off x="342756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00" name="CustomShape 96"/>
          <p:cNvSpPr/>
          <p:nvPr/>
        </p:nvSpPr>
        <p:spPr>
          <a:xfrm>
            <a:off x="347616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01" name="CustomShape 97"/>
          <p:cNvSpPr/>
          <p:nvPr/>
        </p:nvSpPr>
        <p:spPr>
          <a:xfrm>
            <a:off x="352476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02" name="Line 98"/>
          <p:cNvSpPr/>
          <p:nvPr/>
        </p:nvSpPr>
        <p:spPr>
          <a:xfrm>
            <a:off x="4009680" y="3164040"/>
            <a:ext cx="0" cy="30942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03" name="Line 99"/>
          <p:cNvSpPr/>
          <p:nvPr/>
        </p:nvSpPr>
        <p:spPr>
          <a:xfrm>
            <a:off x="4623120" y="3471120"/>
            <a:ext cx="12600" cy="27871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04" name="CustomShape 100"/>
          <p:cNvSpPr/>
          <p:nvPr/>
        </p:nvSpPr>
        <p:spPr>
          <a:xfrm>
            <a:off x="41536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05" name="Line 101"/>
          <p:cNvSpPr/>
          <p:nvPr/>
        </p:nvSpPr>
        <p:spPr>
          <a:xfrm>
            <a:off x="4009680" y="34833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06" name="CustomShape 102"/>
          <p:cNvSpPr/>
          <p:nvPr/>
        </p:nvSpPr>
        <p:spPr>
          <a:xfrm>
            <a:off x="4510080" y="345240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07" name="CustomShape 103"/>
          <p:cNvSpPr/>
          <p:nvPr/>
        </p:nvSpPr>
        <p:spPr>
          <a:xfrm>
            <a:off x="409968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08" name="CustomShape 104"/>
          <p:cNvSpPr/>
          <p:nvPr/>
        </p:nvSpPr>
        <p:spPr>
          <a:xfrm>
            <a:off x="4201920" y="344736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09" name="CustomShape 105"/>
          <p:cNvSpPr/>
          <p:nvPr/>
        </p:nvSpPr>
        <p:spPr>
          <a:xfrm>
            <a:off x="42505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0" name="CustomShape 106"/>
          <p:cNvSpPr/>
          <p:nvPr/>
        </p:nvSpPr>
        <p:spPr>
          <a:xfrm>
            <a:off x="42991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1" name="CustomShape 107"/>
          <p:cNvSpPr/>
          <p:nvPr/>
        </p:nvSpPr>
        <p:spPr>
          <a:xfrm>
            <a:off x="43477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2" name="CustomShape 108"/>
          <p:cNvSpPr/>
          <p:nvPr/>
        </p:nvSpPr>
        <p:spPr>
          <a:xfrm>
            <a:off x="43963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3" name="CustomShape 109"/>
          <p:cNvSpPr/>
          <p:nvPr/>
        </p:nvSpPr>
        <p:spPr>
          <a:xfrm>
            <a:off x="44449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4" name="CustomShape 110"/>
          <p:cNvSpPr/>
          <p:nvPr/>
        </p:nvSpPr>
        <p:spPr>
          <a:xfrm>
            <a:off x="41536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5" name="Line 111"/>
          <p:cNvSpPr/>
          <p:nvPr/>
        </p:nvSpPr>
        <p:spPr>
          <a:xfrm>
            <a:off x="4009680" y="37976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16" name="CustomShape 112"/>
          <p:cNvSpPr/>
          <p:nvPr/>
        </p:nvSpPr>
        <p:spPr>
          <a:xfrm>
            <a:off x="4510080" y="376668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17" name="CustomShape 113"/>
          <p:cNvSpPr/>
          <p:nvPr/>
        </p:nvSpPr>
        <p:spPr>
          <a:xfrm>
            <a:off x="409968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18" name="CustomShape 114"/>
          <p:cNvSpPr/>
          <p:nvPr/>
        </p:nvSpPr>
        <p:spPr>
          <a:xfrm>
            <a:off x="4201920" y="37616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19" name="CustomShape 115"/>
          <p:cNvSpPr/>
          <p:nvPr/>
        </p:nvSpPr>
        <p:spPr>
          <a:xfrm>
            <a:off x="42505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0" name="CustomShape 116"/>
          <p:cNvSpPr/>
          <p:nvPr/>
        </p:nvSpPr>
        <p:spPr>
          <a:xfrm>
            <a:off x="42991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1" name="CustomShape 117"/>
          <p:cNvSpPr/>
          <p:nvPr/>
        </p:nvSpPr>
        <p:spPr>
          <a:xfrm>
            <a:off x="43477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2" name="CustomShape 118"/>
          <p:cNvSpPr/>
          <p:nvPr/>
        </p:nvSpPr>
        <p:spPr>
          <a:xfrm>
            <a:off x="43963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3" name="CustomShape 119"/>
          <p:cNvSpPr/>
          <p:nvPr/>
        </p:nvSpPr>
        <p:spPr>
          <a:xfrm>
            <a:off x="44449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4" name="CustomShape 120"/>
          <p:cNvSpPr/>
          <p:nvPr/>
        </p:nvSpPr>
        <p:spPr>
          <a:xfrm>
            <a:off x="41536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5" name="Line 121"/>
          <p:cNvSpPr/>
          <p:nvPr/>
        </p:nvSpPr>
        <p:spPr>
          <a:xfrm>
            <a:off x="4009680" y="409680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26" name="CustomShape 122"/>
          <p:cNvSpPr/>
          <p:nvPr/>
        </p:nvSpPr>
        <p:spPr>
          <a:xfrm>
            <a:off x="4510080" y="406584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27" name="CustomShape 123"/>
          <p:cNvSpPr/>
          <p:nvPr/>
        </p:nvSpPr>
        <p:spPr>
          <a:xfrm>
            <a:off x="409968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28" name="CustomShape 124"/>
          <p:cNvSpPr/>
          <p:nvPr/>
        </p:nvSpPr>
        <p:spPr>
          <a:xfrm>
            <a:off x="4201920" y="40604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29" name="CustomShape 125"/>
          <p:cNvSpPr/>
          <p:nvPr/>
        </p:nvSpPr>
        <p:spPr>
          <a:xfrm>
            <a:off x="42505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0" name="CustomShape 126"/>
          <p:cNvSpPr/>
          <p:nvPr/>
        </p:nvSpPr>
        <p:spPr>
          <a:xfrm>
            <a:off x="42991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1" name="CustomShape 127"/>
          <p:cNvSpPr/>
          <p:nvPr/>
        </p:nvSpPr>
        <p:spPr>
          <a:xfrm>
            <a:off x="43477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2" name="CustomShape 128"/>
          <p:cNvSpPr/>
          <p:nvPr/>
        </p:nvSpPr>
        <p:spPr>
          <a:xfrm>
            <a:off x="43963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3" name="CustomShape 129"/>
          <p:cNvSpPr/>
          <p:nvPr/>
        </p:nvSpPr>
        <p:spPr>
          <a:xfrm>
            <a:off x="44449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4" name="CustomShape 130"/>
          <p:cNvSpPr/>
          <p:nvPr/>
        </p:nvSpPr>
        <p:spPr>
          <a:xfrm>
            <a:off x="41536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5" name="Line 131"/>
          <p:cNvSpPr/>
          <p:nvPr/>
        </p:nvSpPr>
        <p:spPr>
          <a:xfrm>
            <a:off x="4009680" y="44017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36" name="CustomShape 132"/>
          <p:cNvSpPr/>
          <p:nvPr/>
        </p:nvSpPr>
        <p:spPr>
          <a:xfrm>
            <a:off x="4510080" y="437076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37" name="CustomShape 133"/>
          <p:cNvSpPr/>
          <p:nvPr/>
        </p:nvSpPr>
        <p:spPr>
          <a:xfrm>
            <a:off x="409968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38" name="CustomShape 134"/>
          <p:cNvSpPr/>
          <p:nvPr/>
        </p:nvSpPr>
        <p:spPr>
          <a:xfrm>
            <a:off x="4201920" y="436572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39" name="CustomShape 135"/>
          <p:cNvSpPr/>
          <p:nvPr/>
        </p:nvSpPr>
        <p:spPr>
          <a:xfrm>
            <a:off x="42505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0" name="CustomShape 136"/>
          <p:cNvSpPr/>
          <p:nvPr/>
        </p:nvSpPr>
        <p:spPr>
          <a:xfrm>
            <a:off x="42991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1" name="CustomShape 137"/>
          <p:cNvSpPr/>
          <p:nvPr/>
        </p:nvSpPr>
        <p:spPr>
          <a:xfrm>
            <a:off x="43477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2" name="CustomShape 138"/>
          <p:cNvSpPr/>
          <p:nvPr/>
        </p:nvSpPr>
        <p:spPr>
          <a:xfrm>
            <a:off x="43963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3" name="CustomShape 139"/>
          <p:cNvSpPr/>
          <p:nvPr/>
        </p:nvSpPr>
        <p:spPr>
          <a:xfrm>
            <a:off x="44449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4" name="CustomShape 140"/>
          <p:cNvSpPr/>
          <p:nvPr/>
        </p:nvSpPr>
        <p:spPr>
          <a:xfrm>
            <a:off x="41536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5" name="Line 141"/>
          <p:cNvSpPr/>
          <p:nvPr/>
        </p:nvSpPr>
        <p:spPr>
          <a:xfrm>
            <a:off x="4009680" y="50061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46" name="CustomShape 142"/>
          <p:cNvSpPr/>
          <p:nvPr/>
        </p:nvSpPr>
        <p:spPr>
          <a:xfrm>
            <a:off x="4510080" y="497520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47" name="CustomShape 143"/>
          <p:cNvSpPr/>
          <p:nvPr/>
        </p:nvSpPr>
        <p:spPr>
          <a:xfrm>
            <a:off x="409968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48" name="CustomShape 144"/>
          <p:cNvSpPr/>
          <p:nvPr/>
        </p:nvSpPr>
        <p:spPr>
          <a:xfrm>
            <a:off x="4201920" y="497016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49" name="CustomShape 145"/>
          <p:cNvSpPr/>
          <p:nvPr/>
        </p:nvSpPr>
        <p:spPr>
          <a:xfrm>
            <a:off x="42505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0" name="CustomShape 146"/>
          <p:cNvSpPr/>
          <p:nvPr/>
        </p:nvSpPr>
        <p:spPr>
          <a:xfrm>
            <a:off x="42991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1" name="CustomShape 147"/>
          <p:cNvSpPr/>
          <p:nvPr/>
        </p:nvSpPr>
        <p:spPr>
          <a:xfrm>
            <a:off x="43477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2" name="CustomShape 148"/>
          <p:cNvSpPr/>
          <p:nvPr/>
        </p:nvSpPr>
        <p:spPr>
          <a:xfrm>
            <a:off x="43963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3" name="CustomShape 149"/>
          <p:cNvSpPr/>
          <p:nvPr/>
        </p:nvSpPr>
        <p:spPr>
          <a:xfrm>
            <a:off x="44449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4" name="CustomShape 150"/>
          <p:cNvSpPr/>
          <p:nvPr/>
        </p:nvSpPr>
        <p:spPr>
          <a:xfrm>
            <a:off x="41536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5" name="Line 151"/>
          <p:cNvSpPr/>
          <p:nvPr/>
        </p:nvSpPr>
        <p:spPr>
          <a:xfrm>
            <a:off x="4009680" y="53204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56" name="CustomShape 152"/>
          <p:cNvSpPr/>
          <p:nvPr/>
        </p:nvSpPr>
        <p:spPr>
          <a:xfrm>
            <a:off x="4510080" y="528948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57" name="CustomShape 153"/>
          <p:cNvSpPr/>
          <p:nvPr/>
        </p:nvSpPr>
        <p:spPr>
          <a:xfrm>
            <a:off x="409968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58" name="CustomShape 154"/>
          <p:cNvSpPr/>
          <p:nvPr/>
        </p:nvSpPr>
        <p:spPr>
          <a:xfrm>
            <a:off x="4201920" y="528444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59" name="CustomShape 155"/>
          <p:cNvSpPr/>
          <p:nvPr/>
        </p:nvSpPr>
        <p:spPr>
          <a:xfrm>
            <a:off x="42505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0" name="CustomShape 156"/>
          <p:cNvSpPr/>
          <p:nvPr/>
        </p:nvSpPr>
        <p:spPr>
          <a:xfrm>
            <a:off x="42991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1" name="CustomShape 157"/>
          <p:cNvSpPr/>
          <p:nvPr/>
        </p:nvSpPr>
        <p:spPr>
          <a:xfrm>
            <a:off x="43477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2" name="CustomShape 158"/>
          <p:cNvSpPr/>
          <p:nvPr/>
        </p:nvSpPr>
        <p:spPr>
          <a:xfrm>
            <a:off x="43963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3" name="CustomShape 159"/>
          <p:cNvSpPr/>
          <p:nvPr/>
        </p:nvSpPr>
        <p:spPr>
          <a:xfrm>
            <a:off x="44449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4" name="CustomShape 160"/>
          <p:cNvSpPr/>
          <p:nvPr/>
        </p:nvSpPr>
        <p:spPr>
          <a:xfrm>
            <a:off x="41536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5" name="Line 161"/>
          <p:cNvSpPr/>
          <p:nvPr/>
        </p:nvSpPr>
        <p:spPr>
          <a:xfrm>
            <a:off x="4009680" y="56192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66" name="CustomShape 162"/>
          <p:cNvSpPr/>
          <p:nvPr/>
        </p:nvSpPr>
        <p:spPr>
          <a:xfrm>
            <a:off x="4510080" y="558828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67" name="CustomShape 163"/>
          <p:cNvSpPr/>
          <p:nvPr/>
        </p:nvSpPr>
        <p:spPr>
          <a:xfrm>
            <a:off x="409968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68" name="CustomShape 164"/>
          <p:cNvSpPr/>
          <p:nvPr/>
        </p:nvSpPr>
        <p:spPr>
          <a:xfrm>
            <a:off x="4201920" y="55832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69" name="CustomShape 165"/>
          <p:cNvSpPr/>
          <p:nvPr/>
        </p:nvSpPr>
        <p:spPr>
          <a:xfrm>
            <a:off x="42505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0" name="CustomShape 166"/>
          <p:cNvSpPr/>
          <p:nvPr/>
        </p:nvSpPr>
        <p:spPr>
          <a:xfrm>
            <a:off x="42991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1" name="CustomShape 167"/>
          <p:cNvSpPr/>
          <p:nvPr/>
        </p:nvSpPr>
        <p:spPr>
          <a:xfrm>
            <a:off x="43477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2" name="CustomShape 168"/>
          <p:cNvSpPr/>
          <p:nvPr/>
        </p:nvSpPr>
        <p:spPr>
          <a:xfrm>
            <a:off x="43963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3" name="CustomShape 169"/>
          <p:cNvSpPr/>
          <p:nvPr/>
        </p:nvSpPr>
        <p:spPr>
          <a:xfrm>
            <a:off x="44449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4" name="CustomShape 170"/>
          <p:cNvSpPr/>
          <p:nvPr/>
        </p:nvSpPr>
        <p:spPr>
          <a:xfrm>
            <a:off x="41536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5" name="Line 171"/>
          <p:cNvSpPr/>
          <p:nvPr/>
        </p:nvSpPr>
        <p:spPr>
          <a:xfrm>
            <a:off x="4009680" y="59245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76" name="CustomShape 172"/>
          <p:cNvSpPr/>
          <p:nvPr/>
        </p:nvSpPr>
        <p:spPr>
          <a:xfrm>
            <a:off x="4510080" y="589356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77" name="CustomShape 173"/>
          <p:cNvSpPr/>
          <p:nvPr/>
        </p:nvSpPr>
        <p:spPr>
          <a:xfrm>
            <a:off x="409968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78" name="CustomShape 174"/>
          <p:cNvSpPr/>
          <p:nvPr/>
        </p:nvSpPr>
        <p:spPr>
          <a:xfrm>
            <a:off x="4201920" y="588852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79" name="CustomShape 175"/>
          <p:cNvSpPr/>
          <p:nvPr/>
        </p:nvSpPr>
        <p:spPr>
          <a:xfrm>
            <a:off x="42505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0" name="CustomShape 176"/>
          <p:cNvSpPr/>
          <p:nvPr/>
        </p:nvSpPr>
        <p:spPr>
          <a:xfrm>
            <a:off x="42991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1" name="CustomShape 177"/>
          <p:cNvSpPr/>
          <p:nvPr/>
        </p:nvSpPr>
        <p:spPr>
          <a:xfrm>
            <a:off x="43477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2" name="CustomShape 178"/>
          <p:cNvSpPr/>
          <p:nvPr/>
        </p:nvSpPr>
        <p:spPr>
          <a:xfrm>
            <a:off x="43963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3" name="CustomShape 179"/>
          <p:cNvSpPr/>
          <p:nvPr/>
        </p:nvSpPr>
        <p:spPr>
          <a:xfrm>
            <a:off x="44449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4" name="Line 180"/>
          <p:cNvSpPr/>
          <p:nvPr/>
        </p:nvSpPr>
        <p:spPr>
          <a:xfrm>
            <a:off x="5229360" y="3164040"/>
            <a:ext cx="0" cy="30942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85" name="Line 181"/>
          <p:cNvSpPr/>
          <p:nvPr/>
        </p:nvSpPr>
        <p:spPr>
          <a:xfrm>
            <a:off x="5842800" y="3471120"/>
            <a:ext cx="12240" cy="27871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86" name="CustomShape 182"/>
          <p:cNvSpPr/>
          <p:nvPr/>
        </p:nvSpPr>
        <p:spPr>
          <a:xfrm>
            <a:off x="5373000" y="344736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87" name="Line 183"/>
          <p:cNvSpPr/>
          <p:nvPr/>
        </p:nvSpPr>
        <p:spPr>
          <a:xfrm>
            <a:off x="5229360" y="34833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88" name="CustomShape 184"/>
          <p:cNvSpPr/>
          <p:nvPr/>
        </p:nvSpPr>
        <p:spPr>
          <a:xfrm>
            <a:off x="572976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89" name="CustomShape 185"/>
          <p:cNvSpPr/>
          <p:nvPr/>
        </p:nvSpPr>
        <p:spPr>
          <a:xfrm>
            <a:off x="531936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90" name="CustomShape 186"/>
          <p:cNvSpPr/>
          <p:nvPr/>
        </p:nvSpPr>
        <p:spPr>
          <a:xfrm>
            <a:off x="542160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1" name="CustomShape 187"/>
          <p:cNvSpPr/>
          <p:nvPr/>
        </p:nvSpPr>
        <p:spPr>
          <a:xfrm>
            <a:off x="547020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2" name="CustomShape 188"/>
          <p:cNvSpPr/>
          <p:nvPr/>
        </p:nvSpPr>
        <p:spPr>
          <a:xfrm>
            <a:off x="551880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3" name="CustomShape 189"/>
          <p:cNvSpPr/>
          <p:nvPr/>
        </p:nvSpPr>
        <p:spPr>
          <a:xfrm>
            <a:off x="556740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4" name="CustomShape 190"/>
          <p:cNvSpPr/>
          <p:nvPr/>
        </p:nvSpPr>
        <p:spPr>
          <a:xfrm>
            <a:off x="561600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5" name="CustomShape 191"/>
          <p:cNvSpPr/>
          <p:nvPr/>
        </p:nvSpPr>
        <p:spPr>
          <a:xfrm>
            <a:off x="5664240" y="344736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6" name="CustomShape 192"/>
          <p:cNvSpPr/>
          <p:nvPr/>
        </p:nvSpPr>
        <p:spPr>
          <a:xfrm>
            <a:off x="5373000" y="37616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597" name="Line 193"/>
          <p:cNvSpPr/>
          <p:nvPr/>
        </p:nvSpPr>
        <p:spPr>
          <a:xfrm>
            <a:off x="5229360" y="37976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598" name="CustomShape 194"/>
          <p:cNvSpPr/>
          <p:nvPr/>
        </p:nvSpPr>
        <p:spPr>
          <a:xfrm>
            <a:off x="572976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99" name="CustomShape 195"/>
          <p:cNvSpPr/>
          <p:nvPr/>
        </p:nvSpPr>
        <p:spPr>
          <a:xfrm>
            <a:off x="531936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00" name="CustomShape 196"/>
          <p:cNvSpPr/>
          <p:nvPr/>
        </p:nvSpPr>
        <p:spPr>
          <a:xfrm>
            <a:off x="542160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1" name="CustomShape 197"/>
          <p:cNvSpPr/>
          <p:nvPr/>
        </p:nvSpPr>
        <p:spPr>
          <a:xfrm>
            <a:off x="547020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2" name="CustomShape 198"/>
          <p:cNvSpPr/>
          <p:nvPr/>
        </p:nvSpPr>
        <p:spPr>
          <a:xfrm>
            <a:off x="551880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3" name="CustomShape 199"/>
          <p:cNvSpPr/>
          <p:nvPr/>
        </p:nvSpPr>
        <p:spPr>
          <a:xfrm>
            <a:off x="556740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4" name="CustomShape 200"/>
          <p:cNvSpPr/>
          <p:nvPr/>
        </p:nvSpPr>
        <p:spPr>
          <a:xfrm>
            <a:off x="561600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5" name="CustomShape 201"/>
          <p:cNvSpPr/>
          <p:nvPr/>
        </p:nvSpPr>
        <p:spPr>
          <a:xfrm>
            <a:off x="5664240" y="37616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6" name="CustomShape 202"/>
          <p:cNvSpPr/>
          <p:nvPr/>
        </p:nvSpPr>
        <p:spPr>
          <a:xfrm>
            <a:off x="5373000" y="40604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07" name="Line 203"/>
          <p:cNvSpPr/>
          <p:nvPr/>
        </p:nvSpPr>
        <p:spPr>
          <a:xfrm>
            <a:off x="5229360" y="409680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08" name="CustomShape 204"/>
          <p:cNvSpPr/>
          <p:nvPr/>
        </p:nvSpPr>
        <p:spPr>
          <a:xfrm>
            <a:off x="572976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09" name="CustomShape 205"/>
          <p:cNvSpPr/>
          <p:nvPr/>
        </p:nvSpPr>
        <p:spPr>
          <a:xfrm>
            <a:off x="531936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10" name="CustomShape 206"/>
          <p:cNvSpPr/>
          <p:nvPr/>
        </p:nvSpPr>
        <p:spPr>
          <a:xfrm>
            <a:off x="542160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1" name="CustomShape 207"/>
          <p:cNvSpPr/>
          <p:nvPr/>
        </p:nvSpPr>
        <p:spPr>
          <a:xfrm>
            <a:off x="547020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2" name="CustomShape 208"/>
          <p:cNvSpPr/>
          <p:nvPr/>
        </p:nvSpPr>
        <p:spPr>
          <a:xfrm>
            <a:off x="551880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3" name="CustomShape 209"/>
          <p:cNvSpPr/>
          <p:nvPr/>
        </p:nvSpPr>
        <p:spPr>
          <a:xfrm>
            <a:off x="556740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4" name="CustomShape 210"/>
          <p:cNvSpPr/>
          <p:nvPr/>
        </p:nvSpPr>
        <p:spPr>
          <a:xfrm>
            <a:off x="561600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5" name="CustomShape 211"/>
          <p:cNvSpPr/>
          <p:nvPr/>
        </p:nvSpPr>
        <p:spPr>
          <a:xfrm>
            <a:off x="5664240" y="40604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6" name="CustomShape 212"/>
          <p:cNvSpPr/>
          <p:nvPr/>
        </p:nvSpPr>
        <p:spPr>
          <a:xfrm>
            <a:off x="5373000" y="436572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17" name="Line 213"/>
          <p:cNvSpPr/>
          <p:nvPr/>
        </p:nvSpPr>
        <p:spPr>
          <a:xfrm>
            <a:off x="5229360" y="44017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18" name="CustomShape 214"/>
          <p:cNvSpPr/>
          <p:nvPr/>
        </p:nvSpPr>
        <p:spPr>
          <a:xfrm>
            <a:off x="572976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19" name="CustomShape 215"/>
          <p:cNvSpPr/>
          <p:nvPr/>
        </p:nvSpPr>
        <p:spPr>
          <a:xfrm>
            <a:off x="531936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20" name="CustomShape 216"/>
          <p:cNvSpPr/>
          <p:nvPr/>
        </p:nvSpPr>
        <p:spPr>
          <a:xfrm>
            <a:off x="542160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1" name="CustomShape 217"/>
          <p:cNvSpPr/>
          <p:nvPr/>
        </p:nvSpPr>
        <p:spPr>
          <a:xfrm>
            <a:off x="547020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2" name="CustomShape 218"/>
          <p:cNvSpPr/>
          <p:nvPr/>
        </p:nvSpPr>
        <p:spPr>
          <a:xfrm>
            <a:off x="551880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3" name="CustomShape 219"/>
          <p:cNvSpPr/>
          <p:nvPr/>
        </p:nvSpPr>
        <p:spPr>
          <a:xfrm>
            <a:off x="556740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4" name="CustomShape 220"/>
          <p:cNvSpPr/>
          <p:nvPr/>
        </p:nvSpPr>
        <p:spPr>
          <a:xfrm>
            <a:off x="561600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5" name="CustomShape 221"/>
          <p:cNvSpPr/>
          <p:nvPr/>
        </p:nvSpPr>
        <p:spPr>
          <a:xfrm>
            <a:off x="5664240" y="436572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6" name="CustomShape 222"/>
          <p:cNvSpPr/>
          <p:nvPr/>
        </p:nvSpPr>
        <p:spPr>
          <a:xfrm>
            <a:off x="5373000" y="497016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27" name="Line 223"/>
          <p:cNvSpPr/>
          <p:nvPr/>
        </p:nvSpPr>
        <p:spPr>
          <a:xfrm>
            <a:off x="5229360" y="50061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28" name="CustomShape 224"/>
          <p:cNvSpPr/>
          <p:nvPr/>
        </p:nvSpPr>
        <p:spPr>
          <a:xfrm>
            <a:off x="572976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29" name="CustomShape 225"/>
          <p:cNvSpPr/>
          <p:nvPr/>
        </p:nvSpPr>
        <p:spPr>
          <a:xfrm>
            <a:off x="531936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30" name="CustomShape 226"/>
          <p:cNvSpPr/>
          <p:nvPr/>
        </p:nvSpPr>
        <p:spPr>
          <a:xfrm>
            <a:off x="542160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1" name="CustomShape 227"/>
          <p:cNvSpPr/>
          <p:nvPr/>
        </p:nvSpPr>
        <p:spPr>
          <a:xfrm>
            <a:off x="547020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2" name="CustomShape 228"/>
          <p:cNvSpPr/>
          <p:nvPr/>
        </p:nvSpPr>
        <p:spPr>
          <a:xfrm>
            <a:off x="551880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3" name="CustomShape 229"/>
          <p:cNvSpPr/>
          <p:nvPr/>
        </p:nvSpPr>
        <p:spPr>
          <a:xfrm>
            <a:off x="556740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4" name="CustomShape 230"/>
          <p:cNvSpPr/>
          <p:nvPr/>
        </p:nvSpPr>
        <p:spPr>
          <a:xfrm>
            <a:off x="561600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5" name="CustomShape 231"/>
          <p:cNvSpPr/>
          <p:nvPr/>
        </p:nvSpPr>
        <p:spPr>
          <a:xfrm>
            <a:off x="5664240" y="497016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6" name="CustomShape 232"/>
          <p:cNvSpPr/>
          <p:nvPr/>
        </p:nvSpPr>
        <p:spPr>
          <a:xfrm>
            <a:off x="5373000" y="528444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37" name="Line 233"/>
          <p:cNvSpPr/>
          <p:nvPr/>
        </p:nvSpPr>
        <p:spPr>
          <a:xfrm>
            <a:off x="5229360" y="53204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38" name="CustomShape 234"/>
          <p:cNvSpPr/>
          <p:nvPr/>
        </p:nvSpPr>
        <p:spPr>
          <a:xfrm>
            <a:off x="572976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39" name="CustomShape 235"/>
          <p:cNvSpPr/>
          <p:nvPr/>
        </p:nvSpPr>
        <p:spPr>
          <a:xfrm>
            <a:off x="531936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40" name="CustomShape 236"/>
          <p:cNvSpPr/>
          <p:nvPr/>
        </p:nvSpPr>
        <p:spPr>
          <a:xfrm>
            <a:off x="542160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1" name="CustomShape 237"/>
          <p:cNvSpPr/>
          <p:nvPr/>
        </p:nvSpPr>
        <p:spPr>
          <a:xfrm>
            <a:off x="547020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2" name="CustomShape 238"/>
          <p:cNvSpPr/>
          <p:nvPr/>
        </p:nvSpPr>
        <p:spPr>
          <a:xfrm>
            <a:off x="551880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3" name="CustomShape 239"/>
          <p:cNvSpPr/>
          <p:nvPr/>
        </p:nvSpPr>
        <p:spPr>
          <a:xfrm>
            <a:off x="556740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4" name="CustomShape 240"/>
          <p:cNvSpPr/>
          <p:nvPr/>
        </p:nvSpPr>
        <p:spPr>
          <a:xfrm>
            <a:off x="561600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5" name="CustomShape 241"/>
          <p:cNvSpPr/>
          <p:nvPr/>
        </p:nvSpPr>
        <p:spPr>
          <a:xfrm>
            <a:off x="5664240" y="528444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6" name="CustomShape 242"/>
          <p:cNvSpPr/>
          <p:nvPr/>
        </p:nvSpPr>
        <p:spPr>
          <a:xfrm>
            <a:off x="5373000" y="55832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47" name="Line 243"/>
          <p:cNvSpPr/>
          <p:nvPr/>
        </p:nvSpPr>
        <p:spPr>
          <a:xfrm>
            <a:off x="5229360" y="56192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48" name="CustomShape 244"/>
          <p:cNvSpPr/>
          <p:nvPr/>
        </p:nvSpPr>
        <p:spPr>
          <a:xfrm>
            <a:off x="572976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49" name="CustomShape 245"/>
          <p:cNvSpPr/>
          <p:nvPr/>
        </p:nvSpPr>
        <p:spPr>
          <a:xfrm>
            <a:off x="531936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50" name="CustomShape 246"/>
          <p:cNvSpPr/>
          <p:nvPr/>
        </p:nvSpPr>
        <p:spPr>
          <a:xfrm>
            <a:off x="542160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1" name="CustomShape 247"/>
          <p:cNvSpPr/>
          <p:nvPr/>
        </p:nvSpPr>
        <p:spPr>
          <a:xfrm>
            <a:off x="547020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2" name="CustomShape 248"/>
          <p:cNvSpPr/>
          <p:nvPr/>
        </p:nvSpPr>
        <p:spPr>
          <a:xfrm>
            <a:off x="551880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3" name="CustomShape 249"/>
          <p:cNvSpPr/>
          <p:nvPr/>
        </p:nvSpPr>
        <p:spPr>
          <a:xfrm>
            <a:off x="556740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4" name="CustomShape 250"/>
          <p:cNvSpPr/>
          <p:nvPr/>
        </p:nvSpPr>
        <p:spPr>
          <a:xfrm>
            <a:off x="561600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5" name="CustomShape 251"/>
          <p:cNvSpPr/>
          <p:nvPr/>
        </p:nvSpPr>
        <p:spPr>
          <a:xfrm>
            <a:off x="5664240" y="55832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6" name="CustomShape 252"/>
          <p:cNvSpPr/>
          <p:nvPr/>
        </p:nvSpPr>
        <p:spPr>
          <a:xfrm>
            <a:off x="5373000" y="588852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57" name="Line 253"/>
          <p:cNvSpPr/>
          <p:nvPr/>
        </p:nvSpPr>
        <p:spPr>
          <a:xfrm>
            <a:off x="5229360" y="59245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58" name="CustomShape 254"/>
          <p:cNvSpPr/>
          <p:nvPr/>
        </p:nvSpPr>
        <p:spPr>
          <a:xfrm>
            <a:off x="572976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59" name="CustomShape 255"/>
          <p:cNvSpPr/>
          <p:nvPr/>
        </p:nvSpPr>
        <p:spPr>
          <a:xfrm>
            <a:off x="531936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60" name="CustomShape 256"/>
          <p:cNvSpPr/>
          <p:nvPr/>
        </p:nvSpPr>
        <p:spPr>
          <a:xfrm>
            <a:off x="542160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1" name="CustomShape 257"/>
          <p:cNvSpPr/>
          <p:nvPr/>
        </p:nvSpPr>
        <p:spPr>
          <a:xfrm>
            <a:off x="547020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2" name="CustomShape 258"/>
          <p:cNvSpPr/>
          <p:nvPr/>
        </p:nvSpPr>
        <p:spPr>
          <a:xfrm>
            <a:off x="551880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3" name="CustomShape 259"/>
          <p:cNvSpPr/>
          <p:nvPr/>
        </p:nvSpPr>
        <p:spPr>
          <a:xfrm>
            <a:off x="556740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4" name="CustomShape 260"/>
          <p:cNvSpPr/>
          <p:nvPr/>
        </p:nvSpPr>
        <p:spPr>
          <a:xfrm>
            <a:off x="561600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5" name="CustomShape 261"/>
          <p:cNvSpPr/>
          <p:nvPr/>
        </p:nvSpPr>
        <p:spPr>
          <a:xfrm>
            <a:off x="5664240" y="588852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6" name="Line 262"/>
          <p:cNvSpPr/>
          <p:nvPr/>
        </p:nvSpPr>
        <p:spPr>
          <a:xfrm>
            <a:off x="6166440" y="3164040"/>
            <a:ext cx="0" cy="30942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67" name="Line 263"/>
          <p:cNvSpPr/>
          <p:nvPr/>
        </p:nvSpPr>
        <p:spPr>
          <a:xfrm>
            <a:off x="6779880" y="3471120"/>
            <a:ext cx="12240" cy="27871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68" name="CustomShape 264"/>
          <p:cNvSpPr/>
          <p:nvPr/>
        </p:nvSpPr>
        <p:spPr>
          <a:xfrm>
            <a:off x="63100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69" name="Line 265"/>
          <p:cNvSpPr/>
          <p:nvPr/>
        </p:nvSpPr>
        <p:spPr>
          <a:xfrm>
            <a:off x="6166440" y="34833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70" name="CustomShape 266"/>
          <p:cNvSpPr/>
          <p:nvPr/>
        </p:nvSpPr>
        <p:spPr>
          <a:xfrm>
            <a:off x="666684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71" name="CustomShape 267"/>
          <p:cNvSpPr/>
          <p:nvPr/>
        </p:nvSpPr>
        <p:spPr>
          <a:xfrm>
            <a:off x="6256440" y="34524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72" name="CustomShape 268"/>
          <p:cNvSpPr/>
          <p:nvPr/>
        </p:nvSpPr>
        <p:spPr>
          <a:xfrm>
            <a:off x="63586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3" name="CustomShape 269"/>
          <p:cNvSpPr/>
          <p:nvPr/>
        </p:nvSpPr>
        <p:spPr>
          <a:xfrm>
            <a:off x="64072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4" name="CustomShape 270"/>
          <p:cNvSpPr/>
          <p:nvPr/>
        </p:nvSpPr>
        <p:spPr>
          <a:xfrm>
            <a:off x="64558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5" name="CustomShape 271"/>
          <p:cNvSpPr/>
          <p:nvPr/>
        </p:nvSpPr>
        <p:spPr>
          <a:xfrm>
            <a:off x="650448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6" name="CustomShape 272"/>
          <p:cNvSpPr/>
          <p:nvPr/>
        </p:nvSpPr>
        <p:spPr>
          <a:xfrm>
            <a:off x="6552720" y="344736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7" name="CustomShape 273"/>
          <p:cNvSpPr/>
          <p:nvPr/>
        </p:nvSpPr>
        <p:spPr>
          <a:xfrm>
            <a:off x="6601320" y="344736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8" name="CustomShape 274"/>
          <p:cNvSpPr/>
          <p:nvPr/>
        </p:nvSpPr>
        <p:spPr>
          <a:xfrm>
            <a:off x="63100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79" name="Line 275"/>
          <p:cNvSpPr/>
          <p:nvPr/>
        </p:nvSpPr>
        <p:spPr>
          <a:xfrm>
            <a:off x="6166440" y="37976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80" name="CustomShape 276"/>
          <p:cNvSpPr/>
          <p:nvPr/>
        </p:nvSpPr>
        <p:spPr>
          <a:xfrm>
            <a:off x="666684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81" name="CustomShape 277"/>
          <p:cNvSpPr/>
          <p:nvPr/>
        </p:nvSpPr>
        <p:spPr>
          <a:xfrm>
            <a:off x="6256440" y="3766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82" name="CustomShape 278"/>
          <p:cNvSpPr/>
          <p:nvPr/>
        </p:nvSpPr>
        <p:spPr>
          <a:xfrm>
            <a:off x="63586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3" name="CustomShape 279"/>
          <p:cNvSpPr/>
          <p:nvPr/>
        </p:nvSpPr>
        <p:spPr>
          <a:xfrm>
            <a:off x="64072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4" name="CustomShape 280"/>
          <p:cNvSpPr/>
          <p:nvPr/>
        </p:nvSpPr>
        <p:spPr>
          <a:xfrm>
            <a:off x="64558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5" name="CustomShape 281"/>
          <p:cNvSpPr/>
          <p:nvPr/>
        </p:nvSpPr>
        <p:spPr>
          <a:xfrm>
            <a:off x="650448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6" name="CustomShape 282"/>
          <p:cNvSpPr/>
          <p:nvPr/>
        </p:nvSpPr>
        <p:spPr>
          <a:xfrm>
            <a:off x="6552720" y="37616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7" name="CustomShape 283"/>
          <p:cNvSpPr/>
          <p:nvPr/>
        </p:nvSpPr>
        <p:spPr>
          <a:xfrm>
            <a:off x="6601320" y="37616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8" name="CustomShape 284"/>
          <p:cNvSpPr/>
          <p:nvPr/>
        </p:nvSpPr>
        <p:spPr>
          <a:xfrm>
            <a:off x="63100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89" name="Line 285"/>
          <p:cNvSpPr/>
          <p:nvPr/>
        </p:nvSpPr>
        <p:spPr>
          <a:xfrm>
            <a:off x="6166440" y="409680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690" name="CustomShape 286"/>
          <p:cNvSpPr/>
          <p:nvPr/>
        </p:nvSpPr>
        <p:spPr>
          <a:xfrm>
            <a:off x="666684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91" name="CustomShape 287"/>
          <p:cNvSpPr/>
          <p:nvPr/>
        </p:nvSpPr>
        <p:spPr>
          <a:xfrm>
            <a:off x="6256440" y="40658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692" name="CustomShape 288"/>
          <p:cNvSpPr/>
          <p:nvPr/>
        </p:nvSpPr>
        <p:spPr>
          <a:xfrm>
            <a:off x="63586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3" name="CustomShape 289"/>
          <p:cNvSpPr/>
          <p:nvPr/>
        </p:nvSpPr>
        <p:spPr>
          <a:xfrm>
            <a:off x="64072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4" name="CustomShape 290"/>
          <p:cNvSpPr/>
          <p:nvPr/>
        </p:nvSpPr>
        <p:spPr>
          <a:xfrm>
            <a:off x="64558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5" name="CustomShape 291"/>
          <p:cNvSpPr/>
          <p:nvPr/>
        </p:nvSpPr>
        <p:spPr>
          <a:xfrm>
            <a:off x="650448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6" name="CustomShape 292"/>
          <p:cNvSpPr/>
          <p:nvPr/>
        </p:nvSpPr>
        <p:spPr>
          <a:xfrm>
            <a:off x="6552720" y="40604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7" name="CustomShape 293"/>
          <p:cNvSpPr/>
          <p:nvPr/>
        </p:nvSpPr>
        <p:spPr>
          <a:xfrm>
            <a:off x="6601320" y="40604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8" name="CustomShape 294"/>
          <p:cNvSpPr/>
          <p:nvPr/>
        </p:nvSpPr>
        <p:spPr>
          <a:xfrm>
            <a:off x="63100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699" name="Line 295"/>
          <p:cNvSpPr/>
          <p:nvPr/>
        </p:nvSpPr>
        <p:spPr>
          <a:xfrm>
            <a:off x="6166440" y="44017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00" name="CustomShape 296"/>
          <p:cNvSpPr/>
          <p:nvPr/>
        </p:nvSpPr>
        <p:spPr>
          <a:xfrm>
            <a:off x="666684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01" name="CustomShape 297"/>
          <p:cNvSpPr/>
          <p:nvPr/>
        </p:nvSpPr>
        <p:spPr>
          <a:xfrm>
            <a:off x="6256440" y="43707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02" name="CustomShape 298"/>
          <p:cNvSpPr/>
          <p:nvPr/>
        </p:nvSpPr>
        <p:spPr>
          <a:xfrm>
            <a:off x="63586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3" name="CustomShape 299"/>
          <p:cNvSpPr/>
          <p:nvPr/>
        </p:nvSpPr>
        <p:spPr>
          <a:xfrm>
            <a:off x="64072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4" name="CustomShape 300"/>
          <p:cNvSpPr/>
          <p:nvPr/>
        </p:nvSpPr>
        <p:spPr>
          <a:xfrm>
            <a:off x="64558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5" name="CustomShape 301"/>
          <p:cNvSpPr/>
          <p:nvPr/>
        </p:nvSpPr>
        <p:spPr>
          <a:xfrm>
            <a:off x="650448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6" name="CustomShape 302"/>
          <p:cNvSpPr/>
          <p:nvPr/>
        </p:nvSpPr>
        <p:spPr>
          <a:xfrm>
            <a:off x="6552720" y="436572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7" name="CustomShape 303"/>
          <p:cNvSpPr/>
          <p:nvPr/>
        </p:nvSpPr>
        <p:spPr>
          <a:xfrm>
            <a:off x="6601320" y="436572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8" name="CustomShape 304"/>
          <p:cNvSpPr/>
          <p:nvPr/>
        </p:nvSpPr>
        <p:spPr>
          <a:xfrm>
            <a:off x="63100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09" name="Line 305"/>
          <p:cNvSpPr/>
          <p:nvPr/>
        </p:nvSpPr>
        <p:spPr>
          <a:xfrm>
            <a:off x="6166440" y="500616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10" name="CustomShape 306"/>
          <p:cNvSpPr/>
          <p:nvPr/>
        </p:nvSpPr>
        <p:spPr>
          <a:xfrm>
            <a:off x="666684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11" name="CustomShape 307"/>
          <p:cNvSpPr/>
          <p:nvPr/>
        </p:nvSpPr>
        <p:spPr>
          <a:xfrm>
            <a:off x="6256440" y="49752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12" name="CustomShape 308"/>
          <p:cNvSpPr/>
          <p:nvPr/>
        </p:nvSpPr>
        <p:spPr>
          <a:xfrm>
            <a:off x="63586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3" name="CustomShape 309"/>
          <p:cNvSpPr/>
          <p:nvPr/>
        </p:nvSpPr>
        <p:spPr>
          <a:xfrm>
            <a:off x="64072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4" name="CustomShape 310"/>
          <p:cNvSpPr/>
          <p:nvPr/>
        </p:nvSpPr>
        <p:spPr>
          <a:xfrm>
            <a:off x="64558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5" name="CustomShape 311"/>
          <p:cNvSpPr/>
          <p:nvPr/>
        </p:nvSpPr>
        <p:spPr>
          <a:xfrm>
            <a:off x="650448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6" name="CustomShape 312"/>
          <p:cNvSpPr/>
          <p:nvPr/>
        </p:nvSpPr>
        <p:spPr>
          <a:xfrm>
            <a:off x="6552720" y="497016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7" name="CustomShape 313"/>
          <p:cNvSpPr/>
          <p:nvPr/>
        </p:nvSpPr>
        <p:spPr>
          <a:xfrm>
            <a:off x="6601320" y="497016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8" name="CustomShape 314"/>
          <p:cNvSpPr/>
          <p:nvPr/>
        </p:nvSpPr>
        <p:spPr>
          <a:xfrm>
            <a:off x="63100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19" name="Line 315"/>
          <p:cNvSpPr/>
          <p:nvPr/>
        </p:nvSpPr>
        <p:spPr>
          <a:xfrm>
            <a:off x="6166440" y="53204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20" name="CustomShape 316"/>
          <p:cNvSpPr/>
          <p:nvPr/>
        </p:nvSpPr>
        <p:spPr>
          <a:xfrm>
            <a:off x="666684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21" name="CustomShape 317"/>
          <p:cNvSpPr/>
          <p:nvPr/>
        </p:nvSpPr>
        <p:spPr>
          <a:xfrm>
            <a:off x="6256440" y="52894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22" name="CustomShape 318"/>
          <p:cNvSpPr/>
          <p:nvPr/>
        </p:nvSpPr>
        <p:spPr>
          <a:xfrm>
            <a:off x="63586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3" name="CustomShape 319"/>
          <p:cNvSpPr/>
          <p:nvPr/>
        </p:nvSpPr>
        <p:spPr>
          <a:xfrm>
            <a:off x="64072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4" name="CustomShape 320"/>
          <p:cNvSpPr/>
          <p:nvPr/>
        </p:nvSpPr>
        <p:spPr>
          <a:xfrm>
            <a:off x="64558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5" name="CustomShape 321"/>
          <p:cNvSpPr/>
          <p:nvPr/>
        </p:nvSpPr>
        <p:spPr>
          <a:xfrm>
            <a:off x="650448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6" name="CustomShape 322"/>
          <p:cNvSpPr/>
          <p:nvPr/>
        </p:nvSpPr>
        <p:spPr>
          <a:xfrm>
            <a:off x="6552720" y="528444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7" name="CustomShape 323"/>
          <p:cNvSpPr/>
          <p:nvPr/>
        </p:nvSpPr>
        <p:spPr>
          <a:xfrm>
            <a:off x="6601320" y="528444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8" name="CustomShape 324"/>
          <p:cNvSpPr/>
          <p:nvPr/>
        </p:nvSpPr>
        <p:spPr>
          <a:xfrm>
            <a:off x="63100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29" name="Line 325"/>
          <p:cNvSpPr/>
          <p:nvPr/>
        </p:nvSpPr>
        <p:spPr>
          <a:xfrm>
            <a:off x="6166440" y="561924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30" name="CustomShape 326"/>
          <p:cNvSpPr/>
          <p:nvPr/>
        </p:nvSpPr>
        <p:spPr>
          <a:xfrm>
            <a:off x="666684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31" name="CustomShape 327"/>
          <p:cNvSpPr/>
          <p:nvPr/>
        </p:nvSpPr>
        <p:spPr>
          <a:xfrm>
            <a:off x="6256440" y="55882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32" name="CustomShape 328"/>
          <p:cNvSpPr/>
          <p:nvPr/>
        </p:nvSpPr>
        <p:spPr>
          <a:xfrm>
            <a:off x="63586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3" name="CustomShape 329"/>
          <p:cNvSpPr/>
          <p:nvPr/>
        </p:nvSpPr>
        <p:spPr>
          <a:xfrm>
            <a:off x="64072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4" name="CustomShape 330"/>
          <p:cNvSpPr/>
          <p:nvPr/>
        </p:nvSpPr>
        <p:spPr>
          <a:xfrm>
            <a:off x="64558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5" name="CustomShape 331"/>
          <p:cNvSpPr/>
          <p:nvPr/>
        </p:nvSpPr>
        <p:spPr>
          <a:xfrm>
            <a:off x="650448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6" name="CustomShape 332"/>
          <p:cNvSpPr/>
          <p:nvPr/>
        </p:nvSpPr>
        <p:spPr>
          <a:xfrm>
            <a:off x="6552720" y="5583240"/>
            <a:ext cx="3096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7" name="CustomShape 333"/>
          <p:cNvSpPr/>
          <p:nvPr/>
        </p:nvSpPr>
        <p:spPr>
          <a:xfrm>
            <a:off x="6601320" y="5583240"/>
            <a:ext cx="30600" cy="7992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8" name="CustomShape 334"/>
          <p:cNvSpPr/>
          <p:nvPr/>
        </p:nvSpPr>
        <p:spPr>
          <a:xfrm>
            <a:off x="63100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39" name="Line 335"/>
          <p:cNvSpPr/>
          <p:nvPr/>
        </p:nvSpPr>
        <p:spPr>
          <a:xfrm>
            <a:off x="6166440" y="592452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40" name="CustomShape 336"/>
          <p:cNvSpPr/>
          <p:nvPr/>
        </p:nvSpPr>
        <p:spPr>
          <a:xfrm>
            <a:off x="666684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41" name="CustomShape 337"/>
          <p:cNvSpPr/>
          <p:nvPr/>
        </p:nvSpPr>
        <p:spPr>
          <a:xfrm>
            <a:off x="6256440" y="58935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42" name="CustomShape 338"/>
          <p:cNvSpPr/>
          <p:nvPr/>
        </p:nvSpPr>
        <p:spPr>
          <a:xfrm>
            <a:off x="63586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3" name="CustomShape 339"/>
          <p:cNvSpPr/>
          <p:nvPr/>
        </p:nvSpPr>
        <p:spPr>
          <a:xfrm>
            <a:off x="64072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4" name="CustomShape 340"/>
          <p:cNvSpPr/>
          <p:nvPr/>
        </p:nvSpPr>
        <p:spPr>
          <a:xfrm>
            <a:off x="64558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5" name="CustomShape 341"/>
          <p:cNvSpPr/>
          <p:nvPr/>
        </p:nvSpPr>
        <p:spPr>
          <a:xfrm>
            <a:off x="650448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6" name="CustomShape 342"/>
          <p:cNvSpPr/>
          <p:nvPr/>
        </p:nvSpPr>
        <p:spPr>
          <a:xfrm>
            <a:off x="6552720" y="5888520"/>
            <a:ext cx="3096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7" name="CustomShape 343"/>
          <p:cNvSpPr/>
          <p:nvPr/>
        </p:nvSpPr>
        <p:spPr>
          <a:xfrm>
            <a:off x="6601320" y="5888520"/>
            <a:ext cx="30600" cy="7956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748" name="Line 344"/>
          <p:cNvSpPr/>
          <p:nvPr/>
        </p:nvSpPr>
        <p:spPr>
          <a:xfrm flipH="1">
            <a:off x="6775200" y="4710600"/>
            <a:ext cx="614880" cy="7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49" name="Line 345"/>
          <p:cNvSpPr/>
          <p:nvPr/>
        </p:nvSpPr>
        <p:spPr>
          <a:xfrm>
            <a:off x="5229360" y="3176640"/>
            <a:ext cx="932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0" name="CustomShape 346"/>
          <p:cNvSpPr/>
          <p:nvPr/>
        </p:nvSpPr>
        <p:spPr>
          <a:xfrm>
            <a:off x="5624280" y="3145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51" name="CustomShape 347"/>
          <p:cNvSpPr/>
          <p:nvPr/>
        </p:nvSpPr>
        <p:spPr>
          <a:xfrm>
            <a:off x="5745240" y="3145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52" name="Line 348"/>
          <p:cNvSpPr/>
          <p:nvPr/>
        </p:nvSpPr>
        <p:spPr>
          <a:xfrm flipV="1">
            <a:off x="5698080" y="3010680"/>
            <a:ext cx="0" cy="165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3" name="Line 349"/>
          <p:cNvSpPr/>
          <p:nvPr/>
        </p:nvSpPr>
        <p:spPr>
          <a:xfrm flipV="1">
            <a:off x="5688000" y="226584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4" name="Line 350"/>
          <p:cNvSpPr/>
          <p:nvPr/>
        </p:nvSpPr>
        <p:spPr>
          <a:xfrm flipV="1">
            <a:off x="538272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5" name="Line 351"/>
          <p:cNvSpPr/>
          <p:nvPr/>
        </p:nvSpPr>
        <p:spPr>
          <a:xfrm flipV="1">
            <a:off x="507600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6" name="Line 352"/>
          <p:cNvSpPr/>
          <p:nvPr/>
        </p:nvSpPr>
        <p:spPr>
          <a:xfrm flipV="1">
            <a:off x="4770360" y="226584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7" name="Line 353"/>
          <p:cNvSpPr/>
          <p:nvPr/>
        </p:nvSpPr>
        <p:spPr>
          <a:xfrm flipV="1">
            <a:off x="446256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8" name="Line 354"/>
          <p:cNvSpPr/>
          <p:nvPr/>
        </p:nvSpPr>
        <p:spPr>
          <a:xfrm flipV="1">
            <a:off x="415584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59" name="Line 355"/>
          <p:cNvSpPr/>
          <p:nvPr/>
        </p:nvSpPr>
        <p:spPr>
          <a:xfrm flipV="1">
            <a:off x="384912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60" name="Line 356"/>
          <p:cNvSpPr/>
          <p:nvPr/>
        </p:nvSpPr>
        <p:spPr>
          <a:xfrm flipV="1">
            <a:off x="3542400" y="2264760"/>
            <a:ext cx="0" cy="6076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61" name="Line 357"/>
          <p:cNvSpPr/>
          <p:nvPr/>
        </p:nvSpPr>
        <p:spPr>
          <a:xfrm flipH="1" flipV="1">
            <a:off x="3530160" y="2866320"/>
            <a:ext cx="2171520" cy="1260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62" name="CustomShape 358"/>
          <p:cNvSpPr/>
          <p:nvPr/>
        </p:nvSpPr>
        <p:spPr>
          <a:xfrm rot="5400000">
            <a:off x="4755600" y="27918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3" name="CustomShape 359"/>
          <p:cNvSpPr/>
          <p:nvPr/>
        </p:nvSpPr>
        <p:spPr>
          <a:xfrm rot="5400000">
            <a:off x="5369760" y="27918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4" name="CustomShape 360"/>
          <p:cNvSpPr/>
          <p:nvPr/>
        </p:nvSpPr>
        <p:spPr>
          <a:xfrm rot="5400000">
            <a:off x="3526920" y="278964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5" name="CustomShape 361"/>
          <p:cNvSpPr/>
          <p:nvPr/>
        </p:nvSpPr>
        <p:spPr>
          <a:xfrm rot="5400000">
            <a:off x="4140360" y="278964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6" name="CustomShape 362"/>
          <p:cNvSpPr/>
          <p:nvPr/>
        </p:nvSpPr>
        <p:spPr>
          <a:xfrm rot="5400000">
            <a:off x="5060520" y="271872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7" name="CustomShape 363"/>
          <p:cNvSpPr/>
          <p:nvPr/>
        </p:nvSpPr>
        <p:spPr>
          <a:xfrm rot="5400000">
            <a:off x="5673240" y="271944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8" name="CustomShape 364"/>
          <p:cNvSpPr/>
          <p:nvPr/>
        </p:nvSpPr>
        <p:spPr>
          <a:xfrm rot="5400000">
            <a:off x="3837960" y="27194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69" name="CustomShape 365"/>
          <p:cNvSpPr/>
          <p:nvPr/>
        </p:nvSpPr>
        <p:spPr>
          <a:xfrm rot="5400000">
            <a:off x="4447080" y="2717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0" name="CustomShape 366"/>
          <p:cNvSpPr/>
          <p:nvPr/>
        </p:nvSpPr>
        <p:spPr>
          <a:xfrm rot="5400000">
            <a:off x="5369760" y="26467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1" name="CustomShape 367"/>
          <p:cNvSpPr/>
          <p:nvPr/>
        </p:nvSpPr>
        <p:spPr>
          <a:xfrm rot="5400000">
            <a:off x="5673240" y="26467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2" name="CustomShape 368"/>
          <p:cNvSpPr/>
          <p:nvPr/>
        </p:nvSpPr>
        <p:spPr>
          <a:xfrm rot="5400000">
            <a:off x="4140720" y="264492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3" name="CustomShape 369"/>
          <p:cNvSpPr/>
          <p:nvPr/>
        </p:nvSpPr>
        <p:spPr>
          <a:xfrm rot="5400000">
            <a:off x="4447080" y="2644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4" name="CustomShape 370"/>
          <p:cNvSpPr/>
          <p:nvPr/>
        </p:nvSpPr>
        <p:spPr>
          <a:xfrm rot="5400000">
            <a:off x="4755600" y="25743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5" name="CustomShape 371"/>
          <p:cNvSpPr/>
          <p:nvPr/>
        </p:nvSpPr>
        <p:spPr>
          <a:xfrm rot="5400000">
            <a:off x="5060520" y="25736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6" name="CustomShape 372"/>
          <p:cNvSpPr/>
          <p:nvPr/>
        </p:nvSpPr>
        <p:spPr>
          <a:xfrm rot="5400000">
            <a:off x="3526920" y="257220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7" name="CustomShape 373"/>
          <p:cNvSpPr/>
          <p:nvPr/>
        </p:nvSpPr>
        <p:spPr>
          <a:xfrm rot="5400000">
            <a:off x="3837960" y="257472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8" name="CustomShape 374"/>
          <p:cNvSpPr/>
          <p:nvPr/>
        </p:nvSpPr>
        <p:spPr>
          <a:xfrm rot="5400000">
            <a:off x="4755600" y="25016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9" name="CustomShape 375"/>
          <p:cNvSpPr/>
          <p:nvPr/>
        </p:nvSpPr>
        <p:spPr>
          <a:xfrm rot="5400000">
            <a:off x="5060520" y="2500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0" name="CustomShape 376"/>
          <p:cNvSpPr/>
          <p:nvPr/>
        </p:nvSpPr>
        <p:spPr>
          <a:xfrm rot="5400000">
            <a:off x="5369760" y="25016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1" name="CustomShape 377"/>
          <p:cNvSpPr/>
          <p:nvPr/>
        </p:nvSpPr>
        <p:spPr>
          <a:xfrm rot="5400000">
            <a:off x="5673240" y="25016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2" name="CustomShape 378"/>
          <p:cNvSpPr/>
          <p:nvPr/>
        </p:nvSpPr>
        <p:spPr>
          <a:xfrm rot="5400000">
            <a:off x="3526920" y="242712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3" name="CustomShape 379"/>
          <p:cNvSpPr/>
          <p:nvPr/>
        </p:nvSpPr>
        <p:spPr>
          <a:xfrm rot="5400000">
            <a:off x="3837960" y="242964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4" name="CustomShape 380"/>
          <p:cNvSpPr/>
          <p:nvPr/>
        </p:nvSpPr>
        <p:spPr>
          <a:xfrm rot="5400000">
            <a:off x="4140360" y="242712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5" name="CustomShape 381"/>
          <p:cNvSpPr/>
          <p:nvPr/>
        </p:nvSpPr>
        <p:spPr>
          <a:xfrm rot="5400000">
            <a:off x="4447080" y="242748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86" name="CustomShape 382"/>
          <p:cNvSpPr/>
          <p:nvPr/>
        </p:nvSpPr>
        <p:spPr>
          <a:xfrm rot="5400000">
            <a:off x="5657040" y="222516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87" name="CustomShape 383"/>
          <p:cNvSpPr/>
          <p:nvPr/>
        </p:nvSpPr>
        <p:spPr>
          <a:xfrm rot="5400000">
            <a:off x="5353200" y="222480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88" name="CustomShape 384"/>
          <p:cNvSpPr/>
          <p:nvPr/>
        </p:nvSpPr>
        <p:spPr>
          <a:xfrm rot="5400000">
            <a:off x="5045400" y="222804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89" name="CustomShape 385"/>
          <p:cNvSpPr/>
          <p:nvPr/>
        </p:nvSpPr>
        <p:spPr>
          <a:xfrm rot="5400000">
            <a:off x="4738680" y="222804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90" name="CustomShape 386"/>
          <p:cNvSpPr/>
          <p:nvPr/>
        </p:nvSpPr>
        <p:spPr>
          <a:xfrm rot="5400000">
            <a:off x="4431960" y="222804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91" name="CustomShape 387"/>
          <p:cNvSpPr/>
          <p:nvPr/>
        </p:nvSpPr>
        <p:spPr>
          <a:xfrm rot="5400000">
            <a:off x="4125240" y="222768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92" name="CustomShape 388"/>
          <p:cNvSpPr/>
          <p:nvPr/>
        </p:nvSpPr>
        <p:spPr>
          <a:xfrm rot="5400000">
            <a:off x="3818520" y="222768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93" name="CustomShape 389"/>
          <p:cNvSpPr/>
          <p:nvPr/>
        </p:nvSpPr>
        <p:spPr>
          <a:xfrm rot="5400000">
            <a:off x="3511800" y="222768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794" name="Line 390"/>
          <p:cNvSpPr/>
          <p:nvPr/>
        </p:nvSpPr>
        <p:spPr>
          <a:xfrm>
            <a:off x="4620960" y="4557600"/>
            <a:ext cx="61344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95" name="Line 391"/>
          <p:cNvSpPr/>
          <p:nvPr/>
        </p:nvSpPr>
        <p:spPr>
          <a:xfrm>
            <a:off x="5852520" y="4557600"/>
            <a:ext cx="3067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796" name="CustomShape 392"/>
          <p:cNvSpPr/>
          <p:nvPr/>
        </p:nvSpPr>
        <p:spPr>
          <a:xfrm>
            <a:off x="3839760" y="45270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97" name="CustomShape 393"/>
          <p:cNvSpPr/>
          <p:nvPr/>
        </p:nvSpPr>
        <p:spPr>
          <a:xfrm>
            <a:off x="4913280" y="45270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98" name="CustomShape 394"/>
          <p:cNvSpPr/>
          <p:nvPr/>
        </p:nvSpPr>
        <p:spPr>
          <a:xfrm>
            <a:off x="5988240" y="45270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99" name="CustomShape 395"/>
          <p:cNvSpPr/>
          <p:nvPr/>
        </p:nvSpPr>
        <p:spPr>
          <a:xfrm>
            <a:off x="3839760" y="45270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0" name="CustomShape 396"/>
          <p:cNvSpPr/>
          <p:nvPr/>
        </p:nvSpPr>
        <p:spPr>
          <a:xfrm rot="16200000">
            <a:off x="3701880" y="606996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1" name="CustomShape 397"/>
          <p:cNvSpPr/>
          <p:nvPr/>
        </p:nvSpPr>
        <p:spPr>
          <a:xfrm rot="16200000">
            <a:off x="3072960" y="615672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2" name="CustomShape 398"/>
          <p:cNvSpPr/>
          <p:nvPr/>
        </p:nvSpPr>
        <p:spPr>
          <a:xfrm rot="16200000">
            <a:off x="4619520" y="60703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3" name="CustomShape 399"/>
          <p:cNvSpPr/>
          <p:nvPr/>
        </p:nvSpPr>
        <p:spPr>
          <a:xfrm rot="16200000">
            <a:off x="3990960" y="61567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4" name="CustomShape 400"/>
          <p:cNvSpPr/>
          <p:nvPr/>
        </p:nvSpPr>
        <p:spPr>
          <a:xfrm rot="16200000">
            <a:off x="5841360" y="60782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5" name="CustomShape 401"/>
          <p:cNvSpPr/>
          <p:nvPr/>
        </p:nvSpPr>
        <p:spPr>
          <a:xfrm rot="16200000">
            <a:off x="5212800" y="616464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6" name="CustomShape 402"/>
          <p:cNvSpPr/>
          <p:nvPr/>
        </p:nvSpPr>
        <p:spPr>
          <a:xfrm rot="16200000">
            <a:off x="6783480" y="60786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7" name="CustomShape 403"/>
          <p:cNvSpPr/>
          <p:nvPr/>
        </p:nvSpPr>
        <p:spPr>
          <a:xfrm rot="16200000">
            <a:off x="6154920" y="616500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08" name="Line 404"/>
          <p:cNvSpPr/>
          <p:nvPr/>
        </p:nvSpPr>
        <p:spPr>
          <a:xfrm flipH="1">
            <a:off x="2037960" y="363852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09" name="Line 405"/>
          <p:cNvSpPr/>
          <p:nvPr/>
        </p:nvSpPr>
        <p:spPr>
          <a:xfrm flipH="1">
            <a:off x="2036880" y="394380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0" name="Line 406"/>
          <p:cNvSpPr/>
          <p:nvPr/>
        </p:nvSpPr>
        <p:spPr>
          <a:xfrm flipH="1">
            <a:off x="2036880" y="425088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1" name="Line 407"/>
          <p:cNvSpPr/>
          <p:nvPr/>
        </p:nvSpPr>
        <p:spPr>
          <a:xfrm flipH="1">
            <a:off x="2037960" y="455688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2" name="Line 408"/>
          <p:cNvSpPr/>
          <p:nvPr/>
        </p:nvSpPr>
        <p:spPr>
          <a:xfrm flipH="1">
            <a:off x="2036880" y="486468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3" name="Line 409"/>
          <p:cNvSpPr/>
          <p:nvPr/>
        </p:nvSpPr>
        <p:spPr>
          <a:xfrm flipH="1">
            <a:off x="2036880" y="517176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4" name="Line 410"/>
          <p:cNvSpPr/>
          <p:nvPr/>
        </p:nvSpPr>
        <p:spPr>
          <a:xfrm flipH="1">
            <a:off x="2036880" y="547848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5" name="Line 411"/>
          <p:cNvSpPr/>
          <p:nvPr/>
        </p:nvSpPr>
        <p:spPr>
          <a:xfrm flipH="1">
            <a:off x="2036880" y="578556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6" name="Line 412"/>
          <p:cNvSpPr/>
          <p:nvPr/>
        </p:nvSpPr>
        <p:spPr>
          <a:xfrm flipH="1">
            <a:off x="2638080" y="3624480"/>
            <a:ext cx="12240" cy="21733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17" name="CustomShape 413"/>
          <p:cNvSpPr/>
          <p:nvPr/>
        </p:nvSpPr>
        <p:spPr>
          <a:xfrm>
            <a:off x="257904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18" name="CustomShape 414"/>
          <p:cNvSpPr/>
          <p:nvPr/>
        </p:nvSpPr>
        <p:spPr>
          <a:xfrm>
            <a:off x="2579040" y="3910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19" name="CustomShape 415"/>
          <p:cNvSpPr/>
          <p:nvPr/>
        </p:nvSpPr>
        <p:spPr>
          <a:xfrm>
            <a:off x="2576880" y="575496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0" name="CustomShape 416"/>
          <p:cNvSpPr/>
          <p:nvPr/>
        </p:nvSpPr>
        <p:spPr>
          <a:xfrm>
            <a:off x="2576880" y="514080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1" name="CustomShape 417"/>
          <p:cNvSpPr/>
          <p:nvPr/>
        </p:nvSpPr>
        <p:spPr>
          <a:xfrm>
            <a:off x="2505600" y="4220280"/>
            <a:ext cx="3096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2" name="CustomShape 418"/>
          <p:cNvSpPr/>
          <p:nvPr/>
        </p:nvSpPr>
        <p:spPr>
          <a:xfrm>
            <a:off x="2506320" y="360684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3" name="CustomShape 419"/>
          <p:cNvSpPr/>
          <p:nvPr/>
        </p:nvSpPr>
        <p:spPr>
          <a:xfrm>
            <a:off x="250668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4" name="CustomShape 420"/>
          <p:cNvSpPr/>
          <p:nvPr/>
        </p:nvSpPr>
        <p:spPr>
          <a:xfrm>
            <a:off x="250452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5" name="CustomShape 421"/>
          <p:cNvSpPr/>
          <p:nvPr/>
        </p:nvSpPr>
        <p:spPr>
          <a:xfrm>
            <a:off x="2433960" y="3910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6" name="CustomShape 422"/>
          <p:cNvSpPr/>
          <p:nvPr/>
        </p:nvSpPr>
        <p:spPr>
          <a:xfrm>
            <a:off x="2433960" y="360684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7" name="CustomShape 423"/>
          <p:cNvSpPr/>
          <p:nvPr/>
        </p:nvSpPr>
        <p:spPr>
          <a:xfrm>
            <a:off x="2432160" y="51408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8" name="CustomShape 424"/>
          <p:cNvSpPr/>
          <p:nvPr/>
        </p:nvSpPr>
        <p:spPr>
          <a:xfrm>
            <a:off x="243216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29" name="CustomShape 425"/>
          <p:cNvSpPr/>
          <p:nvPr/>
        </p:nvSpPr>
        <p:spPr>
          <a:xfrm>
            <a:off x="236160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0" name="CustomShape 426"/>
          <p:cNvSpPr/>
          <p:nvPr/>
        </p:nvSpPr>
        <p:spPr>
          <a:xfrm>
            <a:off x="2360880" y="4220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1" name="CustomShape 427"/>
          <p:cNvSpPr/>
          <p:nvPr/>
        </p:nvSpPr>
        <p:spPr>
          <a:xfrm>
            <a:off x="2359800" y="57549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2" name="CustomShape 428"/>
          <p:cNvSpPr/>
          <p:nvPr/>
        </p:nvSpPr>
        <p:spPr>
          <a:xfrm>
            <a:off x="236196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3" name="CustomShape 429"/>
          <p:cNvSpPr/>
          <p:nvPr/>
        </p:nvSpPr>
        <p:spPr>
          <a:xfrm>
            <a:off x="228924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4" name="CustomShape 430"/>
          <p:cNvSpPr/>
          <p:nvPr/>
        </p:nvSpPr>
        <p:spPr>
          <a:xfrm>
            <a:off x="2288520" y="4220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5" name="CustomShape 431"/>
          <p:cNvSpPr/>
          <p:nvPr/>
        </p:nvSpPr>
        <p:spPr>
          <a:xfrm>
            <a:off x="2289240" y="3910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6" name="CustomShape 432"/>
          <p:cNvSpPr/>
          <p:nvPr/>
        </p:nvSpPr>
        <p:spPr>
          <a:xfrm>
            <a:off x="2289240" y="360684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7" name="CustomShape 433"/>
          <p:cNvSpPr/>
          <p:nvPr/>
        </p:nvSpPr>
        <p:spPr>
          <a:xfrm>
            <a:off x="2214720" y="57549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8" name="CustomShape 434"/>
          <p:cNvSpPr/>
          <p:nvPr/>
        </p:nvSpPr>
        <p:spPr>
          <a:xfrm>
            <a:off x="221688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39" name="CustomShape 435"/>
          <p:cNvSpPr/>
          <p:nvPr/>
        </p:nvSpPr>
        <p:spPr>
          <a:xfrm>
            <a:off x="2214720" y="51408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40" name="CustomShape 436"/>
          <p:cNvSpPr/>
          <p:nvPr/>
        </p:nvSpPr>
        <p:spPr>
          <a:xfrm>
            <a:off x="221472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41" name="CustomShape 437"/>
          <p:cNvSpPr/>
          <p:nvPr/>
        </p:nvSpPr>
        <p:spPr>
          <a:xfrm>
            <a:off x="1997280" y="360828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2" name="CustomShape 438"/>
          <p:cNvSpPr/>
          <p:nvPr/>
        </p:nvSpPr>
        <p:spPr>
          <a:xfrm>
            <a:off x="1997280" y="391212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3" name="CustomShape 439"/>
          <p:cNvSpPr/>
          <p:nvPr/>
        </p:nvSpPr>
        <p:spPr>
          <a:xfrm>
            <a:off x="2000160" y="422028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4" name="CustomShape 440"/>
          <p:cNvSpPr/>
          <p:nvPr/>
        </p:nvSpPr>
        <p:spPr>
          <a:xfrm>
            <a:off x="2000160" y="452700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5" name="CustomShape 441"/>
          <p:cNvSpPr/>
          <p:nvPr/>
        </p:nvSpPr>
        <p:spPr>
          <a:xfrm>
            <a:off x="2000160" y="483408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6" name="CustomShape 442"/>
          <p:cNvSpPr/>
          <p:nvPr/>
        </p:nvSpPr>
        <p:spPr>
          <a:xfrm>
            <a:off x="2000160" y="514080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7" name="CustomShape 443"/>
          <p:cNvSpPr/>
          <p:nvPr/>
        </p:nvSpPr>
        <p:spPr>
          <a:xfrm>
            <a:off x="2000160" y="5447880"/>
            <a:ext cx="6120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8" name="CustomShape 444"/>
          <p:cNvSpPr/>
          <p:nvPr/>
        </p:nvSpPr>
        <p:spPr>
          <a:xfrm>
            <a:off x="2000160" y="575496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49" name="CustomShape 445"/>
          <p:cNvSpPr/>
          <p:nvPr/>
        </p:nvSpPr>
        <p:spPr>
          <a:xfrm>
            <a:off x="1997280" y="606168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0" name="CustomShape 446"/>
          <p:cNvSpPr/>
          <p:nvPr/>
        </p:nvSpPr>
        <p:spPr>
          <a:xfrm>
            <a:off x="1997280" y="636876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1" name="CustomShape 447"/>
          <p:cNvSpPr/>
          <p:nvPr/>
        </p:nvSpPr>
        <p:spPr>
          <a:xfrm>
            <a:off x="1997280" y="667584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2" name="CustomShape 448"/>
          <p:cNvSpPr/>
          <p:nvPr/>
        </p:nvSpPr>
        <p:spPr>
          <a:xfrm>
            <a:off x="1997280" y="268524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3" name="CustomShape 449"/>
          <p:cNvSpPr/>
          <p:nvPr/>
        </p:nvSpPr>
        <p:spPr>
          <a:xfrm>
            <a:off x="1997280" y="299232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4" name="CustomShape 450"/>
          <p:cNvSpPr/>
          <p:nvPr/>
        </p:nvSpPr>
        <p:spPr>
          <a:xfrm>
            <a:off x="1997280" y="329940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55" name="Line 451"/>
          <p:cNvSpPr/>
          <p:nvPr/>
        </p:nvSpPr>
        <p:spPr>
          <a:xfrm>
            <a:off x="7380000" y="363852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56" name="Line 452"/>
          <p:cNvSpPr/>
          <p:nvPr/>
        </p:nvSpPr>
        <p:spPr>
          <a:xfrm>
            <a:off x="7381080" y="394380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57" name="Line 453"/>
          <p:cNvSpPr/>
          <p:nvPr/>
        </p:nvSpPr>
        <p:spPr>
          <a:xfrm>
            <a:off x="7381080" y="425088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58" name="Line 454"/>
          <p:cNvSpPr/>
          <p:nvPr/>
        </p:nvSpPr>
        <p:spPr>
          <a:xfrm>
            <a:off x="7380000" y="4556880"/>
            <a:ext cx="60732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59" name="Line 455"/>
          <p:cNvSpPr/>
          <p:nvPr/>
        </p:nvSpPr>
        <p:spPr>
          <a:xfrm>
            <a:off x="7381080" y="486468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60" name="Line 456"/>
          <p:cNvSpPr/>
          <p:nvPr/>
        </p:nvSpPr>
        <p:spPr>
          <a:xfrm>
            <a:off x="7381080" y="517176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61" name="Line 457"/>
          <p:cNvSpPr/>
          <p:nvPr/>
        </p:nvSpPr>
        <p:spPr>
          <a:xfrm>
            <a:off x="7381080" y="547848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62" name="Line 458"/>
          <p:cNvSpPr/>
          <p:nvPr/>
        </p:nvSpPr>
        <p:spPr>
          <a:xfrm>
            <a:off x="7381080" y="5785560"/>
            <a:ext cx="60696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63" name="Line 459"/>
          <p:cNvSpPr/>
          <p:nvPr/>
        </p:nvSpPr>
        <p:spPr>
          <a:xfrm>
            <a:off x="7374600" y="3624480"/>
            <a:ext cx="12600" cy="21733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864" name="CustomShape 460"/>
          <p:cNvSpPr/>
          <p:nvPr/>
        </p:nvSpPr>
        <p:spPr>
          <a:xfrm flipH="1">
            <a:off x="740988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65" name="CustomShape 461"/>
          <p:cNvSpPr/>
          <p:nvPr/>
        </p:nvSpPr>
        <p:spPr>
          <a:xfrm flipH="1">
            <a:off x="7409880" y="3910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66" name="CustomShape 462"/>
          <p:cNvSpPr/>
          <p:nvPr/>
        </p:nvSpPr>
        <p:spPr>
          <a:xfrm flipH="1">
            <a:off x="7411680" y="57549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67" name="CustomShape 463"/>
          <p:cNvSpPr/>
          <p:nvPr/>
        </p:nvSpPr>
        <p:spPr>
          <a:xfrm flipH="1">
            <a:off x="7411680" y="51408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68" name="CustomShape 464"/>
          <p:cNvSpPr/>
          <p:nvPr/>
        </p:nvSpPr>
        <p:spPr>
          <a:xfrm flipH="1">
            <a:off x="7482960" y="4220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69" name="CustomShape 465"/>
          <p:cNvSpPr/>
          <p:nvPr/>
        </p:nvSpPr>
        <p:spPr>
          <a:xfrm flipH="1">
            <a:off x="7482240" y="360684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0" name="CustomShape 466"/>
          <p:cNvSpPr/>
          <p:nvPr/>
        </p:nvSpPr>
        <p:spPr>
          <a:xfrm flipH="1">
            <a:off x="748224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1" name="CustomShape 467"/>
          <p:cNvSpPr/>
          <p:nvPr/>
        </p:nvSpPr>
        <p:spPr>
          <a:xfrm flipH="1">
            <a:off x="748440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2" name="CustomShape 468"/>
          <p:cNvSpPr/>
          <p:nvPr/>
        </p:nvSpPr>
        <p:spPr>
          <a:xfrm flipH="1">
            <a:off x="7554960" y="391068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3" name="CustomShape 469"/>
          <p:cNvSpPr/>
          <p:nvPr/>
        </p:nvSpPr>
        <p:spPr>
          <a:xfrm flipH="1">
            <a:off x="7554960" y="3606840"/>
            <a:ext cx="3096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4" name="CustomShape 470"/>
          <p:cNvSpPr/>
          <p:nvPr/>
        </p:nvSpPr>
        <p:spPr>
          <a:xfrm flipH="1">
            <a:off x="7556760" y="51408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5" name="CustomShape 471"/>
          <p:cNvSpPr/>
          <p:nvPr/>
        </p:nvSpPr>
        <p:spPr>
          <a:xfrm flipH="1">
            <a:off x="755676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6" name="CustomShape 472"/>
          <p:cNvSpPr/>
          <p:nvPr/>
        </p:nvSpPr>
        <p:spPr>
          <a:xfrm flipH="1">
            <a:off x="762732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7" name="CustomShape 473"/>
          <p:cNvSpPr/>
          <p:nvPr/>
        </p:nvSpPr>
        <p:spPr>
          <a:xfrm flipH="1">
            <a:off x="7628040" y="4220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8" name="CustomShape 474"/>
          <p:cNvSpPr/>
          <p:nvPr/>
        </p:nvSpPr>
        <p:spPr>
          <a:xfrm flipH="1">
            <a:off x="7629120" y="57549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79" name="CustomShape 475"/>
          <p:cNvSpPr/>
          <p:nvPr/>
        </p:nvSpPr>
        <p:spPr>
          <a:xfrm flipH="1">
            <a:off x="762696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0" name="CustomShape 476"/>
          <p:cNvSpPr/>
          <p:nvPr/>
        </p:nvSpPr>
        <p:spPr>
          <a:xfrm flipH="1">
            <a:off x="7699680" y="45252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1" name="CustomShape 477"/>
          <p:cNvSpPr/>
          <p:nvPr/>
        </p:nvSpPr>
        <p:spPr>
          <a:xfrm flipH="1">
            <a:off x="7700400" y="42202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2" name="CustomShape 478"/>
          <p:cNvSpPr/>
          <p:nvPr/>
        </p:nvSpPr>
        <p:spPr>
          <a:xfrm flipH="1">
            <a:off x="7699680" y="391068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3" name="CustomShape 479"/>
          <p:cNvSpPr/>
          <p:nvPr/>
        </p:nvSpPr>
        <p:spPr>
          <a:xfrm flipH="1">
            <a:off x="7699680" y="360684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4" name="CustomShape 480"/>
          <p:cNvSpPr/>
          <p:nvPr/>
        </p:nvSpPr>
        <p:spPr>
          <a:xfrm flipH="1">
            <a:off x="7774200" y="575496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5" name="CustomShape 481"/>
          <p:cNvSpPr/>
          <p:nvPr/>
        </p:nvSpPr>
        <p:spPr>
          <a:xfrm flipH="1">
            <a:off x="7772040" y="544392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6" name="CustomShape 482"/>
          <p:cNvSpPr/>
          <p:nvPr/>
        </p:nvSpPr>
        <p:spPr>
          <a:xfrm flipH="1">
            <a:off x="7774200" y="5140800"/>
            <a:ext cx="30600" cy="6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7" name="CustomShape 483"/>
          <p:cNvSpPr/>
          <p:nvPr/>
        </p:nvSpPr>
        <p:spPr>
          <a:xfrm flipH="1">
            <a:off x="7774200" y="4834080"/>
            <a:ext cx="30600" cy="6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888" name="CustomShape 484"/>
          <p:cNvSpPr/>
          <p:nvPr/>
        </p:nvSpPr>
        <p:spPr>
          <a:xfrm flipH="1">
            <a:off x="7966800" y="360828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89" name="CustomShape 485"/>
          <p:cNvSpPr/>
          <p:nvPr/>
        </p:nvSpPr>
        <p:spPr>
          <a:xfrm flipH="1">
            <a:off x="7966800" y="3912120"/>
            <a:ext cx="6120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0" name="CustomShape 486"/>
          <p:cNvSpPr/>
          <p:nvPr/>
        </p:nvSpPr>
        <p:spPr>
          <a:xfrm flipH="1">
            <a:off x="7963200" y="4220280"/>
            <a:ext cx="6156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1" name="CustomShape 487"/>
          <p:cNvSpPr/>
          <p:nvPr/>
        </p:nvSpPr>
        <p:spPr>
          <a:xfrm flipH="1">
            <a:off x="7963200" y="4527000"/>
            <a:ext cx="6156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2" name="CustomShape 488"/>
          <p:cNvSpPr/>
          <p:nvPr/>
        </p:nvSpPr>
        <p:spPr>
          <a:xfrm flipH="1">
            <a:off x="7963200" y="4834080"/>
            <a:ext cx="6156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3" name="CustomShape 489"/>
          <p:cNvSpPr/>
          <p:nvPr/>
        </p:nvSpPr>
        <p:spPr>
          <a:xfrm flipH="1">
            <a:off x="7963200" y="5140800"/>
            <a:ext cx="6156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4" name="CustomShape 490"/>
          <p:cNvSpPr/>
          <p:nvPr/>
        </p:nvSpPr>
        <p:spPr>
          <a:xfrm flipH="1">
            <a:off x="7963200" y="5447880"/>
            <a:ext cx="61560" cy="615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5" name="CustomShape 491"/>
          <p:cNvSpPr/>
          <p:nvPr/>
        </p:nvSpPr>
        <p:spPr>
          <a:xfrm flipH="1">
            <a:off x="7963200" y="5754960"/>
            <a:ext cx="61560" cy="6120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896" name="CustomShape 492"/>
          <p:cNvSpPr/>
          <p:nvPr/>
        </p:nvSpPr>
        <p:spPr>
          <a:xfrm flipH="1">
            <a:off x="7966800" y="606168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97" name="CustomShape 493"/>
          <p:cNvSpPr/>
          <p:nvPr/>
        </p:nvSpPr>
        <p:spPr>
          <a:xfrm flipH="1">
            <a:off x="7966800" y="636876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98" name="CustomShape 494"/>
          <p:cNvSpPr/>
          <p:nvPr/>
        </p:nvSpPr>
        <p:spPr>
          <a:xfrm flipH="1">
            <a:off x="7966800" y="667584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99" name="CustomShape 495"/>
          <p:cNvSpPr/>
          <p:nvPr/>
        </p:nvSpPr>
        <p:spPr>
          <a:xfrm flipH="1">
            <a:off x="7966800" y="268524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0" name="CustomShape 496"/>
          <p:cNvSpPr/>
          <p:nvPr/>
        </p:nvSpPr>
        <p:spPr>
          <a:xfrm flipH="1">
            <a:off x="7966800" y="299232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1" name="CustomShape 497"/>
          <p:cNvSpPr/>
          <p:nvPr/>
        </p:nvSpPr>
        <p:spPr>
          <a:xfrm flipH="1">
            <a:off x="7966800" y="329940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2" name="CustomShape 498"/>
          <p:cNvSpPr/>
          <p:nvPr/>
        </p:nvSpPr>
        <p:spPr>
          <a:xfrm>
            <a:off x="3513960" y="13348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3" name="CustomShape 499"/>
          <p:cNvSpPr/>
          <p:nvPr/>
        </p:nvSpPr>
        <p:spPr>
          <a:xfrm>
            <a:off x="3513960" y="164196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4" name="CustomShape 500"/>
          <p:cNvSpPr/>
          <p:nvPr/>
        </p:nvSpPr>
        <p:spPr>
          <a:xfrm>
            <a:off x="3513960" y="194868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5" name="CustomShape 501"/>
          <p:cNvSpPr/>
          <p:nvPr/>
        </p:nvSpPr>
        <p:spPr>
          <a:xfrm>
            <a:off x="5663160" y="13348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6" name="CustomShape 502"/>
          <p:cNvSpPr/>
          <p:nvPr/>
        </p:nvSpPr>
        <p:spPr>
          <a:xfrm>
            <a:off x="5663160" y="164196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7" name="CustomShape 503"/>
          <p:cNvSpPr/>
          <p:nvPr/>
        </p:nvSpPr>
        <p:spPr>
          <a:xfrm>
            <a:off x="5663160" y="194868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8" name="CustomShape 504"/>
          <p:cNvSpPr/>
          <p:nvPr/>
        </p:nvSpPr>
        <p:spPr>
          <a:xfrm>
            <a:off x="1992960" y="207324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09" name="CustomShape 505"/>
          <p:cNvSpPr/>
          <p:nvPr/>
        </p:nvSpPr>
        <p:spPr>
          <a:xfrm>
            <a:off x="1992960" y="238032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0" name="CustomShape 506"/>
          <p:cNvSpPr/>
          <p:nvPr/>
        </p:nvSpPr>
        <p:spPr>
          <a:xfrm>
            <a:off x="6433560" y="13348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1" name="CustomShape 507"/>
          <p:cNvSpPr/>
          <p:nvPr/>
        </p:nvSpPr>
        <p:spPr>
          <a:xfrm>
            <a:off x="6733080" y="13348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2" name="CustomShape 508"/>
          <p:cNvSpPr/>
          <p:nvPr/>
        </p:nvSpPr>
        <p:spPr>
          <a:xfrm>
            <a:off x="7969680" y="2053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3" name="CustomShape 509"/>
          <p:cNvSpPr/>
          <p:nvPr/>
        </p:nvSpPr>
        <p:spPr>
          <a:xfrm>
            <a:off x="7969680" y="2359800"/>
            <a:ext cx="6156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4" name="CustomShape 510"/>
          <p:cNvSpPr/>
          <p:nvPr/>
        </p:nvSpPr>
        <p:spPr>
          <a:xfrm>
            <a:off x="7969680" y="176292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5" name="CustomShape 511"/>
          <p:cNvSpPr/>
          <p:nvPr/>
        </p:nvSpPr>
        <p:spPr>
          <a:xfrm>
            <a:off x="7969680" y="1472760"/>
            <a:ext cx="6156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6" name="CustomShape 512"/>
          <p:cNvSpPr/>
          <p:nvPr/>
        </p:nvSpPr>
        <p:spPr>
          <a:xfrm rot="16200000">
            <a:off x="7062120" y="6859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7" name="CustomShape 513"/>
          <p:cNvSpPr/>
          <p:nvPr/>
        </p:nvSpPr>
        <p:spPr>
          <a:xfrm rot="16200000">
            <a:off x="7368840" y="6859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8" name="CustomShape 514"/>
          <p:cNvSpPr/>
          <p:nvPr/>
        </p:nvSpPr>
        <p:spPr>
          <a:xfrm rot="16200000">
            <a:off x="6772320" y="6859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19" name="CustomShape 515"/>
          <p:cNvSpPr/>
          <p:nvPr/>
        </p:nvSpPr>
        <p:spPr>
          <a:xfrm rot="16200000">
            <a:off x="6482520" y="6859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0" name="CustomShape 516"/>
          <p:cNvSpPr/>
          <p:nvPr/>
        </p:nvSpPr>
        <p:spPr>
          <a:xfrm rot="16200000">
            <a:off x="2714040" y="68572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1" name="CustomShape 517"/>
          <p:cNvSpPr/>
          <p:nvPr/>
        </p:nvSpPr>
        <p:spPr>
          <a:xfrm rot="16200000">
            <a:off x="3020760" y="68572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2" name="CustomShape 518"/>
          <p:cNvSpPr/>
          <p:nvPr/>
        </p:nvSpPr>
        <p:spPr>
          <a:xfrm rot="16200000">
            <a:off x="3327480" y="6857280"/>
            <a:ext cx="6120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3" name="CustomShape 519"/>
          <p:cNvSpPr/>
          <p:nvPr/>
        </p:nvSpPr>
        <p:spPr>
          <a:xfrm>
            <a:off x="3615120" y="6858360"/>
            <a:ext cx="61200" cy="61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4" name="CustomShape 520"/>
          <p:cNvSpPr/>
          <p:nvPr/>
        </p:nvSpPr>
        <p:spPr>
          <a:xfrm rot="16200000">
            <a:off x="6144480" y="6859080"/>
            <a:ext cx="61560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25" name="CustomShape 521"/>
          <p:cNvSpPr/>
          <p:nvPr/>
        </p:nvSpPr>
        <p:spPr>
          <a:xfrm>
            <a:off x="7202880" y="3457440"/>
            <a:ext cx="983160" cy="25264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</p:sp>
      <p:sp>
        <p:nvSpPr>
          <p:cNvPr id="926" name="CustomShape 522"/>
          <p:cNvSpPr/>
          <p:nvPr/>
        </p:nvSpPr>
        <p:spPr>
          <a:xfrm>
            <a:off x="1909800" y="3447360"/>
            <a:ext cx="852120" cy="25264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</p:sp>
      <p:sp>
        <p:nvSpPr>
          <p:cNvPr id="927" name="TextShape 523"/>
          <p:cNvSpPr txBox="1"/>
          <p:nvPr/>
        </p:nvSpPr>
        <p:spPr>
          <a:xfrm>
            <a:off x="3604320" y="1746000"/>
            <a:ext cx="2118960" cy="39168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 sz="2000"/>
              <a:t>Cells and Media</a:t>
            </a:r>
            <a:endParaRPr/>
          </a:p>
        </p:txBody>
      </p:sp>
      <p:sp>
        <p:nvSpPr>
          <p:cNvPr id="928" name="TextShape 524"/>
          <p:cNvSpPr txBox="1"/>
          <p:nvPr/>
        </p:nvSpPr>
        <p:spPr>
          <a:xfrm rot="16200000">
            <a:off x="929520" y="4180320"/>
            <a:ext cx="1794240" cy="39168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 sz="2000"/>
              <a:t>Signal Inputs</a:t>
            </a:r>
            <a:endParaRPr/>
          </a:p>
        </p:txBody>
      </p:sp>
      <p:sp>
        <p:nvSpPr>
          <p:cNvPr id="929" name="TextShape 525"/>
          <p:cNvSpPr txBox="1"/>
          <p:nvPr/>
        </p:nvSpPr>
        <p:spPr>
          <a:xfrm rot="5400000">
            <a:off x="7266600" y="4222800"/>
            <a:ext cx="2006280" cy="39168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 sz="2000"/>
              <a:t>Signal Outputs</a:t>
            </a:r>
            <a:endParaRPr/>
          </a:p>
        </p:txBody>
      </p:sp>
      <p:sp>
        <p:nvSpPr>
          <p:cNvPr id="930" name="Line 526"/>
          <p:cNvSpPr/>
          <p:nvPr/>
        </p:nvSpPr>
        <p:spPr>
          <a:xfrm>
            <a:off x="3710520" y="6099120"/>
            <a:ext cx="308736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931" name="TextShape 527"/>
          <p:cNvSpPr txBox="1"/>
          <p:nvPr/>
        </p:nvSpPr>
        <p:spPr>
          <a:xfrm>
            <a:off x="3577320" y="6283080"/>
            <a:ext cx="1996920" cy="39168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b="1" lang="en-US" sz="2000"/>
              <a:t>Cell Trap Array</a:t>
            </a:r>
            <a:endParaRPr/>
          </a:p>
        </p:txBody>
      </p:sp>
      <p:sp>
        <p:nvSpPr>
          <p:cNvPr id="932" name="Line 528"/>
          <p:cNvSpPr/>
          <p:nvPr/>
        </p:nvSpPr>
        <p:spPr>
          <a:xfrm>
            <a:off x="3632040" y="6195960"/>
            <a:ext cx="0" cy="68472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933" name="TextShape 529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Hypothetical Architecture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Flow</a:t>
            </a:r>
            <a:endParaRPr/>
          </a:p>
        </p:txBody>
      </p:sp>
      <p:sp>
        <p:nvSpPr>
          <p:cNvPr id="935" name="Line 2"/>
          <p:cNvSpPr/>
          <p:nvPr/>
        </p:nvSpPr>
        <p:spPr>
          <a:xfrm>
            <a:off x="2816640" y="1994400"/>
            <a:ext cx="111636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936" name="Line 3"/>
          <p:cNvSpPr/>
          <p:nvPr/>
        </p:nvSpPr>
        <p:spPr>
          <a:xfrm>
            <a:off x="3099960" y="1784880"/>
            <a:ext cx="0" cy="10155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37" name="Line 4"/>
          <p:cNvSpPr/>
          <p:nvPr/>
        </p:nvSpPr>
        <p:spPr>
          <a:xfrm>
            <a:off x="3390840" y="1784880"/>
            <a:ext cx="0" cy="10155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938" name="Line 5"/>
          <p:cNvSpPr/>
          <p:nvPr/>
        </p:nvSpPr>
        <p:spPr>
          <a:xfrm>
            <a:off x="3681360" y="1785240"/>
            <a:ext cx="0" cy="10155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39" name="TextShape 6"/>
          <p:cNvSpPr txBox="1"/>
          <p:nvPr/>
        </p:nvSpPr>
        <p:spPr>
          <a:xfrm>
            <a:off x="2858040" y="175356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a</a:t>
            </a:r>
            <a:endParaRPr/>
          </a:p>
        </p:txBody>
      </p:sp>
      <p:sp>
        <p:nvSpPr>
          <p:cNvPr id="940" name="TextShape 7"/>
          <p:cNvSpPr txBox="1"/>
          <p:nvPr/>
        </p:nvSpPr>
        <p:spPr>
          <a:xfrm>
            <a:off x="3120120" y="175356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b</a:t>
            </a:r>
            <a:endParaRPr/>
          </a:p>
        </p:txBody>
      </p:sp>
      <p:sp>
        <p:nvSpPr>
          <p:cNvPr id="941" name="TextShape 8"/>
          <p:cNvSpPr txBox="1"/>
          <p:nvPr/>
        </p:nvSpPr>
        <p:spPr>
          <a:xfrm>
            <a:off x="3411000" y="1753560"/>
            <a:ext cx="257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s</a:t>
            </a:r>
            <a:endParaRPr/>
          </a:p>
        </p:txBody>
      </p:sp>
      <p:sp>
        <p:nvSpPr>
          <p:cNvPr id="942" name="TextShape 9"/>
          <p:cNvSpPr txBox="1"/>
          <p:nvPr/>
        </p:nvSpPr>
        <p:spPr>
          <a:xfrm>
            <a:off x="3702240" y="1753560"/>
            <a:ext cx="257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c</a:t>
            </a:r>
            <a:endParaRPr/>
          </a:p>
        </p:txBody>
      </p:sp>
      <p:sp>
        <p:nvSpPr>
          <p:cNvPr id="943" name="Line 10"/>
          <p:cNvSpPr/>
          <p:nvPr/>
        </p:nvSpPr>
        <p:spPr>
          <a:xfrm>
            <a:off x="2817000" y="2179800"/>
            <a:ext cx="11163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44" name="TextShape 11"/>
          <p:cNvSpPr txBox="1"/>
          <p:nvPr/>
        </p:nvSpPr>
        <p:spPr>
          <a:xfrm>
            <a:off x="2858400" y="19699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45" name="TextShape 12"/>
          <p:cNvSpPr txBox="1"/>
          <p:nvPr/>
        </p:nvSpPr>
        <p:spPr>
          <a:xfrm>
            <a:off x="3120480" y="19699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46" name="TextShape 13"/>
          <p:cNvSpPr txBox="1"/>
          <p:nvPr/>
        </p:nvSpPr>
        <p:spPr>
          <a:xfrm>
            <a:off x="3411360" y="1969920"/>
            <a:ext cx="23832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47" name="TextShape 14"/>
          <p:cNvSpPr txBox="1"/>
          <p:nvPr/>
        </p:nvSpPr>
        <p:spPr>
          <a:xfrm>
            <a:off x="3702600" y="1969920"/>
            <a:ext cx="24768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48" name="Line 15"/>
          <p:cNvSpPr/>
          <p:nvPr/>
        </p:nvSpPr>
        <p:spPr>
          <a:xfrm>
            <a:off x="2817000" y="2365200"/>
            <a:ext cx="11163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49" name="TextShape 16"/>
          <p:cNvSpPr txBox="1"/>
          <p:nvPr/>
        </p:nvSpPr>
        <p:spPr>
          <a:xfrm>
            <a:off x="2858760" y="21553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50" name="TextShape 17"/>
          <p:cNvSpPr txBox="1"/>
          <p:nvPr/>
        </p:nvSpPr>
        <p:spPr>
          <a:xfrm>
            <a:off x="3120840" y="21553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51" name="TextShape 18"/>
          <p:cNvSpPr txBox="1"/>
          <p:nvPr/>
        </p:nvSpPr>
        <p:spPr>
          <a:xfrm>
            <a:off x="3411720" y="21553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52" name="TextShape 19"/>
          <p:cNvSpPr txBox="1"/>
          <p:nvPr/>
        </p:nvSpPr>
        <p:spPr>
          <a:xfrm>
            <a:off x="3702600" y="21553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53" name="Line 20"/>
          <p:cNvSpPr/>
          <p:nvPr/>
        </p:nvSpPr>
        <p:spPr>
          <a:xfrm>
            <a:off x="2817360" y="2574000"/>
            <a:ext cx="11163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54" name="TextShape 21"/>
          <p:cNvSpPr txBox="1"/>
          <p:nvPr/>
        </p:nvSpPr>
        <p:spPr>
          <a:xfrm>
            <a:off x="2859120" y="23407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55" name="TextShape 22"/>
          <p:cNvSpPr txBox="1"/>
          <p:nvPr/>
        </p:nvSpPr>
        <p:spPr>
          <a:xfrm>
            <a:off x="3120840" y="23407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56" name="TextShape 23"/>
          <p:cNvSpPr txBox="1"/>
          <p:nvPr/>
        </p:nvSpPr>
        <p:spPr>
          <a:xfrm>
            <a:off x="3412080" y="23407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57" name="TextShape 24"/>
          <p:cNvSpPr txBox="1"/>
          <p:nvPr/>
        </p:nvSpPr>
        <p:spPr>
          <a:xfrm>
            <a:off x="3702960" y="2340720"/>
            <a:ext cx="248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58" name="TextShape 25"/>
          <p:cNvSpPr txBox="1"/>
          <p:nvPr/>
        </p:nvSpPr>
        <p:spPr>
          <a:xfrm>
            <a:off x="2859480" y="258768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59" name="TextShape 26"/>
          <p:cNvSpPr txBox="1"/>
          <p:nvPr/>
        </p:nvSpPr>
        <p:spPr>
          <a:xfrm>
            <a:off x="3121200" y="258768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60" name="TextShape 27"/>
          <p:cNvSpPr txBox="1"/>
          <p:nvPr/>
        </p:nvSpPr>
        <p:spPr>
          <a:xfrm>
            <a:off x="3412440" y="258768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0</a:t>
            </a:r>
            <a:endParaRPr/>
          </a:p>
        </p:txBody>
      </p:sp>
      <p:sp>
        <p:nvSpPr>
          <p:cNvPr id="961" name="TextShape 28"/>
          <p:cNvSpPr txBox="1"/>
          <p:nvPr/>
        </p:nvSpPr>
        <p:spPr>
          <a:xfrm>
            <a:off x="3703320" y="2587680"/>
            <a:ext cx="266040" cy="25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1</a:t>
            </a:r>
            <a:endParaRPr/>
          </a:p>
        </p:txBody>
      </p:sp>
      <p:sp>
        <p:nvSpPr>
          <p:cNvPr id="962" name="CustomShape 29"/>
          <p:cNvSpPr/>
          <p:nvPr/>
        </p:nvSpPr>
        <p:spPr>
          <a:xfrm>
            <a:off x="152568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63" name="Line 30"/>
          <p:cNvSpPr/>
          <p:nvPr/>
        </p:nvSpPr>
        <p:spPr>
          <a:xfrm>
            <a:off x="1311480" y="452628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964" name="CustomShape 31"/>
          <p:cNvSpPr/>
          <p:nvPr/>
        </p:nvSpPr>
        <p:spPr>
          <a:xfrm>
            <a:off x="2057400" y="4480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65" name="CustomShape 32"/>
          <p:cNvSpPr/>
          <p:nvPr/>
        </p:nvSpPr>
        <p:spPr>
          <a:xfrm>
            <a:off x="1445400" y="4480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66" name="CustomShape 33"/>
          <p:cNvSpPr/>
          <p:nvPr/>
        </p:nvSpPr>
        <p:spPr>
          <a:xfrm>
            <a:off x="159804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67" name="CustomShape 34"/>
          <p:cNvSpPr/>
          <p:nvPr/>
        </p:nvSpPr>
        <p:spPr>
          <a:xfrm>
            <a:off x="167040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68" name="CustomShape 35"/>
          <p:cNvSpPr/>
          <p:nvPr/>
        </p:nvSpPr>
        <p:spPr>
          <a:xfrm>
            <a:off x="174276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69" name="CustomShape 36"/>
          <p:cNvSpPr/>
          <p:nvPr/>
        </p:nvSpPr>
        <p:spPr>
          <a:xfrm>
            <a:off x="181512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0" name="CustomShape 37"/>
          <p:cNvSpPr/>
          <p:nvPr/>
        </p:nvSpPr>
        <p:spPr>
          <a:xfrm>
            <a:off x="188748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1" name="CustomShape 38"/>
          <p:cNvSpPr/>
          <p:nvPr/>
        </p:nvSpPr>
        <p:spPr>
          <a:xfrm>
            <a:off x="1959840" y="447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2" name="CustomShape 39"/>
          <p:cNvSpPr/>
          <p:nvPr/>
        </p:nvSpPr>
        <p:spPr>
          <a:xfrm>
            <a:off x="152568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3" name="Line 40"/>
          <p:cNvSpPr/>
          <p:nvPr/>
        </p:nvSpPr>
        <p:spPr>
          <a:xfrm>
            <a:off x="1311480" y="488628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974" name="CustomShape 41"/>
          <p:cNvSpPr/>
          <p:nvPr/>
        </p:nvSpPr>
        <p:spPr>
          <a:xfrm>
            <a:off x="2057400" y="4840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75" name="CustomShape 42"/>
          <p:cNvSpPr/>
          <p:nvPr/>
        </p:nvSpPr>
        <p:spPr>
          <a:xfrm>
            <a:off x="1445400" y="4840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76" name="CustomShape 43"/>
          <p:cNvSpPr/>
          <p:nvPr/>
        </p:nvSpPr>
        <p:spPr>
          <a:xfrm>
            <a:off x="159804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7" name="CustomShape 44"/>
          <p:cNvSpPr/>
          <p:nvPr/>
        </p:nvSpPr>
        <p:spPr>
          <a:xfrm>
            <a:off x="167040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8" name="CustomShape 45"/>
          <p:cNvSpPr/>
          <p:nvPr/>
        </p:nvSpPr>
        <p:spPr>
          <a:xfrm>
            <a:off x="174276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79" name="CustomShape 46"/>
          <p:cNvSpPr/>
          <p:nvPr/>
        </p:nvSpPr>
        <p:spPr>
          <a:xfrm>
            <a:off x="181512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0" name="CustomShape 47"/>
          <p:cNvSpPr/>
          <p:nvPr/>
        </p:nvSpPr>
        <p:spPr>
          <a:xfrm>
            <a:off x="188748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1" name="CustomShape 48"/>
          <p:cNvSpPr/>
          <p:nvPr/>
        </p:nvSpPr>
        <p:spPr>
          <a:xfrm>
            <a:off x="1959840" y="4832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2" name="CustomShape 49"/>
          <p:cNvSpPr/>
          <p:nvPr/>
        </p:nvSpPr>
        <p:spPr>
          <a:xfrm>
            <a:off x="259452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3" name="Line 50"/>
          <p:cNvSpPr/>
          <p:nvPr/>
        </p:nvSpPr>
        <p:spPr>
          <a:xfrm>
            <a:off x="2380320" y="452556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984" name="CustomShape 51"/>
          <p:cNvSpPr/>
          <p:nvPr/>
        </p:nvSpPr>
        <p:spPr>
          <a:xfrm>
            <a:off x="3126240" y="44794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85" name="CustomShape 52"/>
          <p:cNvSpPr/>
          <p:nvPr/>
        </p:nvSpPr>
        <p:spPr>
          <a:xfrm>
            <a:off x="2514240" y="44794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86" name="CustomShape 53"/>
          <p:cNvSpPr/>
          <p:nvPr/>
        </p:nvSpPr>
        <p:spPr>
          <a:xfrm>
            <a:off x="266688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7" name="CustomShape 54"/>
          <p:cNvSpPr/>
          <p:nvPr/>
        </p:nvSpPr>
        <p:spPr>
          <a:xfrm>
            <a:off x="273924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8" name="CustomShape 55"/>
          <p:cNvSpPr/>
          <p:nvPr/>
        </p:nvSpPr>
        <p:spPr>
          <a:xfrm>
            <a:off x="281160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89" name="CustomShape 56"/>
          <p:cNvSpPr/>
          <p:nvPr/>
        </p:nvSpPr>
        <p:spPr>
          <a:xfrm>
            <a:off x="288396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0" name="CustomShape 57"/>
          <p:cNvSpPr/>
          <p:nvPr/>
        </p:nvSpPr>
        <p:spPr>
          <a:xfrm>
            <a:off x="295632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1" name="CustomShape 58"/>
          <p:cNvSpPr/>
          <p:nvPr/>
        </p:nvSpPr>
        <p:spPr>
          <a:xfrm>
            <a:off x="3028680" y="447192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2" name="CustomShape 59"/>
          <p:cNvSpPr/>
          <p:nvPr/>
        </p:nvSpPr>
        <p:spPr>
          <a:xfrm>
            <a:off x="260388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3" name="Line 60"/>
          <p:cNvSpPr/>
          <p:nvPr/>
        </p:nvSpPr>
        <p:spPr>
          <a:xfrm>
            <a:off x="2389680" y="488592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994" name="CustomShape 61"/>
          <p:cNvSpPr/>
          <p:nvPr/>
        </p:nvSpPr>
        <p:spPr>
          <a:xfrm>
            <a:off x="3135600" y="48398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95" name="CustomShape 62"/>
          <p:cNvSpPr/>
          <p:nvPr/>
        </p:nvSpPr>
        <p:spPr>
          <a:xfrm>
            <a:off x="2523600" y="48398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996" name="CustomShape 63"/>
          <p:cNvSpPr/>
          <p:nvPr/>
        </p:nvSpPr>
        <p:spPr>
          <a:xfrm>
            <a:off x="267624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7" name="CustomShape 64"/>
          <p:cNvSpPr/>
          <p:nvPr/>
        </p:nvSpPr>
        <p:spPr>
          <a:xfrm>
            <a:off x="274860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8" name="CustomShape 65"/>
          <p:cNvSpPr/>
          <p:nvPr/>
        </p:nvSpPr>
        <p:spPr>
          <a:xfrm>
            <a:off x="282096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999" name="CustomShape 66"/>
          <p:cNvSpPr/>
          <p:nvPr/>
        </p:nvSpPr>
        <p:spPr>
          <a:xfrm>
            <a:off x="289332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00" name="CustomShape 67"/>
          <p:cNvSpPr/>
          <p:nvPr/>
        </p:nvSpPr>
        <p:spPr>
          <a:xfrm>
            <a:off x="296568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01" name="CustomShape 68"/>
          <p:cNvSpPr/>
          <p:nvPr/>
        </p:nvSpPr>
        <p:spPr>
          <a:xfrm>
            <a:off x="3038040" y="483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02" name="Line 69"/>
          <p:cNvSpPr/>
          <p:nvPr/>
        </p:nvSpPr>
        <p:spPr>
          <a:xfrm>
            <a:off x="2204640" y="4525560"/>
            <a:ext cx="293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3" name="Line 70"/>
          <p:cNvSpPr/>
          <p:nvPr/>
        </p:nvSpPr>
        <p:spPr>
          <a:xfrm>
            <a:off x="2205000" y="4885560"/>
            <a:ext cx="293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4" name="Line 71"/>
          <p:cNvSpPr/>
          <p:nvPr/>
        </p:nvSpPr>
        <p:spPr>
          <a:xfrm>
            <a:off x="1297080" y="4192560"/>
            <a:ext cx="10080" cy="139824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5" name="Line 72"/>
          <p:cNvSpPr/>
          <p:nvPr/>
        </p:nvSpPr>
        <p:spPr>
          <a:xfrm>
            <a:off x="2219760" y="4513680"/>
            <a:ext cx="10080" cy="12484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6" name="Line 73"/>
          <p:cNvSpPr/>
          <p:nvPr/>
        </p:nvSpPr>
        <p:spPr>
          <a:xfrm>
            <a:off x="3296520" y="4505400"/>
            <a:ext cx="10080" cy="124848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7" name="Line 74"/>
          <p:cNvSpPr/>
          <p:nvPr/>
        </p:nvSpPr>
        <p:spPr>
          <a:xfrm>
            <a:off x="2437560" y="4197600"/>
            <a:ext cx="10080" cy="139824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08" name="Line 75"/>
          <p:cNvSpPr/>
          <p:nvPr/>
        </p:nvSpPr>
        <p:spPr>
          <a:xfrm>
            <a:off x="1119600" y="4426200"/>
            <a:ext cx="239220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09" name="Line 76"/>
          <p:cNvSpPr/>
          <p:nvPr/>
        </p:nvSpPr>
        <p:spPr>
          <a:xfrm>
            <a:off x="1123200" y="4779360"/>
            <a:ext cx="239220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10" name="CustomShape 77"/>
          <p:cNvSpPr/>
          <p:nvPr/>
        </p:nvSpPr>
        <p:spPr>
          <a:xfrm>
            <a:off x="152604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1" name="Line 78"/>
          <p:cNvSpPr/>
          <p:nvPr/>
        </p:nvSpPr>
        <p:spPr>
          <a:xfrm>
            <a:off x="1311840" y="524664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12" name="CustomShape 79"/>
          <p:cNvSpPr/>
          <p:nvPr/>
        </p:nvSpPr>
        <p:spPr>
          <a:xfrm>
            <a:off x="2057760" y="52005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13" name="CustomShape 80"/>
          <p:cNvSpPr/>
          <p:nvPr/>
        </p:nvSpPr>
        <p:spPr>
          <a:xfrm>
            <a:off x="1445760" y="52005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14" name="CustomShape 81"/>
          <p:cNvSpPr/>
          <p:nvPr/>
        </p:nvSpPr>
        <p:spPr>
          <a:xfrm>
            <a:off x="159840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5" name="CustomShape 82"/>
          <p:cNvSpPr/>
          <p:nvPr/>
        </p:nvSpPr>
        <p:spPr>
          <a:xfrm>
            <a:off x="167076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6" name="CustomShape 83"/>
          <p:cNvSpPr/>
          <p:nvPr/>
        </p:nvSpPr>
        <p:spPr>
          <a:xfrm>
            <a:off x="174312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7" name="CustomShape 84"/>
          <p:cNvSpPr/>
          <p:nvPr/>
        </p:nvSpPr>
        <p:spPr>
          <a:xfrm>
            <a:off x="181548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8" name="CustomShape 85"/>
          <p:cNvSpPr/>
          <p:nvPr/>
        </p:nvSpPr>
        <p:spPr>
          <a:xfrm>
            <a:off x="188784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19" name="CustomShape 86"/>
          <p:cNvSpPr/>
          <p:nvPr/>
        </p:nvSpPr>
        <p:spPr>
          <a:xfrm>
            <a:off x="1960200" y="5193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0" name="CustomShape 87"/>
          <p:cNvSpPr/>
          <p:nvPr/>
        </p:nvSpPr>
        <p:spPr>
          <a:xfrm>
            <a:off x="152604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1" name="Line 88"/>
          <p:cNvSpPr/>
          <p:nvPr/>
        </p:nvSpPr>
        <p:spPr>
          <a:xfrm>
            <a:off x="1311840" y="557064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22" name="CustomShape 89"/>
          <p:cNvSpPr/>
          <p:nvPr/>
        </p:nvSpPr>
        <p:spPr>
          <a:xfrm>
            <a:off x="2057760" y="55245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23" name="CustomShape 90"/>
          <p:cNvSpPr/>
          <p:nvPr/>
        </p:nvSpPr>
        <p:spPr>
          <a:xfrm>
            <a:off x="1445760" y="55245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24" name="CustomShape 91"/>
          <p:cNvSpPr/>
          <p:nvPr/>
        </p:nvSpPr>
        <p:spPr>
          <a:xfrm>
            <a:off x="159840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5" name="CustomShape 92"/>
          <p:cNvSpPr/>
          <p:nvPr/>
        </p:nvSpPr>
        <p:spPr>
          <a:xfrm>
            <a:off x="167076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6" name="CustomShape 93"/>
          <p:cNvSpPr/>
          <p:nvPr/>
        </p:nvSpPr>
        <p:spPr>
          <a:xfrm>
            <a:off x="174312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7" name="CustomShape 94"/>
          <p:cNvSpPr/>
          <p:nvPr/>
        </p:nvSpPr>
        <p:spPr>
          <a:xfrm>
            <a:off x="181548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8" name="CustomShape 95"/>
          <p:cNvSpPr/>
          <p:nvPr/>
        </p:nvSpPr>
        <p:spPr>
          <a:xfrm>
            <a:off x="188784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29" name="CustomShape 96"/>
          <p:cNvSpPr/>
          <p:nvPr/>
        </p:nvSpPr>
        <p:spPr>
          <a:xfrm>
            <a:off x="1960200" y="551700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0" name="CustomShape 97"/>
          <p:cNvSpPr/>
          <p:nvPr/>
        </p:nvSpPr>
        <p:spPr>
          <a:xfrm>
            <a:off x="259488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1" name="Line 98"/>
          <p:cNvSpPr/>
          <p:nvPr/>
        </p:nvSpPr>
        <p:spPr>
          <a:xfrm>
            <a:off x="2380680" y="524592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32" name="CustomShape 99"/>
          <p:cNvSpPr/>
          <p:nvPr/>
        </p:nvSpPr>
        <p:spPr>
          <a:xfrm>
            <a:off x="3126600" y="51998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33" name="CustomShape 100"/>
          <p:cNvSpPr/>
          <p:nvPr/>
        </p:nvSpPr>
        <p:spPr>
          <a:xfrm>
            <a:off x="2514600" y="51998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34" name="CustomShape 101"/>
          <p:cNvSpPr/>
          <p:nvPr/>
        </p:nvSpPr>
        <p:spPr>
          <a:xfrm>
            <a:off x="266724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5" name="CustomShape 102"/>
          <p:cNvSpPr/>
          <p:nvPr/>
        </p:nvSpPr>
        <p:spPr>
          <a:xfrm>
            <a:off x="273960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6" name="CustomShape 103"/>
          <p:cNvSpPr/>
          <p:nvPr/>
        </p:nvSpPr>
        <p:spPr>
          <a:xfrm>
            <a:off x="281196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7" name="CustomShape 104"/>
          <p:cNvSpPr/>
          <p:nvPr/>
        </p:nvSpPr>
        <p:spPr>
          <a:xfrm>
            <a:off x="288432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8" name="CustomShape 105"/>
          <p:cNvSpPr/>
          <p:nvPr/>
        </p:nvSpPr>
        <p:spPr>
          <a:xfrm>
            <a:off x="295668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39" name="CustomShape 106"/>
          <p:cNvSpPr/>
          <p:nvPr/>
        </p:nvSpPr>
        <p:spPr>
          <a:xfrm>
            <a:off x="3029040" y="519228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0" name="CustomShape 107"/>
          <p:cNvSpPr/>
          <p:nvPr/>
        </p:nvSpPr>
        <p:spPr>
          <a:xfrm>
            <a:off x="260424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1" name="Line 108"/>
          <p:cNvSpPr/>
          <p:nvPr/>
        </p:nvSpPr>
        <p:spPr>
          <a:xfrm>
            <a:off x="2390040" y="5570280"/>
            <a:ext cx="914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42" name="CustomShape 109"/>
          <p:cNvSpPr/>
          <p:nvPr/>
        </p:nvSpPr>
        <p:spPr>
          <a:xfrm>
            <a:off x="3135960" y="5524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43" name="CustomShape 110"/>
          <p:cNvSpPr/>
          <p:nvPr/>
        </p:nvSpPr>
        <p:spPr>
          <a:xfrm>
            <a:off x="2523960" y="5524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44" name="CustomShape 111"/>
          <p:cNvSpPr/>
          <p:nvPr/>
        </p:nvSpPr>
        <p:spPr>
          <a:xfrm>
            <a:off x="267660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5" name="CustomShape 112"/>
          <p:cNvSpPr/>
          <p:nvPr/>
        </p:nvSpPr>
        <p:spPr>
          <a:xfrm>
            <a:off x="274896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6" name="CustomShape 113"/>
          <p:cNvSpPr/>
          <p:nvPr/>
        </p:nvSpPr>
        <p:spPr>
          <a:xfrm>
            <a:off x="282132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7" name="CustomShape 114"/>
          <p:cNvSpPr/>
          <p:nvPr/>
        </p:nvSpPr>
        <p:spPr>
          <a:xfrm>
            <a:off x="289368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8" name="CustomShape 115"/>
          <p:cNvSpPr/>
          <p:nvPr/>
        </p:nvSpPr>
        <p:spPr>
          <a:xfrm>
            <a:off x="296604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49" name="CustomShape 116"/>
          <p:cNvSpPr/>
          <p:nvPr/>
        </p:nvSpPr>
        <p:spPr>
          <a:xfrm>
            <a:off x="3038400" y="5516640"/>
            <a:ext cx="45720" cy="118800"/>
          </a:xfrm>
          <a:prstGeom prst="rect">
            <a:avLst/>
          </a:prstGeom>
          <a:solidFill>
            <a:srgbClr val="3333ff"/>
          </a:solidFill>
          <a:ln>
            <a:solidFill>
              <a:srgbClr val="0000ff"/>
            </a:solidFill>
          </a:ln>
        </p:spPr>
      </p:sp>
      <p:sp>
        <p:nvSpPr>
          <p:cNvPr id="1050" name="Line 117"/>
          <p:cNvSpPr/>
          <p:nvPr/>
        </p:nvSpPr>
        <p:spPr>
          <a:xfrm>
            <a:off x="2205000" y="5245920"/>
            <a:ext cx="293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51" name="Line 118"/>
          <p:cNvSpPr/>
          <p:nvPr/>
        </p:nvSpPr>
        <p:spPr>
          <a:xfrm>
            <a:off x="2205360" y="5569920"/>
            <a:ext cx="293400" cy="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52" name="Line 119"/>
          <p:cNvSpPr/>
          <p:nvPr/>
        </p:nvSpPr>
        <p:spPr>
          <a:xfrm>
            <a:off x="1119960" y="5146560"/>
            <a:ext cx="239220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53" name="Line 120"/>
          <p:cNvSpPr/>
          <p:nvPr/>
        </p:nvSpPr>
        <p:spPr>
          <a:xfrm>
            <a:off x="1123560" y="5463720"/>
            <a:ext cx="239220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pic>
        <p:nvPicPr>
          <p:cNvPr descr="" id="10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040" y="1778400"/>
            <a:ext cx="406080" cy="106200"/>
          </a:xfrm>
          <a:prstGeom prst="rect">
            <a:avLst/>
          </a:prstGeom>
          <a:ln>
            <a:noFill/>
          </a:ln>
        </p:spPr>
      </p:pic>
      <p:pic>
        <p:nvPicPr>
          <p:cNvPr descr="" id="10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59960" y="1686960"/>
            <a:ext cx="304200" cy="106560"/>
          </a:xfrm>
          <a:prstGeom prst="rect">
            <a:avLst/>
          </a:prstGeom>
          <a:ln>
            <a:noFill/>
          </a:ln>
        </p:spPr>
      </p:pic>
      <p:sp>
        <p:nvSpPr>
          <p:cNvPr id="1056" name="CustomShape 121"/>
          <p:cNvSpPr/>
          <p:nvPr/>
        </p:nvSpPr>
        <p:spPr>
          <a:xfrm>
            <a:off x="6688080" y="1639080"/>
            <a:ext cx="740160" cy="39600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057" name="CustomShape 122"/>
          <p:cNvSpPr/>
          <p:nvPr/>
        </p:nvSpPr>
        <p:spPr>
          <a:xfrm>
            <a:off x="5984640" y="1546200"/>
            <a:ext cx="724680" cy="36504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058" name="CustomShape 123"/>
          <p:cNvSpPr/>
          <p:nvPr/>
        </p:nvSpPr>
        <p:spPr>
          <a:xfrm>
            <a:off x="6626520" y="2185920"/>
            <a:ext cx="739440" cy="39564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059" name="CustomShape 124"/>
          <p:cNvSpPr/>
          <p:nvPr/>
        </p:nvSpPr>
        <p:spPr>
          <a:xfrm>
            <a:off x="7538040" y="1913400"/>
            <a:ext cx="739800" cy="39564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060" name="Line 125"/>
          <p:cNvSpPr/>
          <p:nvPr/>
        </p:nvSpPr>
        <p:spPr>
          <a:xfrm flipV="1">
            <a:off x="6597000" y="2485800"/>
            <a:ext cx="97920" cy="14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61" name="Line 126"/>
          <p:cNvSpPr/>
          <p:nvPr/>
        </p:nvSpPr>
        <p:spPr>
          <a:xfrm>
            <a:off x="5299200" y="1730520"/>
            <a:ext cx="6994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62" name="Line 127"/>
          <p:cNvSpPr/>
          <p:nvPr/>
        </p:nvSpPr>
        <p:spPr>
          <a:xfrm>
            <a:off x="5322600" y="2487600"/>
            <a:ext cx="6994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63" name="TextShape 128"/>
          <p:cNvSpPr txBox="1"/>
          <p:nvPr/>
        </p:nvSpPr>
        <p:spPr>
          <a:xfrm>
            <a:off x="5232600" y="1466280"/>
            <a:ext cx="212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a</a:t>
            </a:r>
            <a:endParaRPr/>
          </a:p>
        </p:txBody>
      </p:sp>
      <p:sp>
        <p:nvSpPr>
          <p:cNvPr id="1064" name="TextShape 129"/>
          <p:cNvSpPr txBox="1"/>
          <p:nvPr/>
        </p:nvSpPr>
        <p:spPr>
          <a:xfrm>
            <a:off x="5250960" y="2206800"/>
            <a:ext cx="217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b</a:t>
            </a:r>
            <a:endParaRPr/>
          </a:p>
        </p:txBody>
      </p:sp>
      <p:sp>
        <p:nvSpPr>
          <p:cNvPr id="1065" name="CustomShape 130"/>
          <p:cNvSpPr/>
          <p:nvPr/>
        </p:nvSpPr>
        <p:spPr>
          <a:xfrm>
            <a:off x="5829840" y="1719360"/>
            <a:ext cx="41760" cy="38520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066" name="CustomShape 131"/>
          <p:cNvSpPr/>
          <p:nvPr/>
        </p:nvSpPr>
        <p:spPr>
          <a:xfrm>
            <a:off x="5936760" y="2469600"/>
            <a:ext cx="41400" cy="38520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067" name="TextShape 132"/>
          <p:cNvSpPr txBox="1"/>
          <p:nvPr/>
        </p:nvSpPr>
        <p:spPr>
          <a:xfrm>
            <a:off x="8195040" y="1871640"/>
            <a:ext cx="217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s</a:t>
            </a:r>
            <a:endParaRPr/>
          </a:p>
        </p:txBody>
      </p:sp>
      <p:sp>
        <p:nvSpPr>
          <p:cNvPr id="1068" name="CustomShape 133"/>
          <p:cNvSpPr/>
          <p:nvPr/>
        </p:nvSpPr>
        <p:spPr>
          <a:xfrm>
            <a:off x="7575120" y="2719800"/>
            <a:ext cx="739800" cy="39600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1069" name="CustomShape 134"/>
          <p:cNvSpPr/>
          <p:nvPr/>
        </p:nvSpPr>
        <p:spPr>
          <a:xfrm>
            <a:off x="5830200" y="2264400"/>
            <a:ext cx="41400" cy="38520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070" name="CustomShape 135"/>
          <p:cNvSpPr/>
          <p:nvPr/>
        </p:nvSpPr>
        <p:spPr>
          <a:xfrm>
            <a:off x="5605560" y="2469600"/>
            <a:ext cx="41760" cy="38880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</a:ln>
        </p:spPr>
      </p:sp>
      <p:sp>
        <p:nvSpPr>
          <p:cNvPr id="1071" name="TextShape 136"/>
          <p:cNvSpPr txBox="1"/>
          <p:nvPr/>
        </p:nvSpPr>
        <p:spPr>
          <a:xfrm>
            <a:off x="8215200" y="2650680"/>
            <a:ext cx="217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c</a:t>
            </a:r>
            <a:endParaRPr/>
          </a:p>
        </p:txBody>
      </p:sp>
      <p:pic>
        <p:nvPicPr>
          <p:cNvPr descr="" id="107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320" y="2341800"/>
            <a:ext cx="405720" cy="106560"/>
          </a:xfrm>
          <a:prstGeom prst="rect">
            <a:avLst/>
          </a:prstGeom>
          <a:ln>
            <a:noFill/>
          </a:ln>
        </p:spPr>
      </p:pic>
      <p:pic>
        <p:nvPicPr>
          <p:cNvPr descr="" id="107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688520" y="2065320"/>
            <a:ext cx="405720" cy="106560"/>
          </a:xfrm>
          <a:prstGeom prst="rect">
            <a:avLst/>
          </a:prstGeom>
          <a:ln>
            <a:noFill/>
          </a:ln>
        </p:spPr>
      </p:pic>
      <p:pic>
        <p:nvPicPr>
          <p:cNvPr descr="" id="1074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734600" y="2869560"/>
            <a:ext cx="406080" cy="106200"/>
          </a:xfrm>
          <a:prstGeom prst="rect">
            <a:avLst/>
          </a:prstGeom>
          <a:ln>
            <a:noFill/>
          </a:ln>
        </p:spPr>
      </p:pic>
      <p:pic>
        <p:nvPicPr>
          <p:cNvPr descr="" id="1075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6116760" y="2447640"/>
            <a:ext cx="304560" cy="106560"/>
          </a:xfrm>
          <a:prstGeom prst="rect">
            <a:avLst/>
          </a:prstGeom>
          <a:ln>
            <a:noFill/>
          </a:ln>
        </p:spPr>
      </p:pic>
      <p:sp>
        <p:nvSpPr>
          <p:cNvPr id="1076" name="CustomShape 137"/>
          <p:cNvSpPr/>
          <p:nvPr/>
        </p:nvSpPr>
        <p:spPr>
          <a:xfrm>
            <a:off x="5935680" y="2304360"/>
            <a:ext cx="72468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077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7117560" y="2776320"/>
            <a:ext cx="304560" cy="106560"/>
          </a:xfrm>
          <a:prstGeom prst="rect">
            <a:avLst/>
          </a:prstGeom>
          <a:ln>
            <a:noFill/>
          </a:ln>
        </p:spPr>
      </p:pic>
      <p:sp>
        <p:nvSpPr>
          <p:cNvPr id="1078" name="CustomShape 138"/>
          <p:cNvSpPr/>
          <p:nvPr/>
        </p:nvSpPr>
        <p:spPr>
          <a:xfrm>
            <a:off x="6942600" y="2635560"/>
            <a:ext cx="724320" cy="36504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079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16640" y="3007080"/>
            <a:ext cx="304200" cy="106200"/>
          </a:xfrm>
          <a:prstGeom prst="rect">
            <a:avLst/>
          </a:prstGeom>
          <a:ln>
            <a:noFill/>
          </a:ln>
        </p:spPr>
      </p:pic>
      <p:sp>
        <p:nvSpPr>
          <p:cNvPr id="1080" name="CustomShape 139"/>
          <p:cNvSpPr/>
          <p:nvPr/>
        </p:nvSpPr>
        <p:spPr>
          <a:xfrm>
            <a:off x="6241680" y="2865960"/>
            <a:ext cx="724320" cy="36504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pic>
        <p:nvPicPr>
          <p:cNvPr descr="" id="1081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981000" y="5863680"/>
            <a:ext cx="924120" cy="310680"/>
          </a:xfrm>
          <a:prstGeom prst="rect">
            <a:avLst/>
          </a:prstGeom>
          <a:ln>
            <a:noFill/>
          </a:ln>
        </p:spPr>
      </p:pic>
      <p:pic>
        <p:nvPicPr>
          <p:cNvPr descr="" id="1082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893320" y="3967920"/>
            <a:ext cx="1176840" cy="310680"/>
          </a:xfrm>
          <a:prstGeom prst="rect">
            <a:avLst/>
          </a:prstGeom>
          <a:ln>
            <a:noFill/>
          </a:ln>
        </p:spPr>
      </p:pic>
      <p:sp>
        <p:nvSpPr>
          <p:cNvPr id="1083" name="Line 140"/>
          <p:cNvSpPr/>
          <p:nvPr/>
        </p:nvSpPr>
        <p:spPr>
          <a:xfrm flipH="1">
            <a:off x="2749320" y="4249440"/>
            <a:ext cx="321480" cy="3211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84" name="Line 141"/>
          <p:cNvSpPr/>
          <p:nvPr/>
        </p:nvSpPr>
        <p:spPr>
          <a:xfrm flipV="1">
            <a:off x="1464480" y="5524200"/>
            <a:ext cx="365040" cy="3657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85" name="Line 142"/>
          <p:cNvSpPr/>
          <p:nvPr/>
        </p:nvSpPr>
        <p:spPr>
          <a:xfrm flipV="1">
            <a:off x="7839360" y="43696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86" name="Line 143"/>
          <p:cNvSpPr/>
          <p:nvPr/>
        </p:nvSpPr>
        <p:spPr>
          <a:xfrm flipV="1">
            <a:off x="74923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87" name="Line 144"/>
          <p:cNvSpPr/>
          <p:nvPr/>
        </p:nvSpPr>
        <p:spPr>
          <a:xfrm flipV="1">
            <a:off x="71431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88" name="Line 145"/>
          <p:cNvSpPr/>
          <p:nvPr/>
        </p:nvSpPr>
        <p:spPr>
          <a:xfrm flipV="1">
            <a:off x="6795360" y="43696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89" name="Line 146"/>
          <p:cNvSpPr/>
          <p:nvPr/>
        </p:nvSpPr>
        <p:spPr>
          <a:xfrm flipV="1">
            <a:off x="64447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90" name="Line 147"/>
          <p:cNvSpPr/>
          <p:nvPr/>
        </p:nvSpPr>
        <p:spPr>
          <a:xfrm flipV="1">
            <a:off x="57463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91" name="Line 148"/>
          <p:cNvSpPr/>
          <p:nvPr/>
        </p:nvSpPr>
        <p:spPr>
          <a:xfrm flipV="1">
            <a:off x="53971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92" name="Line 149"/>
          <p:cNvSpPr/>
          <p:nvPr/>
        </p:nvSpPr>
        <p:spPr>
          <a:xfrm flipH="1" flipV="1">
            <a:off x="5378760" y="5488200"/>
            <a:ext cx="2475000" cy="43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093" name="CustomShape 150"/>
          <p:cNvSpPr/>
          <p:nvPr/>
        </p:nvSpPr>
        <p:spPr>
          <a:xfrm rot="5400000">
            <a:off x="6773400" y="5340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4" name="CustomShape 151"/>
          <p:cNvSpPr/>
          <p:nvPr/>
        </p:nvSpPr>
        <p:spPr>
          <a:xfrm rot="5400000">
            <a:off x="7472880" y="5340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5" name="CustomShape 152"/>
          <p:cNvSpPr/>
          <p:nvPr/>
        </p:nvSpPr>
        <p:spPr>
          <a:xfrm rot="5400000">
            <a:off x="5374080" y="5338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6" name="CustomShape 153"/>
          <p:cNvSpPr/>
          <p:nvPr/>
        </p:nvSpPr>
        <p:spPr>
          <a:xfrm rot="5400000">
            <a:off x="6072480" y="5338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7" name="CustomShape 154"/>
          <p:cNvSpPr/>
          <p:nvPr/>
        </p:nvSpPr>
        <p:spPr>
          <a:xfrm rot="5400000">
            <a:off x="7120080" y="51750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8" name="CustomShape 155"/>
          <p:cNvSpPr/>
          <p:nvPr/>
        </p:nvSpPr>
        <p:spPr>
          <a:xfrm rot="5400000">
            <a:off x="7817400" y="5176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99" name="CustomShape 156"/>
          <p:cNvSpPr/>
          <p:nvPr/>
        </p:nvSpPr>
        <p:spPr>
          <a:xfrm rot="5400000">
            <a:off x="5729400" y="51764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0" name="CustomShape 157"/>
          <p:cNvSpPr/>
          <p:nvPr/>
        </p:nvSpPr>
        <p:spPr>
          <a:xfrm rot="5400000">
            <a:off x="6421680" y="5173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1" name="CustomShape 158"/>
          <p:cNvSpPr/>
          <p:nvPr/>
        </p:nvSpPr>
        <p:spPr>
          <a:xfrm rot="5400000">
            <a:off x="7472880" y="5016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2" name="CustomShape 159"/>
          <p:cNvSpPr/>
          <p:nvPr/>
        </p:nvSpPr>
        <p:spPr>
          <a:xfrm rot="5400000">
            <a:off x="7817400" y="5016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3" name="CustomShape 160"/>
          <p:cNvSpPr/>
          <p:nvPr/>
        </p:nvSpPr>
        <p:spPr>
          <a:xfrm rot="5400000">
            <a:off x="6072480" y="5014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4" name="CustomShape 161"/>
          <p:cNvSpPr/>
          <p:nvPr/>
        </p:nvSpPr>
        <p:spPr>
          <a:xfrm rot="5400000">
            <a:off x="6421680" y="5014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5" name="CustomShape 162"/>
          <p:cNvSpPr/>
          <p:nvPr/>
        </p:nvSpPr>
        <p:spPr>
          <a:xfrm rot="5400000">
            <a:off x="6773400" y="4852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6" name="CustomShape 163"/>
          <p:cNvSpPr/>
          <p:nvPr/>
        </p:nvSpPr>
        <p:spPr>
          <a:xfrm rot="5400000">
            <a:off x="7120080" y="48510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7" name="CustomShape 164"/>
          <p:cNvSpPr/>
          <p:nvPr/>
        </p:nvSpPr>
        <p:spPr>
          <a:xfrm rot="5400000">
            <a:off x="5374080" y="484920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8" name="CustomShape 165"/>
          <p:cNvSpPr/>
          <p:nvPr/>
        </p:nvSpPr>
        <p:spPr>
          <a:xfrm rot="5400000">
            <a:off x="5729400" y="485244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09" name="CustomShape 166"/>
          <p:cNvSpPr/>
          <p:nvPr/>
        </p:nvSpPr>
        <p:spPr>
          <a:xfrm rot="5400000">
            <a:off x="6773400" y="4692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0" name="CustomShape 167"/>
          <p:cNvSpPr/>
          <p:nvPr/>
        </p:nvSpPr>
        <p:spPr>
          <a:xfrm rot="5400000">
            <a:off x="7120080" y="46918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1" name="CustomShape 168"/>
          <p:cNvSpPr/>
          <p:nvPr/>
        </p:nvSpPr>
        <p:spPr>
          <a:xfrm rot="5400000">
            <a:off x="7472880" y="4692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2" name="CustomShape 169"/>
          <p:cNvSpPr/>
          <p:nvPr/>
        </p:nvSpPr>
        <p:spPr>
          <a:xfrm rot="5400000">
            <a:off x="7817400" y="469296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3" name="CustomShape 170"/>
          <p:cNvSpPr/>
          <p:nvPr/>
        </p:nvSpPr>
        <p:spPr>
          <a:xfrm rot="5400000">
            <a:off x="5374080" y="4510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4" name="CustomShape 171"/>
          <p:cNvSpPr/>
          <p:nvPr/>
        </p:nvSpPr>
        <p:spPr>
          <a:xfrm rot="5400000">
            <a:off x="5729400" y="451332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5" name="CustomShape 172"/>
          <p:cNvSpPr/>
          <p:nvPr/>
        </p:nvSpPr>
        <p:spPr>
          <a:xfrm rot="5400000">
            <a:off x="6072480" y="4510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6" name="CustomShape 173"/>
          <p:cNvSpPr/>
          <p:nvPr/>
        </p:nvSpPr>
        <p:spPr>
          <a:xfrm rot="5400000">
            <a:off x="6421680" y="4510080"/>
            <a:ext cx="457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117" name="CustomShape 174"/>
          <p:cNvSpPr/>
          <p:nvPr/>
        </p:nvSpPr>
        <p:spPr>
          <a:xfrm rot="5400000">
            <a:off x="7792920" y="428076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18" name="CustomShape 175"/>
          <p:cNvSpPr/>
          <p:nvPr/>
        </p:nvSpPr>
        <p:spPr>
          <a:xfrm rot="5400000">
            <a:off x="7448400" y="428076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19" name="CustomShape 176"/>
          <p:cNvSpPr/>
          <p:nvPr/>
        </p:nvSpPr>
        <p:spPr>
          <a:xfrm rot="5400000">
            <a:off x="70974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0" name="CustomShape 177"/>
          <p:cNvSpPr/>
          <p:nvPr/>
        </p:nvSpPr>
        <p:spPr>
          <a:xfrm rot="5400000">
            <a:off x="67482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1" name="CustomShape 178"/>
          <p:cNvSpPr/>
          <p:nvPr/>
        </p:nvSpPr>
        <p:spPr>
          <a:xfrm rot="5400000">
            <a:off x="63990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2" name="CustomShape 179"/>
          <p:cNvSpPr/>
          <p:nvPr/>
        </p:nvSpPr>
        <p:spPr>
          <a:xfrm rot="5400000">
            <a:off x="60498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3" name="CustomShape 180"/>
          <p:cNvSpPr/>
          <p:nvPr/>
        </p:nvSpPr>
        <p:spPr>
          <a:xfrm rot="5400000">
            <a:off x="57006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4" name="CustomShape 181"/>
          <p:cNvSpPr/>
          <p:nvPr/>
        </p:nvSpPr>
        <p:spPr>
          <a:xfrm rot="5400000">
            <a:off x="5351400" y="4285080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25" name="Line 182"/>
          <p:cNvSpPr/>
          <p:nvPr/>
        </p:nvSpPr>
        <p:spPr>
          <a:xfrm>
            <a:off x="5171400" y="455328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26" name="Line 183"/>
          <p:cNvSpPr/>
          <p:nvPr/>
        </p:nvSpPr>
        <p:spPr>
          <a:xfrm>
            <a:off x="5171400" y="473328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27" name="Line 184"/>
          <p:cNvSpPr/>
          <p:nvPr/>
        </p:nvSpPr>
        <p:spPr>
          <a:xfrm>
            <a:off x="5171400" y="489240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28" name="Line 185"/>
          <p:cNvSpPr/>
          <p:nvPr/>
        </p:nvSpPr>
        <p:spPr>
          <a:xfrm>
            <a:off x="5171400" y="505728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29" name="Line 186"/>
          <p:cNvSpPr/>
          <p:nvPr/>
        </p:nvSpPr>
        <p:spPr>
          <a:xfrm>
            <a:off x="5171400" y="521640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30" name="Line 187"/>
          <p:cNvSpPr/>
          <p:nvPr/>
        </p:nvSpPr>
        <p:spPr>
          <a:xfrm>
            <a:off x="5171400" y="5381280"/>
            <a:ext cx="28429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31" name="Line 188"/>
          <p:cNvSpPr/>
          <p:nvPr/>
        </p:nvSpPr>
        <p:spPr>
          <a:xfrm flipH="1" flipV="1">
            <a:off x="6603840" y="5491440"/>
            <a:ext cx="2880" cy="30852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132" name="CustomShape 189"/>
          <p:cNvSpPr/>
          <p:nvPr/>
        </p:nvSpPr>
        <p:spPr>
          <a:xfrm rot="5400000">
            <a:off x="5360760" y="452304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33" name="CustomShape 190"/>
          <p:cNvSpPr/>
          <p:nvPr/>
        </p:nvSpPr>
        <p:spPr>
          <a:xfrm rot="5400000">
            <a:off x="5716080" y="452304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34" name="CustomShape 191"/>
          <p:cNvSpPr/>
          <p:nvPr/>
        </p:nvSpPr>
        <p:spPr>
          <a:xfrm rot="5400000">
            <a:off x="6063840" y="451908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35" name="CustomShape 192"/>
          <p:cNvSpPr/>
          <p:nvPr/>
        </p:nvSpPr>
        <p:spPr>
          <a:xfrm rot="5400000">
            <a:off x="6415200" y="452304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36" name="TextShape 193"/>
          <p:cNvSpPr txBox="1"/>
          <p:nvPr/>
        </p:nvSpPr>
        <p:spPr>
          <a:xfrm>
            <a:off x="7966440" y="4419000"/>
            <a:ext cx="833040" cy="1105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/>
              <a:t>L1 open</a:t>
            </a:r>
            <a:endParaRPr/>
          </a:p>
          <a:p>
            <a:r>
              <a:rPr lang="en-US" sz="1200"/>
              <a:t>L2 closed</a:t>
            </a:r>
            <a:endParaRPr/>
          </a:p>
          <a:p>
            <a:r>
              <a:rPr lang="en-US" sz="1200"/>
              <a:t>L3 closed</a:t>
            </a:r>
            <a:endParaRPr/>
          </a:p>
          <a:p>
            <a:r>
              <a:rPr lang="en-US" sz="1200"/>
              <a:t>L4 open</a:t>
            </a:r>
            <a:endParaRPr/>
          </a:p>
          <a:p>
            <a:r>
              <a:rPr lang="en-US" sz="1200"/>
              <a:t>L5 closed</a:t>
            </a:r>
            <a:endParaRPr/>
          </a:p>
          <a:p>
            <a:r>
              <a:rPr lang="en-US" sz="1200"/>
              <a:t>L6 open</a:t>
            </a:r>
            <a:endParaRPr/>
          </a:p>
        </p:txBody>
      </p:sp>
      <p:pic>
        <p:nvPicPr>
          <p:cNvPr descr="" id="1137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621000" y="3920040"/>
            <a:ext cx="924120" cy="310680"/>
          </a:xfrm>
          <a:prstGeom prst="rect">
            <a:avLst/>
          </a:prstGeom>
          <a:ln>
            <a:noFill/>
          </a:ln>
        </p:spPr>
      </p:pic>
      <p:sp>
        <p:nvSpPr>
          <p:cNvPr id="1138" name="Line 194"/>
          <p:cNvSpPr/>
          <p:nvPr/>
        </p:nvSpPr>
        <p:spPr>
          <a:xfrm>
            <a:off x="1432800" y="4215600"/>
            <a:ext cx="176040" cy="3387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descr="" id="1139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769120" y="5779080"/>
            <a:ext cx="1176840" cy="310680"/>
          </a:xfrm>
          <a:prstGeom prst="rect">
            <a:avLst/>
          </a:prstGeom>
          <a:ln>
            <a:noFill/>
          </a:ln>
        </p:spPr>
      </p:pic>
      <p:sp>
        <p:nvSpPr>
          <p:cNvPr id="1140" name="Line 195"/>
          <p:cNvSpPr/>
          <p:nvPr/>
        </p:nvSpPr>
        <p:spPr>
          <a:xfrm flipH="1" flipV="1">
            <a:off x="2974680" y="5272920"/>
            <a:ext cx="506160" cy="5025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41" name="CustomShape 196"/>
          <p:cNvSpPr/>
          <p:nvPr/>
        </p:nvSpPr>
        <p:spPr>
          <a:xfrm rot="5400000">
            <a:off x="6067440" y="502668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2" name="CustomShape 197"/>
          <p:cNvSpPr/>
          <p:nvPr/>
        </p:nvSpPr>
        <p:spPr>
          <a:xfrm rot="5400000">
            <a:off x="6411960" y="502668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3" name="CustomShape 198"/>
          <p:cNvSpPr/>
          <p:nvPr/>
        </p:nvSpPr>
        <p:spPr>
          <a:xfrm rot="5400000">
            <a:off x="5360760" y="534888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4" name="CustomShape 199"/>
          <p:cNvSpPr/>
          <p:nvPr/>
        </p:nvSpPr>
        <p:spPr>
          <a:xfrm rot="5400000">
            <a:off x="6062040" y="534888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5" name="CustomShape 200"/>
          <p:cNvSpPr/>
          <p:nvPr/>
        </p:nvSpPr>
        <p:spPr>
          <a:xfrm rot="5400000">
            <a:off x="6763680" y="534384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6" name="CustomShape 201"/>
          <p:cNvSpPr/>
          <p:nvPr/>
        </p:nvSpPr>
        <p:spPr>
          <a:xfrm rot="5400000">
            <a:off x="7464960" y="5353920"/>
            <a:ext cx="64080" cy="6408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</p:sp>
      <p:sp>
        <p:nvSpPr>
          <p:cNvPr id="1147" name="Line 202"/>
          <p:cNvSpPr/>
          <p:nvPr/>
        </p:nvSpPr>
        <p:spPr>
          <a:xfrm flipV="1">
            <a:off x="6095520" y="4367880"/>
            <a:ext cx="0" cy="1128960"/>
          </a:xfrm>
          <a:prstGeom prst="line">
            <a:avLst/>
          </a:prstGeom>
          <a:ln w="36720">
            <a:solidFill>
              <a:srgbClr val="3333ff"/>
            </a:solidFill>
            <a:round/>
          </a:ln>
        </p:spPr>
      </p:sp>
      <p:sp>
        <p:nvSpPr>
          <p:cNvPr id="1148" name="TextShape 203"/>
          <p:cNvSpPr txBox="1"/>
          <p:nvPr/>
        </p:nvSpPr>
        <p:spPr>
          <a:xfrm>
            <a:off x="5030640" y="6163560"/>
            <a:ext cx="36248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4. Generate valve control patterns</a:t>
            </a:r>
            <a:endParaRPr/>
          </a:p>
        </p:txBody>
      </p:sp>
      <p:sp>
        <p:nvSpPr>
          <p:cNvPr id="1149" name="TextShape 204"/>
          <p:cNvSpPr txBox="1"/>
          <p:nvPr/>
        </p:nvSpPr>
        <p:spPr>
          <a:xfrm>
            <a:off x="538920" y="6211440"/>
            <a:ext cx="36752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3. Assign cells to locations in array</a:t>
            </a:r>
            <a:endParaRPr/>
          </a:p>
        </p:txBody>
      </p:sp>
      <p:sp>
        <p:nvSpPr>
          <p:cNvPr id="1150" name="TextShape 205"/>
          <p:cNvSpPr txBox="1"/>
          <p:nvPr/>
        </p:nvSpPr>
        <p:spPr>
          <a:xfrm>
            <a:off x="5115960" y="3211200"/>
            <a:ext cx="363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2. Construct function from devices</a:t>
            </a:r>
            <a:endParaRPr/>
          </a:p>
        </p:txBody>
      </p:sp>
      <p:sp>
        <p:nvSpPr>
          <p:cNvPr id="1151" name="TextShape 206"/>
          <p:cNvSpPr txBox="1"/>
          <p:nvPr/>
        </p:nvSpPr>
        <p:spPr>
          <a:xfrm>
            <a:off x="627480" y="3177000"/>
            <a:ext cx="3408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1. Obtain function from input file</a:t>
            </a:r>
            <a:endParaRPr/>
          </a:p>
        </p:txBody>
      </p:sp>
      <p:sp>
        <p:nvSpPr>
          <p:cNvPr id="1152" name="CustomShape 207"/>
          <p:cNvSpPr/>
          <p:nvPr/>
        </p:nvSpPr>
        <p:spPr>
          <a:xfrm>
            <a:off x="890640" y="1499760"/>
            <a:ext cx="1782000" cy="1648440"/>
          </a:xfrm>
          <a:prstGeom prst="flowChartProcess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anchor="ctr" bIns="54000" lIns="99000" rIns="99000" tIns="54000" wrap="none"/>
          <a:p>
            <a:r>
              <a:rPr lang="en-US" sz="1200"/>
              <a:t>module half_adder (a, b,</a:t>
            </a:r>
            <a:endParaRPr/>
          </a:p>
          <a:p>
            <a:r>
              <a:rPr lang="en-US" sz="1200"/>
              <a:t>	</a:t>
            </a:r>
            <a:r>
              <a:rPr lang="en-US" sz="1200"/>
              <a:t> </a:t>
            </a:r>
            <a:r>
              <a:rPr lang="en-US" sz="1200"/>
              <a:t>sum, carry );</a:t>
            </a:r>
            <a:endParaRPr/>
          </a:p>
          <a:p>
            <a:r>
              <a:rPr lang="en-US" sz="1200"/>
              <a:t>input  a;</a:t>
            </a:r>
            <a:endParaRPr/>
          </a:p>
          <a:p>
            <a:r>
              <a:rPr lang="en-US" sz="1200"/>
              <a:t>input  b;</a:t>
            </a:r>
            <a:endParaRPr/>
          </a:p>
          <a:p>
            <a:r>
              <a:rPr lang="en-US" sz="1200"/>
              <a:t>output sum;</a:t>
            </a:r>
            <a:endParaRPr/>
          </a:p>
          <a:p>
            <a:r>
              <a:rPr lang="en-US" sz="1200"/>
              <a:t>output carry;</a:t>
            </a:r>
            <a:endParaRPr/>
          </a:p>
          <a:p>
            <a:r>
              <a:rPr lang="en-US" sz="1200"/>
              <a:t>assign sum = a^b;</a:t>
            </a:r>
            <a:endParaRPr/>
          </a:p>
          <a:p>
            <a:r>
              <a:rPr lang="en-US" sz="1200"/>
              <a:t>assign carry = a&amp;b;</a:t>
            </a:r>
            <a:endParaRPr/>
          </a:p>
          <a:p>
            <a:r>
              <a:rPr lang="en-US" sz="1200"/>
              <a:t>endmodule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