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405" r:id="rId3"/>
    <p:sldId id="376" r:id="rId4"/>
    <p:sldId id="361" r:id="rId5"/>
    <p:sldId id="378" r:id="rId6"/>
    <p:sldId id="384" r:id="rId7"/>
    <p:sldId id="407" r:id="rId8"/>
    <p:sldId id="386" r:id="rId9"/>
    <p:sldId id="406" r:id="rId10"/>
    <p:sldId id="392" r:id="rId11"/>
    <p:sldId id="394" r:id="rId12"/>
    <p:sldId id="393" r:id="rId13"/>
    <p:sldId id="382" r:id="rId14"/>
    <p:sldId id="396" r:id="rId15"/>
    <p:sldId id="3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han jiang" userId="d520dca9f5eea0fb" providerId="LiveId" clId="{8868954A-17DF-4D31-A836-219A23E9CED6}"/>
    <pc:docChg chg="modSld">
      <pc:chgData name="yuhan jiang" userId="d520dca9f5eea0fb" providerId="LiveId" clId="{8868954A-17DF-4D31-A836-219A23E9CED6}" dt="2024-07-02T03:58:53.048" v="27" actId="20577"/>
      <pc:docMkLst>
        <pc:docMk/>
      </pc:docMkLst>
      <pc:sldChg chg="modSp mod">
        <pc:chgData name="yuhan jiang" userId="d520dca9f5eea0fb" providerId="LiveId" clId="{8868954A-17DF-4D31-A836-219A23E9CED6}" dt="2024-07-02T03:58:53.048" v="27" actId="20577"/>
        <pc:sldMkLst>
          <pc:docMk/>
          <pc:sldMk cId="1256621648" sldId="382"/>
        </pc:sldMkLst>
        <pc:spChg chg="mod">
          <ac:chgData name="yuhan jiang" userId="d520dca9f5eea0fb" providerId="LiveId" clId="{8868954A-17DF-4D31-A836-219A23E9CED6}" dt="2024-07-02T03:58:53.048" v="27" actId="20577"/>
          <ac:spMkLst>
            <pc:docMk/>
            <pc:sldMk cId="1256621648" sldId="382"/>
            <ac:spMk id="17" creationId="{00000000-0000-0000-0000-000000000000}"/>
          </ac:spMkLst>
        </pc:spChg>
      </pc:sldChg>
      <pc:sldChg chg="modSp mod">
        <pc:chgData name="yuhan jiang" userId="d520dca9f5eea0fb" providerId="LiveId" clId="{8868954A-17DF-4D31-A836-219A23E9CED6}" dt="2024-07-02T03:58:33.304" v="17" actId="20577"/>
        <pc:sldMkLst>
          <pc:docMk/>
          <pc:sldMk cId="1545186929" sldId="392"/>
        </pc:sldMkLst>
        <pc:spChg chg="mod">
          <ac:chgData name="yuhan jiang" userId="d520dca9f5eea0fb" providerId="LiveId" clId="{8868954A-17DF-4D31-A836-219A23E9CED6}" dt="2024-07-02T03:58:33.304" v="17" actId="20577"/>
          <ac:spMkLst>
            <pc:docMk/>
            <pc:sldMk cId="1545186929" sldId="392"/>
            <ac:spMk id="17" creationId="{00000000-0000-0000-0000-000000000000}"/>
          </ac:spMkLst>
        </pc:spChg>
      </pc:sldChg>
      <pc:sldChg chg="modSp mod">
        <pc:chgData name="yuhan jiang" userId="d520dca9f5eea0fb" providerId="LiveId" clId="{8868954A-17DF-4D31-A836-219A23E9CED6}" dt="2024-07-02T03:58:45.111" v="21" actId="20577"/>
        <pc:sldMkLst>
          <pc:docMk/>
          <pc:sldMk cId="171185630" sldId="393"/>
        </pc:sldMkLst>
        <pc:spChg chg="mod">
          <ac:chgData name="yuhan jiang" userId="d520dca9f5eea0fb" providerId="LiveId" clId="{8868954A-17DF-4D31-A836-219A23E9CED6}" dt="2024-07-02T03:58:45.111" v="21" actId="20577"/>
          <ac:spMkLst>
            <pc:docMk/>
            <pc:sldMk cId="171185630" sldId="393"/>
            <ac:spMk id="17" creationId="{00000000-0000-0000-0000-000000000000}"/>
          </ac:spMkLst>
        </pc:spChg>
      </pc:sldChg>
      <pc:sldChg chg="modSp mod">
        <pc:chgData name="yuhan jiang" userId="d520dca9f5eea0fb" providerId="LiveId" clId="{8868954A-17DF-4D31-A836-219A23E9CED6}" dt="2024-07-02T03:58:40.896" v="19" actId="20577"/>
        <pc:sldMkLst>
          <pc:docMk/>
          <pc:sldMk cId="427541589" sldId="394"/>
        </pc:sldMkLst>
        <pc:spChg chg="mod">
          <ac:chgData name="yuhan jiang" userId="d520dca9f5eea0fb" providerId="LiveId" clId="{8868954A-17DF-4D31-A836-219A23E9CED6}" dt="2024-07-02T03:58:40.896" v="19" actId="20577"/>
          <ac:spMkLst>
            <pc:docMk/>
            <pc:sldMk cId="427541589" sldId="394"/>
            <ac:spMk id="17" creationId="{00000000-0000-0000-0000-000000000000}"/>
          </ac:spMkLst>
        </pc:spChg>
      </pc:sldChg>
      <pc:sldChg chg="modSp mod">
        <pc:chgData name="yuhan jiang" userId="d520dca9f5eea0fb" providerId="LiveId" clId="{8868954A-17DF-4D31-A836-219A23E9CED6}" dt="2024-07-02T03:57:40.263" v="13" actId="1076"/>
        <pc:sldMkLst>
          <pc:docMk/>
          <pc:sldMk cId="1459960317" sldId="405"/>
        </pc:sldMkLst>
        <pc:spChg chg="mod">
          <ac:chgData name="yuhan jiang" userId="d520dca9f5eea0fb" providerId="LiveId" clId="{8868954A-17DF-4D31-A836-219A23E9CED6}" dt="2024-07-02T03:56:25.954" v="6" actId="1076"/>
          <ac:spMkLst>
            <pc:docMk/>
            <pc:sldMk cId="1459960317" sldId="405"/>
            <ac:spMk id="2" creationId="{6F6C78A1-72B6-4F0E-2541-5E61AA12F5E1}"/>
          </ac:spMkLst>
        </pc:spChg>
        <pc:spChg chg="mod">
          <ac:chgData name="yuhan jiang" userId="d520dca9f5eea0fb" providerId="LiveId" clId="{8868954A-17DF-4D31-A836-219A23E9CED6}" dt="2024-07-02T03:55:28.357" v="1" actId="1076"/>
          <ac:spMkLst>
            <pc:docMk/>
            <pc:sldMk cId="1459960317" sldId="405"/>
            <ac:spMk id="3" creationId="{1C03FACC-A1FE-BD47-D578-70ECFFB0B3A4}"/>
          </ac:spMkLst>
        </pc:spChg>
        <pc:spChg chg="mod">
          <ac:chgData name="yuhan jiang" userId="d520dca9f5eea0fb" providerId="LiveId" clId="{8868954A-17DF-4D31-A836-219A23E9CED6}" dt="2024-07-02T03:56:29.375" v="7" actId="1076"/>
          <ac:spMkLst>
            <pc:docMk/>
            <pc:sldMk cId="1459960317" sldId="405"/>
            <ac:spMk id="4" creationId="{50DE2837-D0FE-6332-2862-7288F6A69A6B}"/>
          </ac:spMkLst>
        </pc:spChg>
        <pc:spChg chg="mod">
          <ac:chgData name="yuhan jiang" userId="d520dca9f5eea0fb" providerId="LiveId" clId="{8868954A-17DF-4D31-A836-219A23E9CED6}" dt="2024-07-02T03:57:06.603" v="10" actId="1076"/>
          <ac:spMkLst>
            <pc:docMk/>
            <pc:sldMk cId="1459960317" sldId="405"/>
            <ac:spMk id="5" creationId="{35106915-EF16-D4AA-70BE-FBCFBC53A5F9}"/>
          </ac:spMkLst>
        </pc:spChg>
        <pc:spChg chg="mod">
          <ac:chgData name="yuhan jiang" userId="d520dca9f5eea0fb" providerId="LiveId" clId="{8868954A-17DF-4D31-A836-219A23E9CED6}" dt="2024-07-02T03:56:39.037" v="8" actId="1076"/>
          <ac:spMkLst>
            <pc:docMk/>
            <pc:sldMk cId="1459960317" sldId="405"/>
            <ac:spMk id="14" creationId="{FAE42206-F8E5-4B6F-512F-B33236F6820C}"/>
          </ac:spMkLst>
        </pc:spChg>
        <pc:spChg chg="mod">
          <ac:chgData name="yuhan jiang" userId="d520dca9f5eea0fb" providerId="LiveId" clId="{8868954A-17DF-4D31-A836-219A23E9CED6}" dt="2024-07-02T03:57:12.573" v="11" actId="1076"/>
          <ac:spMkLst>
            <pc:docMk/>
            <pc:sldMk cId="1459960317" sldId="405"/>
            <ac:spMk id="15" creationId="{28B1D7C9-AF8E-86DB-6E71-B5F3DD818B45}"/>
          </ac:spMkLst>
        </pc:spChg>
        <pc:spChg chg="mod">
          <ac:chgData name="yuhan jiang" userId="d520dca9f5eea0fb" providerId="LiveId" clId="{8868954A-17DF-4D31-A836-219A23E9CED6}" dt="2024-07-02T03:57:40.263" v="13" actId="1076"/>
          <ac:spMkLst>
            <pc:docMk/>
            <pc:sldMk cId="1459960317" sldId="405"/>
            <ac:spMk id="19" creationId="{EF4AD081-09A4-33D9-5B2A-99746FEA4B30}"/>
          </ac:spMkLst>
        </pc:spChg>
        <pc:spChg chg="mod">
          <ac:chgData name="yuhan jiang" userId="d520dca9f5eea0fb" providerId="LiveId" clId="{8868954A-17DF-4D31-A836-219A23E9CED6}" dt="2024-07-02T03:55:34.009" v="2" actId="1076"/>
          <ac:spMkLst>
            <pc:docMk/>
            <pc:sldMk cId="1459960317" sldId="405"/>
            <ac:spMk id="21" creationId="{DBEC6FD0-DBC3-8551-A3BF-42EF82912192}"/>
          </ac:spMkLst>
        </pc:spChg>
        <pc:spChg chg="mod">
          <ac:chgData name="yuhan jiang" userId="d520dca9f5eea0fb" providerId="LiveId" clId="{8868954A-17DF-4D31-A836-219A23E9CED6}" dt="2024-07-02T03:56:50.385" v="9" actId="1076"/>
          <ac:spMkLst>
            <pc:docMk/>
            <pc:sldMk cId="1459960317" sldId="405"/>
            <ac:spMk id="22" creationId="{A6E62243-F68C-85BE-84E7-6675638A23A5}"/>
          </ac:spMkLst>
        </pc:spChg>
        <pc:spChg chg="mod">
          <ac:chgData name="yuhan jiang" userId="d520dca9f5eea0fb" providerId="LiveId" clId="{8868954A-17DF-4D31-A836-219A23E9CED6}" dt="2024-07-02T03:57:29.977" v="12" actId="1076"/>
          <ac:spMkLst>
            <pc:docMk/>
            <pc:sldMk cId="1459960317" sldId="405"/>
            <ac:spMk id="23" creationId="{37C61923-94DB-E8C6-899A-BA3C701486E4}"/>
          </ac:spMkLst>
        </pc:spChg>
      </pc:sldChg>
      <pc:sldChg chg="modSp mod">
        <pc:chgData name="yuhan jiang" userId="d520dca9f5eea0fb" providerId="LiveId" clId="{8868954A-17DF-4D31-A836-219A23E9CED6}" dt="2024-07-02T03:58:28.187" v="15" actId="20577"/>
        <pc:sldMkLst>
          <pc:docMk/>
          <pc:sldMk cId="851822174" sldId="406"/>
        </pc:sldMkLst>
        <pc:spChg chg="mod">
          <ac:chgData name="yuhan jiang" userId="d520dca9f5eea0fb" providerId="LiveId" clId="{8868954A-17DF-4D31-A836-219A23E9CED6}" dt="2024-07-02T03:58:28.187" v="15" actId="20577"/>
          <ac:spMkLst>
            <pc:docMk/>
            <pc:sldMk cId="851822174" sldId="406"/>
            <ac:spMk id="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EEDB6-3F81-43A8-97E5-13F8C7D83881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307B9-F99C-4405-B5E2-507D460BCE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96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 rot="16200000">
            <a:off x="7445828" y="2111828"/>
            <a:ext cx="4746172" cy="47461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直角三角形 1"/>
          <p:cNvSpPr/>
          <p:nvPr userDrawn="1"/>
        </p:nvSpPr>
        <p:spPr>
          <a:xfrm rot="5400000">
            <a:off x="-2" y="-1"/>
            <a:ext cx="4746172" cy="47461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40378" y="751918"/>
            <a:ext cx="10511245" cy="5354165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85800"/>
            <a:endParaRPr lang="zh-CN" altLang="en-US" sz="135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712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97939" y="191809"/>
            <a:ext cx="11796122" cy="6474382"/>
          </a:xfrm>
          <a:prstGeom prst="rect">
            <a:avLst/>
          </a:prstGeom>
          <a:solidFill>
            <a:srgbClr val="F7F4F8"/>
          </a:solidFill>
          <a:ln>
            <a:noFill/>
          </a:ln>
          <a:effectLst>
            <a:outerShdw blurRad="304800" sx="104000" sy="104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685800"/>
            <a:endParaRPr lang="zh-CN" altLang="en-US" sz="135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262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8E46-575C-4BBE-9D7A-1EA176DBC1C0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6B7B-C324-497E-8385-870902545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8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D2C8-435E-4C7B-86D6-715B313373A8}" type="datetimeFigureOut">
              <a:rPr lang="zh-CN" altLang="en-US" smtClean="0"/>
              <a:t>2024/7/2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8ED1-A05E-4B51-B5E6-5AAC30683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H="1">
            <a:off x="1144814" y="5710464"/>
            <a:ext cx="7837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240971" y="5070021"/>
            <a:ext cx="0" cy="784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 flipH="1">
            <a:off x="10263414" y="1147536"/>
            <a:ext cx="7837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>
            <a:off x="10951029" y="1003179"/>
            <a:ext cx="0" cy="784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稻壳儿原创设计师【幻雨工作室】_3"/>
          <p:cNvSpPr txBox="1"/>
          <p:nvPr/>
        </p:nvSpPr>
        <p:spPr>
          <a:xfrm>
            <a:off x="1938022" y="1395579"/>
            <a:ext cx="8315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spc="-300" dirty="0">
                <a:solidFill>
                  <a:srgbClr val="3042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 Circuit Design</a:t>
            </a:r>
            <a:endParaRPr kumimoji="0" lang="en-US" altLang="zh-CN" sz="7200" b="1" i="0" u="none" strike="noStrike" kern="1200" cap="none" spc="-300" normalizeH="0" baseline="0" noProof="0" dirty="0">
              <a:ln>
                <a:noFill/>
              </a:ln>
              <a:solidFill>
                <a:srgbClr val="30427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FF785E-B727-08BA-487E-9246EFA81CB2}"/>
              </a:ext>
            </a:extLst>
          </p:cNvPr>
          <p:cNvSpPr txBox="1"/>
          <p:nvPr/>
        </p:nvSpPr>
        <p:spPr>
          <a:xfrm>
            <a:off x="6636924" y="4654492"/>
            <a:ext cx="4410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name : Jiang Yuhan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Guo </a:t>
            </a:r>
            <a:r>
              <a:rPr lang="en-US" altLang="zh-CN" sz="2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Hangkai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Advisor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Mr. Wang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50703A-B326-D82F-6B6D-A507AE280A00}"/>
              </a:ext>
            </a:extLst>
          </p:cNvPr>
          <p:cNvSpPr txBox="1"/>
          <p:nvPr/>
        </p:nvSpPr>
        <p:spPr>
          <a:xfrm>
            <a:off x="3073011" y="3943484"/>
            <a:ext cx="604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pc="-150" dirty="0">
                <a:solidFill>
                  <a:srgbClr val="3042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Noise Detector Alarm Device in Self-study Room</a:t>
            </a:r>
            <a:endParaRPr lang="en-US" altLang="zh-CN" sz="2000" spc="-1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2"/>
          <p:cNvSpPr txBox="1"/>
          <p:nvPr/>
        </p:nvSpPr>
        <p:spPr>
          <a:xfrm>
            <a:off x="1537970" y="499745"/>
            <a:ext cx="93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Circuit design</a:t>
            </a:r>
          </a:p>
        </p:txBody>
      </p:sp>
      <p:pic>
        <p:nvPicPr>
          <p:cNvPr id="4" name="图片 2" descr="微信图片_20240619194224">
            <a:extLst>
              <a:ext uri="{FF2B5EF4-FFF2-40B4-BE49-F238E27FC236}">
                <a16:creationId xmlns:a16="http://schemas.microsoft.com/office/drawing/2014/main" id="{DFB2E166-D8E8-E4C3-56E0-2ADAF711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09" r="5073" b="12835"/>
          <a:stretch>
            <a:fillRect/>
          </a:stretch>
        </p:blipFill>
        <p:spPr>
          <a:xfrm rot="16200000">
            <a:off x="4006532" y="967327"/>
            <a:ext cx="4178935" cy="56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8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2"/>
          <p:cNvSpPr txBox="1"/>
          <p:nvPr/>
        </p:nvSpPr>
        <p:spPr>
          <a:xfrm>
            <a:off x="1537970" y="499745"/>
            <a:ext cx="93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Flowchart</a:t>
            </a:r>
          </a:p>
        </p:txBody>
      </p:sp>
      <p:pic>
        <p:nvPicPr>
          <p:cNvPr id="3" name="图片 1">
            <a:extLst>
              <a:ext uri="{FF2B5EF4-FFF2-40B4-BE49-F238E27FC236}">
                <a16:creationId xmlns:a16="http://schemas.microsoft.com/office/drawing/2014/main" id="{A8415E99-91E0-2DE5-59F2-B7403ACB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9985" y="1335998"/>
            <a:ext cx="4405630" cy="482663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741B82-9C1B-47BF-FC7F-9ACC33042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66394"/>
              </p:ext>
            </p:extLst>
          </p:nvPr>
        </p:nvGraphicFramePr>
        <p:xfrm>
          <a:off x="372534" y="1674982"/>
          <a:ext cx="5723466" cy="3668504"/>
        </p:xfrm>
        <a:graphic>
          <a:graphicData uri="http://schemas.openxmlformats.org/drawingml/2006/table">
            <a:tbl>
              <a:tblPr firstRow="1" firstCol="1" bandRow="1"/>
              <a:tblGrid>
                <a:gridCol w="770468">
                  <a:extLst>
                    <a:ext uri="{9D8B030D-6E8A-4147-A177-3AD203B41FA5}">
                      <a16:colId xmlns:a16="http://schemas.microsoft.com/office/drawing/2014/main" val="2692460062"/>
                    </a:ext>
                  </a:extLst>
                </a:gridCol>
                <a:gridCol w="1338178">
                  <a:extLst>
                    <a:ext uri="{9D8B030D-6E8A-4147-A177-3AD203B41FA5}">
                      <a16:colId xmlns:a16="http://schemas.microsoft.com/office/drawing/2014/main" val="1778500244"/>
                    </a:ext>
                  </a:extLst>
                </a:gridCol>
                <a:gridCol w="1204940">
                  <a:extLst>
                    <a:ext uri="{9D8B030D-6E8A-4147-A177-3AD203B41FA5}">
                      <a16:colId xmlns:a16="http://schemas.microsoft.com/office/drawing/2014/main" val="308598259"/>
                    </a:ext>
                  </a:extLst>
                </a:gridCol>
                <a:gridCol w="1204940">
                  <a:extLst>
                    <a:ext uri="{9D8B030D-6E8A-4147-A177-3AD203B41FA5}">
                      <a16:colId xmlns:a16="http://schemas.microsoft.com/office/drawing/2014/main" val="1888054318"/>
                    </a:ext>
                  </a:extLst>
                </a:gridCol>
                <a:gridCol w="1204940">
                  <a:extLst>
                    <a:ext uri="{9D8B030D-6E8A-4147-A177-3AD203B41FA5}">
                      <a16:colId xmlns:a16="http://schemas.microsoft.com/office/drawing/2014/main" val="1780344995"/>
                    </a:ext>
                  </a:extLst>
                </a:gridCol>
              </a:tblGrid>
              <a:tr h="734246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2400" kern="1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400" kern="100">
                        <a:effectLst/>
                        <a:highlight>
                          <a:srgbClr val="A6A6A6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400" kern="100" dirty="0">
                        <a:effectLst/>
                        <a:highlight>
                          <a:srgbClr val="A6A6A6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400" kern="100">
                        <a:effectLst/>
                        <a:highlight>
                          <a:srgbClr val="A6A6A6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400" kern="100">
                        <a:effectLst/>
                        <a:highlight>
                          <a:srgbClr val="A6A6A6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868456"/>
                  </a:ext>
                </a:extLst>
              </a:tr>
              <a:tr h="734246"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2400" kern="100">
                        <a:effectLst/>
                        <a:highlight>
                          <a:srgbClr val="A6A6A6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200000"/>
                        </a:lnSpc>
                      </a:pPr>
                      <a:r>
                        <a:rPr lang="en-US" sz="2400" kern="1200" dirty="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</a:t>
                      </a:r>
                      <a:endParaRPr lang="zh-CN" altLang="en-US" sz="2400" kern="1200" dirty="0">
                        <a:solidFill>
                          <a:schemeClr val="accen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783548"/>
                  </a:ext>
                </a:extLst>
              </a:tr>
              <a:tr h="734246"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2400" kern="100">
                        <a:effectLst/>
                        <a:highlight>
                          <a:srgbClr val="A6A6A6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229455"/>
                  </a:ext>
                </a:extLst>
              </a:tr>
              <a:tr h="734246"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400" kern="100">
                        <a:effectLst/>
                        <a:highlight>
                          <a:srgbClr val="A6A6A6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425398"/>
                  </a:ext>
                </a:extLst>
              </a:tr>
              <a:tr h="548295"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A6A6A6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2400" kern="100" dirty="0">
                        <a:effectLst/>
                        <a:highlight>
                          <a:srgbClr val="A6A6A6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altLang="zh-CN" sz="2400" kern="1200" dirty="0">
                          <a:solidFill>
                            <a:schemeClr val="accen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sensor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sz="2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200000"/>
                        </a:lnSpc>
                      </a:pPr>
                      <a:r>
                        <a:rPr lang="en-US" sz="2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  <a:endParaRPr lang="zh-CN" sz="2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300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41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2"/>
          <p:cNvSpPr txBox="1"/>
          <p:nvPr/>
        </p:nvSpPr>
        <p:spPr>
          <a:xfrm>
            <a:off x="1769883" y="530540"/>
            <a:ext cx="93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7118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2"/>
          <p:cNvSpPr txBox="1"/>
          <p:nvPr/>
        </p:nvSpPr>
        <p:spPr>
          <a:xfrm>
            <a:off x="1537970" y="499745"/>
            <a:ext cx="93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originality of our study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BC2544-73E7-81EA-C8F2-FF9E78EA18CA}"/>
              </a:ext>
            </a:extLst>
          </p:cNvPr>
          <p:cNvSpPr txBox="1"/>
          <p:nvPr/>
        </p:nvSpPr>
        <p:spPr>
          <a:xfrm>
            <a:off x="1537970" y="1463062"/>
            <a:ext cx="9774464" cy="369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Digitizing areas of the study room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mutual influence between noise areas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Circuit design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 to deploy</a:t>
            </a:r>
          </a:p>
        </p:txBody>
      </p:sp>
    </p:spTree>
    <p:extLst>
      <p:ext uri="{BB962C8B-B14F-4D97-AF65-F5344CB8AC3E}">
        <p14:creationId xmlns:p14="http://schemas.microsoft.com/office/powerpoint/2010/main" val="125662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2"/>
          <p:cNvSpPr txBox="1"/>
          <p:nvPr/>
        </p:nvSpPr>
        <p:spPr>
          <a:xfrm>
            <a:off x="1537970" y="499745"/>
            <a:ext cx="93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&amp; Reference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BC2544-73E7-81EA-C8F2-FF9E78EA18CA}"/>
              </a:ext>
            </a:extLst>
          </p:cNvPr>
          <p:cNvSpPr txBox="1"/>
          <p:nvPr/>
        </p:nvSpPr>
        <p:spPr>
          <a:xfrm>
            <a:off x="1208768" y="1651769"/>
            <a:ext cx="9774464" cy="406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Edgar, A., </a:t>
            </a:r>
            <a:r>
              <a:rPr lang="en-US" altLang="zh-CN" sz="25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Aakansha</a:t>
            </a:r>
            <a:r>
              <a:rPr lang="en-US" altLang="zh-CN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et al. (n.d.). Noise Detector Alarm Device.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Technical Specification for Classification of Sound Environment Functional Zones. (2014). GB/T 15190-2014.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Environmental Quality Standards for Noise. (2008). GB 3096-2008.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for Design of Library Buildings. (2015). JGJ38-2015</a:t>
            </a:r>
          </a:p>
        </p:txBody>
      </p:sp>
    </p:spTree>
    <p:extLst>
      <p:ext uri="{BB962C8B-B14F-4D97-AF65-F5344CB8AC3E}">
        <p14:creationId xmlns:p14="http://schemas.microsoft.com/office/powerpoint/2010/main" val="2830741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/>
        </p:nvCxnSpPr>
        <p:spPr>
          <a:xfrm flipH="1">
            <a:off x="1144814" y="5710464"/>
            <a:ext cx="7837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240971" y="5070021"/>
            <a:ext cx="0" cy="784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10800000" flipH="1">
            <a:off x="10263414" y="1147536"/>
            <a:ext cx="78377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0800000" flipH="1">
            <a:off x="10951029" y="1003179"/>
            <a:ext cx="0" cy="784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稻壳儿原创设计师【幻雨工作室】_3"/>
          <p:cNvSpPr txBox="1"/>
          <p:nvPr/>
        </p:nvSpPr>
        <p:spPr>
          <a:xfrm>
            <a:off x="1714729" y="1319676"/>
            <a:ext cx="83159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200" b="1" spc="-300" dirty="0">
                <a:solidFill>
                  <a:srgbClr val="3042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your constructive feedback!</a:t>
            </a:r>
            <a:endParaRPr kumimoji="0" lang="en-US" altLang="zh-CN" sz="7200" b="1" i="0" u="none" strike="noStrike" kern="1200" cap="none" spc="-300" normalizeH="0" baseline="0" noProof="0" dirty="0">
              <a:ln>
                <a:noFill/>
              </a:ln>
              <a:solidFill>
                <a:srgbClr val="30427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FF785E-B727-08BA-487E-9246EFA81CB2}"/>
              </a:ext>
            </a:extLst>
          </p:cNvPr>
          <p:cNvSpPr txBox="1"/>
          <p:nvPr/>
        </p:nvSpPr>
        <p:spPr>
          <a:xfrm>
            <a:off x="1536700" y="5070021"/>
            <a:ext cx="9407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 name : Jiang Yuhan</a:t>
            </a:r>
            <a:r>
              <a:rPr lang="zh-CN" altLang="en-US" sz="2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Guo </a:t>
            </a:r>
            <a:r>
              <a:rPr lang="en-US" altLang="zh-CN" sz="21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Hangkai</a:t>
            </a:r>
            <a:r>
              <a:rPr lang="en-US" altLang="zh-CN" sz="2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Research Advisor</a:t>
            </a:r>
            <a:r>
              <a:rPr lang="zh-CN" altLang="en-US" sz="2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Mr. Wang</a:t>
            </a:r>
          </a:p>
        </p:txBody>
      </p:sp>
    </p:spTree>
    <p:extLst>
      <p:ext uri="{BB962C8B-B14F-4D97-AF65-F5344CB8AC3E}">
        <p14:creationId xmlns:p14="http://schemas.microsoft.com/office/powerpoint/2010/main" val="1236467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2"/>
          <p:cNvSpPr txBox="1"/>
          <p:nvPr/>
        </p:nvSpPr>
        <p:spPr>
          <a:xfrm>
            <a:off x="1537970" y="499745"/>
            <a:ext cx="93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ontents</a:t>
            </a:r>
          </a:p>
        </p:txBody>
      </p:sp>
      <p:sp>
        <p:nvSpPr>
          <p:cNvPr id="6" name="稻壳儿搜索【幻雨工作室】_3">
            <a:extLst>
              <a:ext uri="{FF2B5EF4-FFF2-40B4-BE49-F238E27FC236}">
                <a16:creationId xmlns:a16="http://schemas.microsoft.com/office/drawing/2014/main" id="{56EE46ED-AB6B-EBED-4A31-937A9BB74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33" y="1650051"/>
            <a:ext cx="682986" cy="68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稻壳儿原创设计师【幻雨工作室】_2">
            <a:extLst>
              <a:ext uri="{FF2B5EF4-FFF2-40B4-BE49-F238E27FC236}">
                <a16:creationId xmlns:a16="http://schemas.microsoft.com/office/drawing/2014/main" id="{61471C83-7199-8F58-A5C7-66FEB2312722}"/>
              </a:ext>
            </a:extLst>
          </p:cNvPr>
          <p:cNvSpPr txBox="1"/>
          <p:nvPr/>
        </p:nvSpPr>
        <p:spPr>
          <a:xfrm>
            <a:off x="1537970" y="1759703"/>
            <a:ext cx="705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稻壳儿搜索【幻雨工作室】_3">
            <a:extLst>
              <a:ext uri="{FF2B5EF4-FFF2-40B4-BE49-F238E27FC236}">
                <a16:creationId xmlns:a16="http://schemas.microsoft.com/office/drawing/2014/main" id="{3C7F475C-B63B-4985-BB0B-F4AED8C68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33" y="2605779"/>
            <a:ext cx="682986" cy="68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稻壳儿原创设计师【幻雨工作室】_2">
            <a:extLst>
              <a:ext uri="{FF2B5EF4-FFF2-40B4-BE49-F238E27FC236}">
                <a16:creationId xmlns:a16="http://schemas.microsoft.com/office/drawing/2014/main" id="{52995EE0-6A88-2DAA-8134-58ECD82C3CBB}"/>
              </a:ext>
            </a:extLst>
          </p:cNvPr>
          <p:cNvSpPr txBox="1"/>
          <p:nvPr/>
        </p:nvSpPr>
        <p:spPr>
          <a:xfrm>
            <a:off x="1537970" y="2712398"/>
            <a:ext cx="705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Question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稻壳儿搜索【幻雨工作室】_3">
            <a:extLst>
              <a:ext uri="{FF2B5EF4-FFF2-40B4-BE49-F238E27FC236}">
                <a16:creationId xmlns:a16="http://schemas.microsoft.com/office/drawing/2014/main" id="{E57C0E73-CEC3-7E92-78D0-1B82F67E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33" y="3561507"/>
            <a:ext cx="682986" cy="68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稻壳儿原创设计师【幻雨工作室】_2">
            <a:extLst>
              <a:ext uri="{FF2B5EF4-FFF2-40B4-BE49-F238E27FC236}">
                <a16:creationId xmlns:a16="http://schemas.microsoft.com/office/drawing/2014/main" id="{C3205D63-597E-BB2C-E787-5799FBF4F87B}"/>
              </a:ext>
            </a:extLst>
          </p:cNvPr>
          <p:cNvSpPr txBox="1"/>
          <p:nvPr/>
        </p:nvSpPr>
        <p:spPr>
          <a:xfrm>
            <a:off x="1537970" y="3674191"/>
            <a:ext cx="705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稻壳儿搜索【幻雨工作室】_3">
            <a:extLst>
              <a:ext uri="{FF2B5EF4-FFF2-40B4-BE49-F238E27FC236}">
                <a16:creationId xmlns:a16="http://schemas.microsoft.com/office/drawing/2014/main" id="{0D55C5DD-81BA-9FF6-5702-7AA706A6E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33" y="4517235"/>
            <a:ext cx="682986" cy="68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原创设计师【幻雨工作室】_2">
            <a:extLst>
              <a:ext uri="{FF2B5EF4-FFF2-40B4-BE49-F238E27FC236}">
                <a16:creationId xmlns:a16="http://schemas.microsoft.com/office/drawing/2014/main" id="{EF4AD081-09A4-33D9-5B2A-99746FEA4B30}"/>
              </a:ext>
            </a:extLst>
          </p:cNvPr>
          <p:cNvSpPr txBox="1"/>
          <p:nvPr/>
        </p:nvSpPr>
        <p:spPr>
          <a:xfrm>
            <a:off x="7127419" y="4671652"/>
            <a:ext cx="705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Significance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稻壳儿搜索【幻雨工作室】_3">
            <a:extLst>
              <a:ext uri="{FF2B5EF4-FFF2-40B4-BE49-F238E27FC236}">
                <a16:creationId xmlns:a16="http://schemas.microsoft.com/office/drawing/2014/main" id="{8B144109-95EE-BCFF-E776-A5B69D295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333" y="5472963"/>
            <a:ext cx="682986" cy="68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原创设计师【幻雨工作室】_2">
            <a:extLst>
              <a:ext uri="{FF2B5EF4-FFF2-40B4-BE49-F238E27FC236}">
                <a16:creationId xmlns:a16="http://schemas.microsoft.com/office/drawing/2014/main" id="{DBEC6FD0-DBC3-8551-A3BF-42EF82912192}"/>
              </a:ext>
            </a:extLst>
          </p:cNvPr>
          <p:cNvSpPr txBox="1"/>
          <p:nvPr/>
        </p:nvSpPr>
        <p:spPr>
          <a:xfrm>
            <a:off x="1537970" y="4690512"/>
            <a:ext cx="705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Arduino</a:t>
            </a:r>
          </a:p>
        </p:txBody>
      </p:sp>
      <p:sp>
        <p:nvSpPr>
          <p:cNvPr id="2" name="稻壳儿搜索【幻雨工作室】_3">
            <a:extLst>
              <a:ext uri="{FF2B5EF4-FFF2-40B4-BE49-F238E27FC236}">
                <a16:creationId xmlns:a16="http://schemas.microsoft.com/office/drawing/2014/main" id="{6F6C78A1-72B6-4F0E-2541-5E61AA12F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782" y="1654921"/>
            <a:ext cx="682986" cy="68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稻壳儿原创设计师【幻雨工作室】_2">
            <a:extLst>
              <a:ext uri="{FF2B5EF4-FFF2-40B4-BE49-F238E27FC236}">
                <a16:creationId xmlns:a16="http://schemas.microsoft.com/office/drawing/2014/main" id="{1C03FACC-A1FE-BD47-D578-70ECFFB0B3A4}"/>
              </a:ext>
            </a:extLst>
          </p:cNvPr>
          <p:cNvSpPr txBox="1"/>
          <p:nvPr/>
        </p:nvSpPr>
        <p:spPr>
          <a:xfrm>
            <a:off x="1537970" y="5645496"/>
            <a:ext cx="705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Design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稻壳儿搜索【幻雨工作室】_3">
            <a:extLst>
              <a:ext uri="{FF2B5EF4-FFF2-40B4-BE49-F238E27FC236}">
                <a16:creationId xmlns:a16="http://schemas.microsoft.com/office/drawing/2014/main" id="{50DE2837-D0FE-6332-2862-7288F6A69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782" y="2599496"/>
            <a:ext cx="682986" cy="68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稻壳儿原创设计师【幻雨工作室】_2">
            <a:extLst>
              <a:ext uri="{FF2B5EF4-FFF2-40B4-BE49-F238E27FC236}">
                <a16:creationId xmlns:a16="http://schemas.microsoft.com/office/drawing/2014/main" id="{35106915-EF16-D4AA-70BE-FBCFBC53A5F9}"/>
              </a:ext>
            </a:extLst>
          </p:cNvPr>
          <p:cNvSpPr txBox="1"/>
          <p:nvPr/>
        </p:nvSpPr>
        <p:spPr>
          <a:xfrm>
            <a:off x="7127419" y="1760970"/>
            <a:ext cx="705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Circuit design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稻壳儿搜索【幻雨工作室】_3">
            <a:extLst>
              <a:ext uri="{FF2B5EF4-FFF2-40B4-BE49-F238E27FC236}">
                <a16:creationId xmlns:a16="http://schemas.microsoft.com/office/drawing/2014/main" id="{FAE42206-F8E5-4B6F-512F-B33236F68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782" y="3556942"/>
            <a:ext cx="682986" cy="68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稻壳儿原创设计师【幻雨工作室】_2">
            <a:extLst>
              <a:ext uri="{FF2B5EF4-FFF2-40B4-BE49-F238E27FC236}">
                <a16:creationId xmlns:a16="http://schemas.microsoft.com/office/drawing/2014/main" id="{28B1D7C9-AF8E-86DB-6E71-B5F3DD818B45}"/>
              </a:ext>
            </a:extLst>
          </p:cNvPr>
          <p:cNvSpPr txBox="1"/>
          <p:nvPr/>
        </p:nvSpPr>
        <p:spPr>
          <a:xfrm>
            <a:off x="7127419" y="2711131"/>
            <a:ext cx="705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Demonstration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稻壳儿搜索【幻雨工作室】_3">
            <a:extLst>
              <a:ext uri="{FF2B5EF4-FFF2-40B4-BE49-F238E27FC236}">
                <a16:creationId xmlns:a16="http://schemas.microsoft.com/office/drawing/2014/main" id="{A6E62243-F68C-85BE-84E7-6675638A2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782" y="4514388"/>
            <a:ext cx="682986" cy="68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原创设计师【幻雨工作室】_2">
            <a:extLst>
              <a:ext uri="{FF2B5EF4-FFF2-40B4-BE49-F238E27FC236}">
                <a16:creationId xmlns:a16="http://schemas.microsoft.com/office/drawing/2014/main" id="{37C61923-94DB-E8C6-899A-BA3C701486E4}"/>
              </a:ext>
            </a:extLst>
          </p:cNvPr>
          <p:cNvSpPr txBox="1"/>
          <p:nvPr/>
        </p:nvSpPr>
        <p:spPr>
          <a:xfrm>
            <a:off x="7127419" y="3700551"/>
            <a:ext cx="705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 Flowchart</a:t>
            </a:r>
          </a:p>
        </p:txBody>
      </p:sp>
      <p:sp>
        <p:nvSpPr>
          <p:cNvPr id="28" name="稻壳儿搜索【幻雨工作室】_3">
            <a:extLst>
              <a:ext uri="{FF2B5EF4-FFF2-40B4-BE49-F238E27FC236}">
                <a16:creationId xmlns:a16="http://schemas.microsoft.com/office/drawing/2014/main" id="{FAE42206-F8E5-4B6F-512F-B33236F68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782" y="5472963"/>
            <a:ext cx="682986" cy="684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原创设计师【幻雨工作室】_2">
            <a:extLst>
              <a:ext uri="{FF2B5EF4-FFF2-40B4-BE49-F238E27FC236}">
                <a16:creationId xmlns:a16="http://schemas.microsoft.com/office/drawing/2014/main" id="{28B1D7C9-AF8E-86DB-6E71-B5F3DD818B45}"/>
              </a:ext>
            </a:extLst>
          </p:cNvPr>
          <p:cNvSpPr txBox="1"/>
          <p:nvPr/>
        </p:nvSpPr>
        <p:spPr>
          <a:xfrm>
            <a:off x="7127419" y="5600895"/>
            <a:ext cx="705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&amp; Reference</a:t>
            </a:r>
            <a:endParaRPr 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960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2"/>
          <p:cNvSpPr txBox="1"/>
          <p:nvPr/>
        </p:nvSpPr>
        <p:spPr>
          <a:xfrm>
            <a:off x="1537970" y="499745"/>
            <a:ext cx="93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BC2544-73E7-81EA-C8F2-FF9E78EA18CA}"/>
              </a:ext>
            </a:extLst>
          </p:cNvPr>
          <p:cNvSpPr txBox="1"/>
          <p:nvPr/>
        </p:nvSpPr>
        <p:spPr>
          <a:xfrm>
            <a:off x="923718" y="1463062"/>
            <a:ext cx="10654030" cy="422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Hazards of  noise in a self-study room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Lack of concentration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Irritability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Standards and Regulations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Environmental Quality Standards for Noise (GB 3096-2008)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for Design of Library Buildings (JGJ38-2015)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Allowable noise limit for self-study room:  45 dB</a:t>
            </a:r>
          </a:p>
        </p:txBody>
      </p:sp>
    </p:spTree>
    <p:extLst>
      <p:ext uri="{BB962C8B-B14F-4D97-AF65-F5344CB8AC3E}">
        <p14:creationId xmlns:p14="http://schemas.microsoft.com/office/powerpoint/2010/main" val="130568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2"/>
          <p:cNvSpPr txBox="1"/>
          <p:nvPr/>
        </p:nvSpPr>
        <p:spPr>
          <a:xfrm>
            <a:off x="1537970" y="499745"/>
            <a:ext cx="93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Question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BC2544-73E7-81EA-C8F2-FF9E78EA18CA}"/>
              </a:ext>
            </a:extLst>
          </p:cNvPr>
          <p:cNvSpPr txBox="1"/>
          <p:nvPr/>
        </p:nvSpPr>
        <p:spPr>
          <a:xfrm>
            <a:off x="1537970" y="1693407"/>
            <a:ext cx="9384030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locate the noise source in the study room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to remind people who make noise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986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2"/>
          <p:cNvSpPr txBox="1"/>
          <p:nvPr/>
        </p:nvSpPr>
        <p:spPr>
          <a:xfrm>
            <a:off x="1537970" y="499745"/>
            <a:ext cx="93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Literature Review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BC2544-73E7-81EA-C8F2-FF9E78EA18CA}"/>
              </a:ext>
            </a:extLst>
          </p:cNvPr>
          <p:cNvSpPr txBox="1"/>
          <p:nvPr/>
        </p:nvSpPr>
        <p:spPr>
          <a:xfrm>
            <a:off x="1537970" y="1463062"/>
            <a:ext cx="9774464" cy="454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Previous research &amp; Limitations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related studies only focus on the hazards of noise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noise Detector Alarm Device do not pay attention to the mutual influence between noise areas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6799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2"/>
          <p:cNvSpPr txBox="1"/>
          <p:nvPr/>
        </p:nvSpPr>
        <p:spPr>
          <a:xfrm>
            <a:off x="1537970" y="499745"/>
            <a:ext cx="93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Arduino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BC2544-73E7-81EA-C8F2-FF9E78EA18CA}"/>
              </a:ext>
            </a:extLst>
          </p:cNvPr>
          <p:cNvSpPr txBox="1"/>
          <p:nvPr/>
        </p:nvSpPr>
        <p:spPr>
          <a:xfrm>
            <a:off x="1208768" y="1651769"/>
            <a:ext cx="9774464" cy="406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Open-source electronics platform based on easy-to-use hardware and software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 paired with many accessories.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Inputs---Such as</a:t>
            </a:r>
            <a:r>
              <a:rPr lang="zh-CN" altLang="en-US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voice sensor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Output---Such as</a:t>
            </a:r>
            <a:r>
              <a:rPr lang="zh-CN" altLang="en-US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activating motor, LED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can tell the board what to do by sending a set of instructions to the microcontroller on the board.</a:t>
            </a:r>
          </a:p>
        </p:txBody>
      </p:sp>
    </p:spTree>
    <p:extLst>
      <p:ext uri="{BB962C8B-B14F-4D97-AF65-F5344CB8AC3E}">
        <p14:creationId xmlns:p14="http://schemas.microsoft.com/office/powerpoint/2010/main" val="549542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2"/>
          <p:cNvSpPr txBox="1"/>
          <p:nvPr/>
        </p:nvSpPr>
        <p:spPr>
          <a:xfrm>
            <a:off x="1537970" y="499745"/>
            <a:ext cx="93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Arduino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32F1B2-923D-9937-C030-61A057DC9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2" t="14453" r="21476" b="22138"/>
          <a:stretch/>
        </p:blipFill>
        <p:spPr>
          <a:xfrm>
            <a:off x="7306280" y="1705946"/>
            <a:ext cx="3615720" cy="4348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86D206-A0BF-6E7D-FB02-3F775FB8C4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6" t="10701" r="10598" b="23363"/>
          <a:stretch/>
        </p:blipFill>
        <p:spPr>
          <a:xfrm>
            <a:off x="828513" y="1705946"/>
            <a:ext cx="6132463" cy="43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5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2"/>
          <p:cNvSpPr txBox="1"/>
          <p:nvPr/>
        </p:nvSpPr>
        <p:spPr>
          <a:xfrm>
            <a:off x="1537970" y="499745"/>
            <a:ext cx="93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Design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31073C-2FEC-4656-CE42-C3B12935F974}"/>
              </a:ext>
            </a:extLst>
          </p:cNvPr>
          <p:cNvSpPr txBox="1"/>
          <p:nvPr/>
        </p:nvSpPr>
        <p:spPr>
          <a:xfrm>
            <a:off x="1208768" y="1651769"/>
            <a:ext cx="9180936" cy="389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 the classroom into areas and store them in a matrix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Circuit with Arduino UNO R3 development board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Sound sensors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 sound data from each area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LED lights</a:t>
            </a: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Providing reminders</a:t>
            </a:r>
          </a:p>
        </p:txBody>
      </p:sp>
    </p:spTree>
    <p:extLst>
      <p:ext uri="{BB962C8B-B14F-4D97-AF65-F5344CB8AC3E}">
        <p14:creationId xmlns:p14="http://schemas.microsoft.com/office/powerpoint/2010/main" val="616664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稻壳儿搜索【幻雨工作室】_3"/>
          <p:cNvSpPr>
            <a:spLocks noChangeArrowheads="1"/>
          </p:cNvSpPr>
          <p:nvPr/>
        </p:nvSpPr>
        <p:spPr bwMode="auto">
          <a:xfrm>
            <a:off x="480721" y="432969"/>
            <a:ext cx="905412" cy="90302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685800"/>
            <a:r>
              <a:rPr lang="en-US" altLang="zh-CN" sz="24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原创设计师【幻雨工作室】_2"/>
          <p:cNvSpPr txBox="1"/>
          <p:nvPr/>
        </p:nvSpPr>
        <p:spPr>
          <a:xfrm>
            <a:off x="1537970" y="499745"/>
            <a:ext cx="938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Design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3AB53F3-B25F-7B89-7F54-5E181ED6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36121"/>
              </p:ext>
            </p:extLst>
          </p:nvPr>
        </p:nvGraphicFramePr>
        <p:xfrm>
          <a:off x="2271167" y="1535634"/>
          <a:ext cx="7649666" cy="4278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111">
                  <a:extLst>
                    <a:ext uri="{9D8B030D-6E8A-4147-A177-3AD203B41FA5}">
                      <a16:colId xmlns:a16="http://schemas.microsoft.com/office/drawing/2014/main" val="418488452"/>
                    </a:ext>
                  </a:extLst>
                </a:gridCol>
                <a:gridCol w="1757161">
                  <a:extLst>
                    <a:ext uri="{9D8B030D-6E8A-4147-A177-3AD203B41FA5}">
                      <a16:colId xmlns:a16="http://schemas.microsoft.com/office/drawing/2014/main" val="2992017784"/>
                    </a:ext>
                  </a:extLst>
                </a:gridCol>
                <a:gridCol w="1653559">
                  <a:extLst>
                    <a:ext uri="{9D8B030D-6E8A-4147-A177-3AD203B41FA5}">
                      <a16:colId xmlns:a16="http://schemas.microsoft.com/office/drawing/2014/main" val="2155093301"/>
                    </a:ext>
                  </a:extLst>
                </a:gridCol>
                <a:gridCol w="1713752">
                  <a:extLst>
                    <a:ext uri="{9D8B030D-6E8A-4147-A177-3AD203B41FA5}">
                      <a16:colId xmlns:a16="http://schemas.microsoft.com/office/drawing/2014/main" val="1852594650"/>
                    </a:ext>
                  </a:extLst>
                </a:gridCol>
                <a:gridCol w="1661083">
                  <a:extLst>
                    <a:ext uri="{9D8B030D-6E8A-4147-A177-3AD203B41FA5}">
                      <a16:colId xmlns:a16="http://schemas.microsoft.com/office/drawing/2014/main" val="1641961373"/>
                    </a:ext>
                  </a:extLst>
                </a:gridCol>
              </a:tblGrid>
              <a:tr h="98618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00491"/>
                  </a:ext>
                </a:extLst>
              </a:tr>
              <a:tr h="822971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Sensor/ LED 1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Sensor/ LED 2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Sensor/ LED 3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Sensor/ LED 4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077469"/>
                  </a:ext>
                </a:extLst>
              </a:tr>
              <a:tr h="822971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Sensor/ LED 5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Sensor/ LED 6</a:t>
                      </a:r>
                      <a:endParaRPr lang="en-US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Sensor/ LED 7</a:t>
                      </a:r>
                      <a:endParaRPr lang="en-US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Sensor/ LED 8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151113"/>
                  </a:ext>
                </a:extLst>
              </a:tr>
              <a:tr h="823736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Sensor/ LED 9</a:t>
                      </a:r>
                      <a:endParaRPr lang="en-US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Sensor/ LED 10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Sensor/ LED 11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Sensor/ LED 12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607696"/>
                  </a:ext>
                </a:extLst>
              </a:tr>
              <a:tr h="822971"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Sensor/ LED 13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Sensor/ LED 14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Sensor/ LED 15</a:t>
                      </a:r>
                      <a:endParaRPr lang="en-US" altLang="en-US" sz="1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Sensor/ LED 16</a:t>
                      </a:r>
                      <a:endParaRPr lang="en-US" altLang="en-US" sz="1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70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822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蓝色毕业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04270"/>
      </a:accent1>
      <a:accent2>
        <a:srgbClr val="304270"/>
      </a:accent2>
      <a:accent3>
        <a:srgbClr val="304270"/>
      </a:accent3>
      <a:accent4>
        <a:srgbClr val="304270"/>
      </a:accent4>
      <a:accent5>
        <a:srgbClr val="304270"/>
      </a:accent5>
      <a:accent6>
        <a:srgbClr val="304270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470</Words>
  <Application>Microsoft Office PowerPoint</Application>
  <PresentationFormat>宽屏</PresentationFormat>
  <Paragraphs>134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yuhan jiang</dc:creator>
  <cp:lastModifiedBy>yuhan jiang</cp:lastModifiedBy>
  <cp:revision>3</cp:revision>
  <dcterms:created xsi:type="dcterms:W3CDTF">2024-05-25T10:37:03Z</dcterms:created>
  <dcterms:modified xsi:type="dcterms:W3CDTF">2024-07-02T03:59:04Z</dcterms:modified>
</cp:coreProperties>
</file>