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80" r:id="rId9"/>
    <p:sldId id="282" r:id="rId10"/>
    <p:sldId id="283" r:id="rId11"/>
    <p:sldId id="284" r:id="rId12"/>
    <p:sldId id="285" r:id="rId13"/>
    <p:sldId id="286" r:id="rId14"/>
    <p:sldId id="293" r:id="rId15"/>
    <p:sldId id="294" r:id="rId16"/>
    <p:sldId id="295" r:id="rId17"/>
    <p:sldId id="287" r:id="rId18"/>
    <p:sldId id="288" r:id="rId19"/>
    <p:sldId id="289" r:id="rId20"/>
    <p:sldId id="278" r:id="rId21"/>
    <p:sldId id="279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81" d="100"/>
          <a:sy n="81" d="100"/>
        </p:scale>
        <p:origin x="1517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CDDA3-B95B-4E2E-AE76-6BBD77A7B683}" type="datetimeFigureOut">
              <a:rPr lang="en-IN" smtClean="0"/>
              <a:t>09-10-23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83CFB-D3F2-45EB-98BF-8FDD319B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0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CFB-D3F2-45EB-98BF-8FDD319BFD7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mbmety/todo-list" TargetMode="External"/><Relationship Id="rId2" Type="http://schemas.openxmlformats.org/officeDocument/2006/relationships/hyperlink" Target="https://www.meistertask.com/blog/how-to-write-a-better-to-do-list-and-get-more-done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35267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726845" y="2852936"/>
            <a:ext cx="5868652" cy="249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u="sng" dirty="0"/>
              <a:t>Team Details</a:t>
            </a:r>
            <a:r>
              <a:rPr lang="en-US" sz="2000" dirty="0"/>
              <a:t>:   </a:t>
            </a:r>
          </a:p>
          <a:p>
            <a:r>
              <a:rPr lang="en-US" sz="2000" dirty="0"/>
              <a:t>Pratham Jindal (2310992260) [TEAM LEADER]</a:t>
            </a:r>
          </a:p>
          <a:p>
            <a:r>
              <a:rPr lang="en-IN" sz="2000" dirty="0"/>
              <a:t>Prerit Siwach (2310992261)</a:t>
            </a:r>
          </a:p>
          <a:p>
            <a:r>
              <a:rPr lang="en-IN" sz="2000" dirty="0"/>
              <a:t>Prithvi Thakur (2310992262)</a:t>
            </a:r>
            <a:endParaRPr lang="en-US" sz="2000" dirty="0"/>
          </a:p>
          <a:p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Faculty Coordinator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Dr. Chetna Kaushal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Tm="4000">
        <p15:prstTrans prst="curtains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AB5DA-A812-B8F4-65AF-937738F9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6" y="1412776"/>
            <a:ext cx="8737367" cy="46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0CB5D-DE97-666D-345A-AA3AB70B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7" y="1844824"/>
            <a:ext cx="8871485" cy="4754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1E75D-3AAC-2259-70C6-40788CAB7E4A}"/>
              </a:ext>
            </a:extLst>
          </p:cNvPr>
          <p:cNvSpPr txBox="1"/>
          <p:nvPr/>
        </p:nvSpPr>
        <p:spPr>
          <a:xfrm>
            <a:off x="323528" y="105273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HTML CODE- LOGIN PAGE</a:t>
            </a:r>
          </a:p>
        </p:txBody>
      </p:sp>
    </p:spTree>
    <p:extLst>
      <p:ext uri="{BB962C8B-B14F-4D97-AF65-F5344CB8AC3E}">
        <p14:creationId xmlns:p14="http://schemas.microsoft.com/office/powerpoint/2010/main" val="23574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C6D5B-2CFD-1C62-F4AF-FCEBD7C742FD}"/>
              </a:ext>
            </a:extLst>
          </p:cNvPr>
          <p:cNvSpPr txBox="1"/>
          <p:nvPr/>
        </p:nvSpPr>
        <p:spPr>
          <a:xfrm>
            <a:off x="323528" y="105273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HTML CODE-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AF3C5-6A3B-1B44-6188-066C8E6F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5" y="1844824"/>
            <a:ext cx="8334049" cy="44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8040E6-D699-E37D-6797-75FAF17C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6" y="1412776"/>
            <a:ext cx="8602767" cy="46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9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6091F-633F-D36B-ACA7-DAC05160A7D9}"/>
              </a:ext>
            </a:extLst>
          </p:cNvPr>
          <p:cNvSpPr txBox="1"/>
          <p:nvPr/>
        </p:nvSpPr>
        <p:spPr>
          <a:xfrm>
            <a:off x="323528" y="105273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CSS STYLESHEET – 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999F8-1A71-3F75-3231-48F88538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8" y="1772816"/>
            <a:ext cx="8606564" cy="46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8CC70-7E9D-5286-08A6-D230E3CC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5" y="1268760"/>
            <a:ext cx="8468410" cy="45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39E82-DF4B-69AD-D175-0696B303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268760"/>
            <a:ext cx="8676456" cy="46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F90B69-757A-0E1E-B10E-9D5E9170800A}"/>
              </a:ext>
            </a:extLst>
          </p:cNvPr>
          <p:cNvSpPr txBox="1"/>
          <p:nvPr/>
        </p:nvSpPr>
        <p:spPr>
          <a:xfrm>
            <a:off x="323528" y="105273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CSS STYLESHEET - 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7F264-ABAE-1485-7C50-6AE5B456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1916832"/>
            <a:ext cx="8388424" cy="44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335404-87EF-EF23-15B0-E39CD7EF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5" y="1340768"/>
            <a:ext cx="8468410" cy="45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48621-E93C-6418-4E48-845D1556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3" y="1340768"/>
            <a:ext cx="8450774" cy="45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2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r"/>
      </p:transition>
    </mc:Choice>
    <mc:Fallback xmlns="">
      <p:transition spd="slow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2411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443841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Note Why Each To-Do on Your List Is Important.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Create a To-Do List for Each Week or Each Day makes life easier.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Breaking Large To-Dos Down Into Smaller To-Dos makes the work easier.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One of the most important being much better time management.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Making a To-do List decreases work-related stress and anxiety.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 err="1"/>
              <a:t>Youtube</a:t>
            </a:r>
            <a:r>
              <a:rPr lang="en-US" sz="2000" dirty="0"/>
              <a:t> - @tutorials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https://www.meistertask.com/blog/how-to-write-a-better-to-do-list-and-get-more-done/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https://github.com/dumbmety/todo-list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reveal/>
      </p:transition>
    </mc:Choice>
    <mc:Fallback xmlns=""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airplane"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782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8D814-2E23-E706-1C96-6352D9075346}"/>
              </a:ext>
            </a:extLst>
          </p:cNvPr>
          <p:cNvSpPr txBox="1"/>
          <p:nvPr/>
        </p:nvSpPr>
        <p:spPr>
          <a:xfrm>
            <a:off x="280828" y="1268760"/>
            <a:ext cx="868365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TITLE OF PROJECT –&gt;  </a:t>
            </a:r>
            <a:r>
              <a:rPr lang="en-US" sz="2000" dirty="0"/>
              <a:t>TO-DO LIST</a:t>
            </a:r>
          </a:p>
          <a:p>
            <a:endParaRPr lang="en-US" sz="2000" dirty="0"/>
          </a:p>
          <a:p>
            <a:r>
              <a:rPr lang="en-US" sz="2000" b="1" u="sng" dirty="0"/>
              <a:t>TEAM MEMBERS -&gt;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Pratham Jindal  (2310992260)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Prerit Siwach     (2310992261)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Prithvi Thakur    (2310992262)</a:t>
            </a:r>
          </a:p>
          <a:p>
            <a:endParaRPr lang="en-IN" sz="2000" dirty="0"/>
          </a:p>
          <a:p>
            <a:r>
              <a:rPr lang="en-IN" sz="2000" b="1" u="sng" dirty="0"/>
              <a:t>Overview of Project -&gt;</a:t>
            </a:r>
          </a:p>
          <a:p>
            <a:endParaRPr lang="en-IN" sz="2000" b="1" dirty="0"/>
          </a:p>
          <a:p>
            <a:r>
              <a:rPr lang="en-US" sz="2000" dirty="0"/>
              <a:t>The purpose of a to-do list is to help the individual stay organized as when he/she writes his/her tasks in a list, they seem more manageable and easy. Such a list also helps the individual keep track of their work and not forget something that is very important to them and thus helps you stay focused</a:t>
            </a:r>
            <a:r>
              <a:rPr lang="en-US" sz="2000" b="1" dirty="0"/>
              <a:t>.</a:t>
            </a:r>
            <a:endParaRPr lang="en-IN" sz="2000" b="1" dirty="0"/>
          </a:p>
          <a:p>
            <a:endParaRPr lang="en-IN" b="1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reveal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790" y="1251919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/>
              <a:t>By keeping such a list:</a:t>
            </a:r>
            <a:endParaRPr lang="en-US" sz="1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F84E1-699D-1A1B-48A1-4F9CC4BF05AA}"/>
              </a:ext>
            </a:extLst>
          </p:cNvPr>
          <p:cNvSpPr txBox="1"/>
          <p:nvPr/>
        </p:nvSpPr>
        <p:spPr>
          <a:xfrm>
            <a:off x="467544" y="2304746"/>
            <a:ext cx="8136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make sure that your tasks are written down all in one place so you don't forget anything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allows you to organize and complete the most crucial tasks first which if not completed could be a great difficulty at later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us solve the problem of time management because all the tasks are laid out clearly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also acts as a great tool for decreasing anxiety and giving us a record of everything we have accomplished in a day.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dirty="0"/>
              <a:t>Technology Used: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4068B-4BD2-2417-279C-41D756767579}"/>
              </a:ext>
            </a:extLst>
          </p:cNvPr>
          <p:cNvSpPr txBox="1"/>
          <p:nvPr/>
        </p:nvSpPr>
        <p:spPr>
          <a:xfrm>
            <a:off x="490337" y="2379078"/>
            <a:ext cx="81141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To-do list makes use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HTML(Hypertext Markup Language), to give it a skeletal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CSS(Cascading Style Sheets), to add </a:t>
            </a:r>
            <a:r>
              <a:rPr lang="en-US" sz="2800" dirty="0" err="1"/>
              <a:t>colour</a:t>
            </a:r>
            <a:r>
              <a:rPr lang="en-US" sz="2800" dirty="0"/>
              <a:t> and make it more visually appealing.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reveal/>
      </p:transition>
    </mc:Choice>
    <mc:Fallback xmlns="">
      <p:transition spd="slow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75382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u="sng" dirty="0"/>
              <a:t>Key Features: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D010F-E89F-A4C5-2CEC-6F96BDAA26F2}"/>
              </a:ext>
            </a:extLst>
          </p:cNvPr>
          <p:cNvSpPr txBox="1"/>
          <p:nvPr/>
        </p:nvSpPr>
        <p:spPr>
          <a:xfrm>
            <a:off x="467544" y="2413337"/>
            <a:ext cx="79208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to-do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new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Edit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Mark tasks as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Delete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Clear all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Responsivity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124744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Progress of the project: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82501-E204-BAF5-5D6B-597B05C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1844824"/>
            <a:ext cx="8316416" cy="441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reveal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12572F-7CBF-1B4E-F0D7-CCFD51C7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7" y="1556792"/>
            <a:ext cx="8367245" cy="44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ferris dir="l"/>
      </p:transition>
    </mc:Choice>
    <mc:Fallback xmlns=""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F49E17-A0C0-93FD-B434-49BA9E7B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5" y="1484784"/>
            <a:ext cx="8502790" cy="45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reveal/>
      </p:transition>
    </mc:Choice>
    <mc:Fallback xmlns=""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429</Words>
  <Application>Microsoft Office PowerPoint</Application>
  <PresentationFormat>On-screen Show (4:3)</PresentationFormat>
  <Paragraphs>67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Prerit Siwach</cp:lastModifiedBy>
  <cp:revision>45</cp:revision>
  <dcterms:created xsi:type="dcterms:W3CDTF">2022-12-12T14:14:34Z</dcterms:created>
  <dcterms:modified xsi:type="dcterms:W3CDTF">2023-10-09T10:16:26Z</dcterms:modified>
</cp:coreProperties>
</file>