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E0C4C-B7D0-4ACC-A94B-6DA9B0CC4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D4E1EC-3F4C-43B2-A2C4-7BE5E9684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FB045-D7C4-4020-A071-76CF5609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5436-54AF-4B70-9600-D9987EE5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58A73-6AA5-45A2-8617-C0A6DD8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6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2C1F-011C-4C2B-BFAE-ECF896C7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F1DB2-6F00-4339-83E6-F49F8042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EF08-E9BF-42F3-9FAE-4ADA0463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F939-AF78-40FE-9C37-815F3956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6482E-54E7-4B04-96E0-E35BB7F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2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E717A-0977-48D8-87AD-0055B136E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8DCDD-6B56-4156-9A58-A2A5462F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0E38A-FEC3-464D-B38F-461C0AD1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575C9-1807-4EF8-A86B-79D3C5F2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CFD5B-E2B7-4A20-B6AF-B6B52B15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1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F88FB-BBA4-4E33-9613-1E2A2AE3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084CD-4956-4F15-A7AA-BEE20F50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B9C53-26AE-458D-95CD-17A448A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7F3F0-8CFA-4FB3-9604-3F36F9B7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67914-1ADD-43AE-81C9-329C7C16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7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93A28-31FD-404B-B893-C4BB3B8D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8829E-520B-4829-8AB3-106BE09A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4304-CD3B-4F33-BDEE-C8CDB656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B361-4A50-4545-81AA-79421710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68020-C0D9-4197-9B13-6A00E0F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9754-C291-4534-8872-223DA14E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ED2AC-9A2C-49CF-992B-21B734CB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52B2A-0895-4FBA-BA9F-478177AE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5E560-3EBB-47A5-A7CD-DB41FFC2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E6A03-21C6-4166-9813-4E3A1D8C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E3B27-FC47-4E0A-B9E2-F541E1D1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5A87D-58A8-4DD5-96D8-86190F99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BC2E6-1535-4F84-B9A3-80155CC6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57BC6-E287-4FFE-84B9-951A8B00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4174F8-17C5-42D9-A4C5-8F93C19FD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9CD29-FF46-42E9-8D17-1A79F8061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D8512-0611-4267-BBCE-CD94FA9F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52C18-1541-49D3-BE34-5B48C6FE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68C9DD-0758-41ED-9D4B-FF51FD7D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5EA6D-9170-482C-A973-68E2399E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474018-5E32-4BBF-A1D6-9D4FF078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A9D97-2B9B-432E-BE31-03600C7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18699-26B3-4F0C-9D14-830E5AD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95BFD-1478-4CE4-8437-9D5E743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82D76D-06D9-4984-88CD-8C6C3B49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B55A1-5870-4F53-8826-17B736D0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4A610-37BB-4A6D-90B8-F9F0ED2F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F17D8-B832-4877-B995-33D55508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6A75E-015D-479D-B2AF-47F40F7B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D67A9-7086-4193-9EEF-4692CD47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211E-6E48-4EA0-91AC-694AE5F7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07952-06DE-46AF-823A-207F09FE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1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CDE1-CDE7-4675-A166-E9172791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15E3B-B9FC-495D-B21D-08BF8C7A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8085A-2CEA-4B37-98E6-59C72E66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9E250-50FA-450E-88C3-478CDFDE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E4EA2-33E6-4BDC-9A94-9CAAD2ED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71FB4-B505-470C-8CD0-29570DC2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A28C-BD73-4577-B523-8F0CB19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DDD57-34CB-421A-BEE6-C4A68242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F3E62-74A2-4A85-995E-1A35BD93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E48A-0A14-4AE6-88E4-AC04ED04502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0B6A6-3C77-4799-8200-C8E3A846B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8615D-84ED-4BC7-9AA7-82F3093FB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EB50-DB49-4073-886E-A6AD27385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C277CE-4303-4D3C-8F2E-50C749AFE754}"/>
              </a:ext>
            </a:extLst>
          </p:cNvPr>
          <p:cNvSpPr/>
          <p:nvPr/>
        </p:nvSpPr>
        <p:spPr>
          <a:xfrm>
            <a:off x="2249424" y="1213104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68F619-F288-495A-ABBA-56CE47CBD794}"/>
              </a:ext>
            </a:extLst>
          </p:cNvPr>
          <p:cNvSpPr/>
          <p:nvPr/>
        </p:nvSpPr>
        <p:spPr>
          <a:xfrm>
            <a:off x="2249424" y="2340864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C0B36D-8EC3-4497-AF90-E54C09ED5A53}"/>
              </a:ext>
            </a:extLst>
          </p:cNvPr>
          <p:cNvSpPr/>
          <p:nvPr/>
        </p:nvSpPr>
        <p:spPr>
          <a:xfrm>
            <a:off x="2249424" y="3346705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BD8879-A34E-4E87-9465-7A386BB425EA}"/>
              </a:ext>
            </a:extLst>
          </p:cNvPr>
          <p:cNvSpPr/>
          <p:nvPr/>
        </p:nvSpPr>
        <p:spPr>
          <a:xfrm>
            <a:off x="2249424" y="4474465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2A07AD-328C-49E8-9921-80FB73398CF8}"/>
              </a:ext>
            </a:extLst>
          </p:cNvPr>
          <p:cNvSpPr/>
          <p:nvPr/>
        </p:nvSpPr>
        <p:spPr>
          <a:xfrm>
            <a:off x="5023104" y="1560576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577835-C272-4EB0-9389-A30ED4AEC2B0}"/>
              </a:ext>
            </a:extLst>
          </p:cNvPr>
          <p:cNvSpPr/>
          <p:nvPr/>
        </p:nvSpPr>
        <p:spPr>
          <a:xfrm>
            <a:off x="5023104" y="2804161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AC1CFC-FCE5-4235-94D8-381DB8709F18}"/>
              </a:ext>
            </a:extLst>
          </p:cNvPr>
          <p:cNvSpPr/>
          <p:nvPr/>
        </p:nvSpPr>
        <p:spPr>
          <a:xfrm>
            <a:off x="5023104" y="4047746"/>
            <a:ext cx="780288" cy="780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09A8B30-E80B-460E-AD70-1F2673C54B1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29712" y="1603248"/>
            <a:ext cx="1993392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77D3C5-B85C-4F19-9A81-EE403DB38E9B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29712" y="1603248"/>
            <a:ext cx="1993392" cy="15910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005C05-256D-4A4A-AD81-ACBA6533644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029712" y="1603248"/>
            <a:ext cx="1993392" cy="283464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F204FA8-11C9-4E2C-A90F-07CA3F3639FD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029712" y="1950720"/>
            <a:ext cx="1993392" cy="780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235FC2-1ADF-4087-8ED5-F2D5708DA24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029712" y="2731008"/>
            <a:ext cx="1993392" cy="4632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3252E8-9492-4C11-AB36-8F1875210C6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029712" y="2731008"/>
            <a:ext cx="1993392" cy="170688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DA90753-E1B2-4ECD-9F30-43A29C0F03E6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029712" y="1950720"/>
            <a:ext cx="1993392" cy="1786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4F2191-8A16-4EBE-AA5D-7623A14755B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029712" y="3194305"/>
            <a:ext cx="1993392" cy="5425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7E7C31-EB18-4F63-98C3-0C7AE87CA98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29712" y="3736849"/>
            <a:ext cx="1993392" cy="70104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D5F1BCD-C7A0-4BED-B65F-6B43B4881AA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029712" y="1950720"/>
            <a:ext cx="1993392" cy="291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0670A3-5A39-4C26-B3EF-9A3CF2CE278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029712" y="3194305"/>
            <a:ext cx="1993392" cy="16703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8B1F22-3A2F-451C-A29C-C8D161665B8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029712" y="4437890"/>
            <a:ext cx="1993392" cy="42671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D149CC-FF15-4519-9662-E1E95B7C4B2C}"/>
                  </a:ext>
                </a:extLst>
              </p:cNvPr>
              <p:cNvSpPr txBox="1"/>
              <p:nvPr/>
            </p:nvSpPr>
            <p:spPr>
              <a:xfrm>
                <a:off x="2109216" y="792480"/>
                <a:ext cx="1414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𝑥</m:t>
                        </m:r>
                      </m:e>
                      <m:sup>
                        <m:r>
                          <a:rPr lang="en-US" altLang="zh-CN" i="1"/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D149CC-FF15-4519-9662-E1E95B7C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6" y="792480"/>
                <a:ext cx="1414272" cy="369332"/>
              </a:xfrm>
              <a:prstGeom prst="rect">
                <a:avLst/>
              </a:prstGeom>
              <a:blipFill>
                <a:blip r:embed="rId2"/>
                <a:stretch>
                  <a:fillRect l="-3448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6CD27D7-3415-4500-9665-AA2AC93CCE00}"/>
                  </a:ext>
                </a:extLst>
              </p:cNvPr>
              <p:cNvSpPr txBox="1"/>
              <p:nvPr/>
            </p:nvSpPr>
            <p:spPr>
              <a:xfrm>
                <a:off x="4815840" y="807196"/>
                <a:ext cx="1414272" cy="37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输出向量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/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6CD27D7-3415-4500-9665-AA2AC93C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0" y="807196"/>
                <a:ext cx="1414272" cy="372859"/>
              </a:xfrm>
              <a:prstGeom prst="rect">
                <a:avLst/>
              </a:prstGeom>
              <a:blipFill>
                <a:blip r:embed="rId3"/>
                <a:stretch>
                  <a:fillRect l="-3448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56663AC-FB6F-4922-A548-79D7A583C19E}"/>
                  </a:ext>
                </a:extLst>
              </p:cNvPr>
              <p:cNvSpPr txBox="1"/>
              <p:nvPr/>
            </p:nvSpPr>
            <p:spPr>
              <a:xfrm>
                <a:off x="3983736" y="1500364"/>
                <a:ext cx="957072" cy="285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56663AC-FB6F-4922-A548-79D7A583C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36" y="1500364"/>
                <a:ext cx="957072" cy="285976"/>
              </a:xfrm>
              <a:prstGeom prst="rect">
                <a:avLst/>
              </a:prstGeom>
              <a:blipFill>
                <a:blip r:embed="rId4"/>
                <a:stretch>
                  <a:fillRect t="-2128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06EF0E7-A942-465B-93E8-4BEB8DB458E0}"/>
                  </a:ext>
                </a:extLst>
              </p:cNvPr>
              <p:cNvSpPr txBox="1"/>
              <p:nvPr/>
            </p:nvSpPr>
            <p:spPr>
              <a:xfrm>
                <a:off x="4337304" y="2639357"/>
                <a:ext cx="957072" cy="296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06EF0E7-A942-465B-93E8-4BEB8DB45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04" y="2639357"/>
                <a:ext cx="957072" cy="296235"/>
              </a:xfrm>
              <a:prstGeom prst="rect">
                <a:avLst/>
              </a:prstGeom>
              <a:blipFill>
                <a:blip r:embed="rId5"/>
                <a:stretch>
                  <a:fillRect t="-2041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19097EF-B573-4E8C-8181-2CA45D4D5464}"/>
                  </a:ext>
                </a:extLst>
              </p:cNvPr>
              <p:cNvSpPr txBox="1"/>
              <p:nvPr/>
            </p:nvSpPr>
            <p:spPr>
              <a:xfrm>
                <a:off x="4131564" y="4719054"/>
                <a:ext cx="957072" cy="310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19097EF-B573-4E8C-8181-2CA45D4D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64" y="4719054"/>
                <a:ext cx="957072" cy="310983"/>
              </a:xfrm>
              <a:prstGeom prst="rect">
                <a:avLst/>
              </a:prstGeom>
              <a:blipFill>
                <a:blip r:embed="rId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Siwang Hu</dc:creator>
  <cp:lastModifiedBy>Siwang Hu</cp:lastModifiedBy>
  <cp:revision>3</cp:revision>
  <dcterms:created xsi:type="dcterms:W3CDTF">2018-03-30T06:00:51Z</dcterms:created>
  <dcterms:modified xsi:type="dcterms:W3CDTF">2018-03-30T06:29:18Z</dcterms:modified>
</cp:coreProperties>
</file>