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7" r:id="rId4"/>
    <p:sldId id="290" r:id="rId5"/>
    <p:sldId id="292" r:id="rId6"/>
    <p:sldId id="291" r:id="rId7"/>
    <p:sldId id="268" r:id="rId8"/>
    <p:sldId id="293" r:id="rId9"/>
    <p:sldId id="269" r:id="rId10"/>
    <p:sldId id="263" r:id="rId11"/>
    <p:sldId id="270" r:id="rId12"/>
    <p:sldId id="271" r:id="rId13"/>
    <p:sldId id="272" r:id="rId14"/>
    <p:sldId id="273" r:id="rId15"/>
    <p:sldId id="264" r:id="rId16"/>
    <p:sldId id="274" r:id="rId17"/>
    <p:sldId id="283" r:id="rId18"/>
    <p:sldId id="284" r:id="rId19"/>
    <p:sldId id="285" r:id="rId20"/>
    <p:sldId id="265" r:id="rId21"/>
    <p:sldId id="286" r:id="rId22"/>
    <p:sldId id="287" r:id="rId23"/>
    <p:sldId id="288" r:id="rId24"/>
    <p:sldId id="289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96F8"/>
    <a:srgbClr val="F3C0F7"/>
    <a:srgbClr val="328DF6"/>
    <a:srgbClr val="C20316"/>
    <a:srgbClr val="C7020C"/>
    <a:srgbClr val="FAEED8"/>
    <a:srgbClr val="FFF9D2"/>
    <a:srgbClr val="E90000"/>
    <a:srgbClr val="9E211B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7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0"/>
            <a:ext cx="12190726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2963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8490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280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4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513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42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1523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6615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4796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639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txStyles>
    <p:titleStyle>
      <a:lvl1pPr algn="l" defTabSz="914380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5" indent="-228595" algn="l" defTabSz="914380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5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56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4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3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25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15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9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9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9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3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18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7012" y="56094"/>
            <a:ext cx="7525870" cy="561625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52237" y="1697660"/>
            <a:ext cx="68417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移动平台</a:t>
            </a:r>
            <a:r>
              <a:rPr lang="en-US" altLang="zh-CN" sz="4800" dirty="0">
                <a:solidFill>
                  <a:schemeClr val="bg1"/>
                </a:solidFill>
                <a:cs typeface="+mn-ea"/>
                <a:sym typeface="+mn-lt"/>
              </a:rPr>
              <a:t>GPU</a:t>
            </a:r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渲染</a:t>
            </a:r>
          </a:p>
        </p:txBody>
      </p:sp>
    </p:spTree>
    <p:extLst>
      <p:ext uri="{BB962C8B-B14F-4D97-AF65-F5344CB8AC3E}">
        <p14:creationId xmlns:p14="http://schemas.microsoft.com/office/powerpoint/2010/main" val="206895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7012" y="56094"/>
            <a:ext cx="7525870" cy="561625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90428" y="2886237"/>
            <a:ext cx="5256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第二章节</a:t>
            </a:r>
          </a:p>
        </p:txBody>
      </p:sp>
      <p:sp>
        <p:nvSpPr>
          <p:cNvPr id="4" name="矩形 3"/>
          <p:cNvSpPr/>
          <p:nvPr/>
        </p:nvSpPr>
        <p:spPr>
          <a:xfrm>
            <a:off x="1090428" y="3352402"/>
            <a:ext cx="68417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第二章节标题内容</a:t>
            </a:r>
          </a:p>
        </p:txBody>
      </p:sp>
    </p:spTree>
    <p:extLst>
      <p:ext uri="{BB962C8B-B14F-4D97-AF65-F5344CB8AC3E}">
        <p14:creationId xmlns:p14="http://schemas.microsoft.com/office/powerpoint/2010/main" val="119590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125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975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096000" y="2311399"/>
            <a:ext cx="1535493" cy="1535967"/>
            <a:chOff x="1163638" y="2311399"/>
            <a:chExt cx="1535493" cy="1535967"/>
          </a:xfrm>
        </p:grpSpPr>
        <p:sp>
          <p:nvSpPr>
            <p:cNvPr id="4" name="Freeform"/>
            <p:cNvSpPr/>
            <p:nvPr/>
          </p:nvSpPr>
          <p:spPr>
            <a:xfrm>
              <a:off x="1163638" y="2311399"/>
              <a:ext cx="1535493" cy="1535967"/>
            </a:xfrm>
            <a:prstGeom prst="rect">
              <a:avLst/>
            </a:prstGeom>
            <a:gradFill>
              <a:gsLst>
                <a:gs pos="0">
                  <a:srgbClr val="8196F8"/>
                </a:gs>
                <a:gs pos="100000">
                  <a:srgbClr val="F3C0F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" name="Freeform"/>
            <p:cNvSpPr>
              <a:spLocks/>
            </p:cNvSpPr>
            <p:nvPr/>
          </p:nvSpPr>
          <p:spPr bwMode="auto">
            <a:xfrm>
              <a:off x="1773959" y="2889151"/>
              <a:ext cx="314849" cy="380464"/>
            </a:xfrm>
            <a:custGeom>
              <a:avLst/>
              <a:gdLst>
                <a:gd name="T0" fmla="*/ 75 w 116"/>
                <a:gd name="T1" fmla="*/ 56 h 140"/>
                <a:gd name="T2" fmla="*/ 97 w 116"/>
                <a:gd name="T3" fmla="*/ 56 h 140"/>
                <a:gd name="T4" fmla="*/ 103 w 116"/>
                <a:gd name="T5" fmla="*/ 61 h 140"/>
                <a:gd name="T6" fmla="*/ 100 w 116"/>
                <a:gd name="T7" fmla="*/ 66 h 140"/>
                <a:gd name="T8" fmla="*/ 9 w 116"/>
                <a:gd name="T9" fmla="*/ 138 h 140"/>
                <a:gd name="T10" fmla="*/ 1 w 116"/>
                <a:gd name="T11" fmla="*/ 137 h 140"/>
                <a:gd name="T12" fmla="*/ 1 w 116"/>
                <a:gd name="T13" fmla="*/ 131 h 140"/>
                <a:gd name="T14" fmla="*/ 36 w 116"/>
                <a:gd name="T15" fmla="*/ 67 h 140"/>
                <a:gd name="T16" fmla="*/ 15 w 116"/>
                <a:gd name="T17" fmla="*/ 67 h 140"/>
                <a:gd name="T18" fmla="*/ 10 w 116"/>
                <a:gd name="T19" fmla="*/ 61 h 140"/>
                <a:gd name="T20" fmla="*/ 11 w 116"/>
                <a:gd name="T21" fmla="*/ 58 h 140"/>
                <a:gd name="T22" fmla="*/ 49 w 116"/>
                <a:gd name="T23" fmla="*/ 3 h 140"/>
                <a:gd name="T24" fmla="*/ 54 w 116"/>
                <a:gd name="T25" fmla="*/ 1 h 140"/>
                <a:gd name="T26" fmla="*/ 54 w 116"/>
                <a:gd name="T27" fmla="*/ 0 h 140"/>
                <a:gd name="T28" fmla="*/ 111 w 116"/>
                <a:gd name="T29" fmla="*/ 0 h 140"/>
                <a:gd name="T30" fmla="*/ 116 w 116"/>
                <a:gd name="T31" fmla="*/ 6 h 140"/>
                <a:gd name="T32" fmla="*/ 114 w 116"/>
                <a:gd name="T33" fmla="*/ 10 h 140"/>
                <a:gd name="T34" fmla="*/ 75 w 116"/>
                <a:gd name="T35" fmla="*/ 56 h 140"/>
                <a:gd name="T36" fmla="*/ 81 w 116"/>
                <a:gd name="T37" fmla="*/ 67 h 140"/>
                <a:gd name="T38" fmla="*/ 81 w 116"/>
                <a:gd name="T39" fmla="*/ 67 h 140"/>
                <a:gd name="T40" fmla="*/ 63 w 116"/>
                <a:gd name="T41" fmla="*/ 67 h 140"/>
                <a:gd name="T42" fmla="*/ 63 w 116"/>
                <a:gd name="T43" fmla="*/ 67 h 140"/>
                <a:gd name="T44" fmla="*/ 60 w 116"/>
                <a:gd name="T45" fmla="*/ 65 h 140"/>
                <a:gd name="T46" fmla="*/ 59 w 116"/>
                <a:gd name="T47" fmla="*/ 58 h 140"/>
                <a:gd name="T48" fmla="*/ 99 w 116"/>
                <a:gd name="T49" fmla="*/ 11 h 140"/>
                <a:gd name="T50" fmla="*/ 57 w 116"/>
                <a:gd name="T51" fmla="*/ 11 h 140"/>
                <a:gd name="T52" fmla="*/ 26 w 116"/>
                <a:gd name="T53" fmla="*/ 56 h 140"/>
                <a:gd name="T54" fmla="*/ 45 w 116"/>
                <a:gd name="T55" fmla="*/ 56 h 140"/>
                <a:gd name="T56" fmla="*/ 45 w 116"/>
                <a:gd name="T57" fmla="*/ 56 h 140"/>
                <a:gd name="T58" fmla="*/ 48 w 116"/>
                <a:gd name="T59" fmla="*/ 56 h 140"/>
                <a:gd name="T60" fmla="*/ 50 w 116"/>
                <a:gd name="T61" fmla="*/ 64 h 140"/>
                <a:gd name="T62" fmla="*/ 23 w 116"/>
                <a:gd name="T63" fmla="*/ 113 h 140"/>
                <a:gd name="T64" fmla="*/ 81 w 116"/>
                <a:gd name="T65" fmla="*/ 6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140">
                  <a:moveTo>
                    <a:pt x="75" y="56"/>
                  </a:moveTo>
                  <a:cubicBezTo>
                    <a:pt x="97" y="56"/>
                    <a:pt x="97" y="56"/>
                    <a:pt x="97" y="56"/>
                  </a:cubicBezTo>
                  <a:cubicBezTo>
                    <a:pt x="100" y="56"/>
                    <a:pt x="103" y="58"/>
                    <a:pt x="103" y="61"/>
                  </a:cubicBezTo>
                  <a:cubicBezTo>
                    <a:pt x="103" y="63"/>
                    <a:pt x="102" y="65"/>
                    <a:pt x="100" y="66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6" y="140"/>
                    <a:pt x="3" y="140"/>
                    <a:pt x="1" y="137"/>
                  </a:cubicBezTo>
                  <a:cubicBezTo>
                    <a:pt x="0" y="136"/>
                    <a:pt x="0" y="133"/>
                    <a:pt x="1" y="131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2" y="67"/>
                    <a:pt x="10" y="64"/>
                    <a:pt x="10" y="61"/>
                  </a:cubicBezTo>
                  <a:cubicBezTo>
                    <a:pt x="10" y="60"/>
                    <a:pt x="10" y="59"/>
                    <a:pt x="11" y="58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0" y="1"/>
                    <a:pt x="52" y="1"/>
                    <a:pt x="54" y="1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4" y="0"/>
                    <a:pt x="116" y="3"/>
                    <a:pt x="116" y="6"/>
                  </a:cubicBezTo>
                  <a:cubicBezTo>
                    <a:pt x="116" y="7"/>
                    <a:pt x="115" y="9"/>
                    <a:pt x="114" y="10"/>
                  </a:cubicBezTo>
                  <a:cubicBezTo>
                    <a:pt x="75" y="56"/>
                    <a:pt x="75" y="56"/>
                    <a:pt x="75" y="56"/>
                  </a:cubicBezTo>
                  <a:close/>
                  <a:moveTo>
                    <a:pt x="81" y="67"/>
                  </a:moveTo>
                  <a:cubicBezTo>
                    <a:pt x="81" y="67"/>
                    <a:pt x="81" y="67"/>
                    <a:pt x="81" y="67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62" y="67"/>
                    <a:pt x="61" y="66"/>
                    <a:pt x="60" y="65"/>
                  </a:cubicBezTo>
                  <a:cubicBezTo>
                    <a:pt x="57" y="63"/>
                    <a:pt x="57" y="60"/>
                    <a:pt x="59" y="58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6" y="56"/>
                    <a:pt x="47" y="56"/>
                    <a:pt x="48" y="56"/>
                  </a:cubicBezTo>
                  <a:cubicBezTo>
                    <a:pt x="51" y="58"/>
                    <a:pt x="52" y="61"/>
                    <a:pt x="50" y="64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81" y="67"/>
                    <a:pt x="81" y="67"/>
                    <a:pt x="81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096000" y="4058385"/>
            <a:ext cx="1535493" cy="1535967"/>
            <a:chOff x="1163638" y="4058385"/>
            <a:chExt cx="1535493" cy="1535967"/>
          </a:xfrm>
        </p:grpSpPr>
        <p:sp>
          <p:nvSpPr>
            <p:cNvPr id="7" name="Freeform"/>
            <p:cNvSpPr/>
            <p:nvPr/>
          </p:nvSpPr>
          <p:spPr>
            <a:xfrm>
              <a:off x="1163638" y="4058385"/>
              <a:ext cx="1535493" cy="1535967"/>
            </a:xfrm>
            <a:prstGeom prst="rect">
              <a:avLst/>
            </a:prstGeom>
            <a:gradFill>
              <a:gsLst>
                <a:gs pos="0">
                  <a:srgbClr val="8196F8"/>
                </a:gs>
                <a:gs pos="100000">
                  <a:srgbClr val="F3C0F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" name="Freeform"/>
            <p:cNvSpPr>
              <a:spLocks/>
            </p:cNvSpPr>
            <p:nvPr/>
          </p:nvSpPr>
          <p:spPr bwMode="auto">
            <a:xfrm>
              <a:off x="1741787" y="4634411"/>
              <a:ext cx="380347" cy="383913"/>
            </a:xfrm>
            <a:custGeom>
              <a:avLst/>
              <a:gdLst>
                <a:gd name="T0" fmla="*/ 116 w 140"/>
                <a:gd name="T1" fmla="*/ 2 h 141"/>
                <a:gd name="T2" fmla="*/ 122 w 140"/>
                <a:gd name="T3" fmla="*/ 3 h 141"/>
                <a:gd name="T4" fmla="*/ 122 w 140"/>
                <a:gd name="T5" fmla="*/ 3 h 141"/>
                <a:gd name="T6" fmla="*/ 138 w 140"/>
                <a:gd name="T7" fmla="*/ 19 h 141"/>
                <a:gd name="T8" fmla="*/ 138 w 140"/>
                <a:gd name="T9" fmla="*/ 19 h 141"/>
                <a:gd name="T10" fmla="*/ 139 w 140"/>
                <a:gd name="T11" fmla="*/ 25 h 141"/>
                <a:gd name="T12" fmla="*/ 118 w 140"/>
                <a:gd name="T13" fmla="*/ 43 h 141"/>
                <a:gd name="T14" fmla="*/ 103 w 140"/>
                <a:gd name="T15" fmla="*/ 46 h 141"/>
                <a:gd name="T16" fmla="*/ 99 w 140"/>
                <a:gd name="T17" fmla="*/ 102 h 141"/>
                <a:gd name="T18" fmla="*/ 69 w 140"/>
                <a:gd name="T19" fmla="*/ 115 h 141"/>
                <a:gd name="T20" fmla="*/ 26 w 140"/>
                <a:gd name="T21" fmla="*/ 72 h 141"/>
                <a:gd name="T22" fmla="*/ 69 w 140"/>
                <a:gd name="T23" fmla="*/ 29 h 141"/>
                <a:gd name="T24" fmla="*/ 100 w 140"/>
                <a:gd name="T25" fmla="*/ 33 h 141"/>
                <a:gd name="T26" fmla="*/ 98 w 140"/>
                <a:gd name="T27" fmla="*/ 20 h 141"/>
                <a:gd name="T28" fmla="*/ 124 w 140"/>
                <a:gd name="T29" fmla="*/ 55 h 141"/>
                <a:gd name="T30" fmla="*/ 135 w 140"/>
                <a:gd name="T31" fmla="*/ 52 h 141"/>
                <a:gd name="T32" fmla="*/ 138 w 140"/>
                <a:gd name="T33" fmla="*/ 72 h 141"/>
                <a:gd name="T34" fmla="*/ 69 w 140"/>
                <a:gd name="T35" fmla="*/ 141 h 141"/>
                <a:gd name="T36" fmla="*/ 0 w 140"/>
                <a:gd name="T37" fmla="*/ 72 h 141"/>
                <a:gd name="T38" fmla="*/ 69 w 140"/>
                <a:gd name="T39" fmla="*/ 3 h 141"/>
                <a:gd name="T40" fmla="*/ 89 w 140"/>
                <a:gd name="T41" fmla="*/ 6 h 141"/>
                <a:gd name="T42" fmla="*/ 86 w 140"/>
                <a:gd name="T43" fmla="*/ 16 h 141"/>
                <a:gd name="T44" fmla="*/ 69 w 140"/>
                <a:gd name="T45" fmla="*/ 14 h 141"/>
                <a:gd name="T46" fmla="*/ 11 w 140"/>
                <a:gd name="T47" fmla="*/ 72 h 141"/>
                <a:gd name="T48" fmla="*/ 69 w 140"/>
                <a:gd name="T49" fmla="*/ 130 h 141"/>
                <a:gd name="T50" fmla="*/ 127 w 140"/>
                <a:gd name="T51" fmla="*/ 72 h 141"/>
                <a:gd name="T52" fmla="*/ 124 w 140"/>
                <a:gd name="T53" fmla="*/ 55 h 141"/>
                <a:gd name="T54" fmla="*/ 69 w 140"/>
                <a:gd name="T55" fmla="*/ 52 h 141"/>
                <a:gd name="T56" fmla="*/ 90 w 140"/>
                <a:gd name="T57" fmla="*/ 43 h 141"/>
                <a:gd name="T58" fmla="*/ 43 w 140"/>
                <a:gd name="T59" fmla="*/ 46 h 141"/>
                <a:gd name="T60" fmla="*/ 43 w 140"/>
                <a:gd name="T61" fmla="*/ 46 h 141"/>
                <a:gd name="T62" fmla="*/ 43 w 140"/>
                <a:gd name="T63" fmla="*/ 98 h 141"/>
                <a:gd name="T64" fmla="*/ 94 w 140"/>
                <a:gd name="T65" fmla="*/ 98 h 141"/>
                <a:gd name="T66" fmla="*/ 105 w 140"/>
                <a:gd name="T67" fmla="*/ 72 h 141"/>
                <a:gd name="T68" fmla="*/ 86 w 140"/>
                <a:gd name="T69" fmla="*/ 62 h 141"/>
                <a:gd name="T70" fmla="*/ 83 w 140"/>
                <a:gd name="T71" fmla="*/ 86 h 141"/>
                <a:gd name="T72" fmla="*/ 69 w 140"/>
                <a:gd name="T73" fmla="*/ 92 h 141"/>
                <a:gd name="T74" fmla="*/ 55 w 140"/>
                <a:gd name="T75" fmla="*/ 86 h 141"/>
                <a:gd name="T76" fmla="*/ 55 w 140"/>
                <a:gd name="T77" fmla="*/ 58 h 141"/>
                <a:gd name="T78" fmla="*/ 69 w 140"/>
                <a:gd name="T79" fmla="*/ 52 h 141"/>
                <a:gd name="T80" fmla="*/ 73 w 140"/>
                <a:gd name="T81" fmla="*/ 60 h 141"/>
                <a:gd name="T82" fmla="*/ 60 w 140"/>
                <a:gd name="T83" fmla="*/ 63 h 141"/>
                <a:gd name="T84" fmla="*/ 56 w 140"/>
                <a:gd name="T85" fmla="*/ 72 h 141"/>
                <a:gd name="T86" fmla="*/ 69 w 140"/>
                <a:gd name="T87" fmla="*/ 85 h 141"/>
                <a:gd name="T88" fmla="*/ 78 w 140"/>
                <a:gd name="T89" fmla="*/ 81 h 141"/>
                <a:gd name="T90" fmla="*/ 81 w 140"/>
                <a:gd name="T91" fmla="*/ 68 h 141"/>
                <a:gd name="T92" fmla="*/ 65 w 140"/>
                <a:gd name="T93" fmla="*/ 76 h 141"/>
                <a:gd name="T94" fmla="*/ 73 w 140"/>
                <a:gd name="T95" fmla="*/ 60 h 141"/>
                <a:gd name="T96" fmla="*/ 117 w 140"/>
                <a:gd name="T97" fmla="*/ 10 h 141"/>
                <a:gd name="T98" fmla="*/ 106 w 140"/>
                <a:gd name="T99" fmla="*/ 30 h 141"/>
                <a:gd name="T100" fmla="*/ 117 w 140"/>
                <a:gd name="T101" fmla="*/ 10 h 141"/>
                <a:gd name="T102" fmla="*/ 123 w 140"/>
                <a:gd name="T103" fmla="*/ 22 h 141"/>
                <a:gd name="T104" fmla="*/ 118 w 140"/>
                <a:gd name="T105" fmla="*/ 37 h 141"/>
                <a:gd name="T106" fmla="*/ 123 w 140"/>
                <a:gd name="T107" fmla="*/ 2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40" h="141">
                  <a:moveTo>
                    <a:pt x="98" y="20"/>
                  </a:moveTo>
                  <a:cubicBezTo>
                    <a:pt x="116" y="2"/>
                    <a:pt x="116" y="2"/>
                    <a:pt x="116" y="2"/>
                  </a:cubicBezTo>
                  <a:cubicBezTo>
                    <a:pt x="118" y="0"/>
                    <a:pt x="120" y="0"/>
                    <a:pt x="121" y="2"/>
                  </a:cubicBezTo>
                  <a:cubicBezTo>
                    <a:pt x="121" y="2"/>
                    <a:pt x="122" y="3"/>
                    <a:pt x="122" y="3"/>
                  </a:cubicBezTo>
                  <a:cubicBezTo>
                    <a:pt x="122" y="3"/>
                    <a:pt x="122" y="3"/>
                    <a:pt x="122" y="3"/>
                  </a:cubicBezTo>
                  <a:cubicBezTo>
                    <a:pt x="122" y="3"/>
                    <a:pt x="122" y="3"/>
                    <a:pt x="122" y="3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38" y="19"/>
                    <a:pt x="138" y="19"/>
                    <a:pt x="138" y="19"/>
                  </a:cubicBezTo>
                  <a:cubicBezTo>
                    <a:pt x="138" y="19"/>
                    <a:pt x="138" y="19"/>
                    <a:pt x="138" y="19"/>
                  </a:cubicBezTo>
                  <a:cubicBezTo>
                    <a:pt x="138" y="19"/>
                    <a:pt x="138" y="19"/>
                    <a:pt x="138" y="19"/>
                  </a:cubicBezTo>
                  <a:cubicBezTo>
                    <a:pt x="138" y="19"/>
                    <a:pt x="139" y="19"/>
                    <a:pt x="139" y="20"/>
                  </a:cubicBezTo>
                  <a:cubicBezTo>
                    <a:pt x="140" y="21"/>
                    <a:pt x="140" y="23"/>
                    <a:pt x="139" y="25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0" y="43"/>
                    <a:pt x="119" y="44"/>
                    <a:pt x="118" y="43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8" y="53"/>
                    <a:pt x="112" y="62"/>
                    <a:pt x="112" y="72"/>
                  </a:cubicBezTo>
                  <a:cubicBezTo>
                    <a:pt x="112" y="84"/>
                    <a:pt x="107" y="95"/>
                    <a:pt x="99" y="102"/>
                  </a:cubicBezTo>
                  <a:cubicBezTo>
                    <a:pt x="99" y="102"/>
                    <a:pt x="99" y="102"/>
                    <a:pt x="99" y="102"/>
                  </a:cubicBezTo>
                  <a:cubicBezTo>
                    <a:pt x="91" y="110"/>
                    <a:pt x="81" y="115"/>
                    <a:pt x="69" y="115"/>
                  </a:cubicBezTo>
                  <a:cubicBezTo>
                    <a:pt x="57" y="115"/>
                    <a:pt x="46" y="110"/>
                    <a:pt x="39" y="102"/>
                  </a:cubicBezTo>
                  <a:cubicBezTo>
                    <a:pt x="31" y="95"/>
                    <a:pt x="26" y="84"/>
                    <a:pt x="26" y="72"/>
                  </a:cubicBezTo>
                  <a:cubicBezTo>
                    <a:pt x="26" y="60"/>
                    <a:pt x="31" y="50"/>
                    <a:pt x="39" y="42"/>
                  </a:cubicBezTo>
                  <a:cubicBezTo>
                    <a:pt x="46" y="34"/>
                    <a:pt x="57" y="29"/>
                    <a:pt x="69" y="29"/>
                  </a:cubicBezTo>
                  <a:cubicBezTo>
                    <a:pt x="79" y="29"/>
                    <a:pt x="88" y="33"/>
                    <a:pt x="95" y="38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8" y="23"/>
                    <a:pt x="98" y="23"/>
                    <a:pt x="98" y="23"/>
                  </a:cubicBezTo>
                  <a:cubicBezTo>
                    <a:pt x="97" y="22"/>
                    <a:pt x="98" y="21"/>
                    <a:pt x="98" y="20"/>
                  </a:cubicBezTo>
                  <a:close/>
                  <a:moveTo>
                    <a:pt x="124" y="55"/>
                  </a:moveTo>
                  <a:cubicBezTo>
                    <a:pt x="124" y="55"/>
                    <a:pt x="124" y="55"/>
                    <a:pt x="124" y="55"/>
                  </a:cubicBezTo>
                  <a:cubicBezTo>
                    <a:pt x="124" y="52"/>
                    <a:pt x="125" y="49"/>
                    <a:pt x="128" y="48"/>
                  </a:cubicBezTo>
                  <a:cubicBezTo>
                    <a:pt x="131" y="47"/>
                    <a:pt x="134" y="49"/>
                    <a:pt x="135" y="52"/>
                  </a:cubicBezTo>
                  <a:cubicBezTo>
                    <a:pt x="136" y="55"/>
                    <a:pt x="137" y="58"/>
                    <a:pt x="137" y="62"/>
                  </a:cubicBezTo>
                  <a:cubicBezTo>
                    <a:pt x="138" y="65"/>
                    <a:pt x="138" y="69"/>
                    <a:pt x="138" y="72"/>
                  </a:cubicBezTo>
                  <a:cubicBezTo>
                    <a:pt x="138" y="91"/>
                    <a:pt x="130" y="108"/>
                    <a:pt x="118" y="121"/>
                  </a:cubicBezTo>
                  <a:cubicBezTo>
                    <a:pt x="105" y="133"/>
                    <a:pt x="88" y="141"/>
                    <a:pt x="69" y="141"/>
                  </a:cubicBezTo>
                  <a:cubicBezTo>
                    <a:pt x="50" y="141"/>
                    <a:pt x="33" y="133"/>
                    <a:pt x="20" y="121"/>
                  </a:cubicBezTo>
                  <a:cubicBezTo>
                    <a:pt x="8" y="108"/>
                    <a:pt x="0" y="91"/>
                    <a:pt x="0" y="72"/>
                  </a:cubicBezTo>
                  <a:cubicBezTo>
                    <a:pt x="0" y="53"/>
                    <a:pt x="8" y="36"/>
                    <a:pt x="20" y="23"/>
                  </a:cubicBezTo>
                  <a:cubicBezTo>
                    <a:pt x="33" y="11"/>
                    <a:pt x="50" y="3"/>
                    <a:pt x="69" y="3"/>
                  </a:cubicBezTo>
                  <a:cubicBezTo>
                    <a:pt x="72" y="3"/>
                    <a:pt x="76" y="3"/>
                    <a:pt x="79" y="4"/>
                  </a:cubicBezTo>
                  <a:cubicBezTo>
                    <a:pt x="82" y="4"/>
                    <a:pt x="86" y="5"/>
                    <a:pt x="89" y="6"/>
                  </a:cubicBezTo>
                  <a:cubicBezTo>
                    <a:pt x="92" y="7"/>
                    <a:pt x="93" y="10"/>
                    <a:pt x="93" y="13"/>
                  </a:cubicBezTo>
                  <a:cubicBezTo>
                    <a:pt x="92" y="16"/>
                    <a:pt x="89" y="17"/>
                    <a:pt x="86" y="16"/>
                  </a:cubicBezTo>
                  <a:cubicBezTo>
                    <a:pt x="83" y="16"/>
                    <a:pt x="80" y="15"/>
                    <a:pt x="77" y="15"/>
                  </a:cubicBezTo>
                  <a:cubicBezTo>
                    <a:pt x="75" y="14"/>
                    <a:pt x="72" y="14"/>
                    <a:pt x="69" y="14"/>
                  </a:cubicBezTo>
                  <a:cubicBezTo>
                    <a:pt x="53" y="14"/>
                    <a:pt x="38" y="21"/>
                    <a:pt x="28" y="31"/>
                  </a:cubicBezTo>
                  <a:cubicBezTo>
                    <a:pt x="17" y="42"/>
                    <a:pt x="11" y="56"/>
                    <a:pt x="11" y="72"/>
                  </a:cubicBezTo>
                  <a:cubicBezTo>
                    <a:pt x="11" y="88"/>
                    <a:pt x="17" y="103"/>
                    <a:pt x="28" y="113"/>
                  </a:cubicBezTo>
                  <a:cubicBezTo>
                    <a:pt x="38" y="124"/>
                    <a:pt x="53" y="130"/>
                    <a:pt x="69" y="130"/>
                  </a:cubicBezTo>
                  <a:cubicBezTo>
                    <a:pt x="85" y="130"/>
                    <a:pt x="99" y="124"/>
                    <a:pt x="110" y="113"/>
                  </a:cubicBezTo>
                  <a:cubicBezTo>
                    <a:pt x="120" y="103"/>
                    <a:pt x="127" y="88"/>
                    <a:pt x="127" y="72"/>
                  </a:cubicBezTo>
                  <a:cubicBezTo>
                    <a:pt x="127" y="69"/>
                    <a:pt x="127" y="66"/>
                    <a:pt x="126" y="64"/>
                  </a:cubicBezTo>
                  <a:cubicBezTo>
                    <a:pt x="126" y="61"/>
                    <a:pt x="125" y="58"/>
                    <a:pt x="124" y="55"/>
                  </a:cubicBezTo>
                  <a:close/>
                  <a:moveTo>
                    <a:pt x="69" y="52"/>
                  </a:moveTo>
                  <a:cubicBezTo>
                    <a:pt x="69" y="52"/>
                    <a:pt x="69" y="52"/>
                    <a:pt x="69" y="52"/>
                  </a:cubicBezTo>
                  <a:cubicBezTo>
                    <a:pt x="72" y="52"/>
                    <a:pt x="76" y="53"/>
                    <a:pt x="78" y="55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4" y="38"/>
                    <a:pt x="77" y="36"/>
                    <a:pt x="69" y="36"/>
                  </a:cubicBezTo>
                  <a:cubicBezTo>
                    <a:pt x="59" y="36"/>
                    <a:pt x="50" y="40"/>
                    <a:pt x="43" y="46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37" y="53"/>
                    <a:pt x="33" y="62"/>
                    <a:pt x="33" y="72"/>
                  </a:cubicBezTo>
                  <a:cubicBezTo>
                    <a:pt x="33" y="82"/>
                    <a:pt x="37" y="91"/>
                    <a:pt x="43" y="98"/>
                  </a:cubicBezTo>
                  <a:cubicBezTo>
                    <a:pt x="50" y="104"/>
                    <a:pt x="59" y="108"/>
                    <a:pt x="69" y="108"/>
                  </a:cubicBezTo>
                  <a:cubicBezTo>
                    <a:pt x="79" y="108"/>
                    <a:pt x="88" y="104"/>
                    <a:pt x="94" y="98"/>
                  </a:cubicBezTo>
                  <a:cubicBezTo>
                    <a:pt x="95" y="98"/>
                    <a:pt x="95" y="98"/>
                    <a:pt x="95" y="98"/>
                  </a:cubicBezTo>
                  <a:cubicBezTo>
                    <a:pt x="101" y="91"/>
                    <a:pt x="105" y="82"/>
                    <a:pt x="105" y="72"/>
                  </a:cubicBezTo>
                  <a:cubicBezTo>
                    <a:pt x="105" y="64"/>
                    <a:pt x="103" y="57"/>
                    <a:pt x="98" y="51"/>
                  </a:cubicBezTo>
                  <a:cubicBezTo>
                    <a:pt x="86" y="62"/>
                    <a:pt x="86" y="62"/>
                    <a:pt x="86" y="62"/>
                  </a:cubicBezTo>
                  <a:cubicBezTo>
                    <a:pt x="88" y="65"/>
                    <a:pt x="89" y="69"/>
                    <a:pt x="89" y="72"/>
                  </a:cubicBezTo>
                  <a:cubicBezTo>
                    <a:pt x="89" y="77"/>
                    <a:pt x="86" y="82"/>
                    <a:pt x="83" y="86"/>
                  </a:cubicBezTo>
                  <a:cubicBezTo>
                    <a:pt x="83" y="86"/>
                    <a:pt x="83" y="86"/>
                    <a:pt x="83" y="86"/>
                  </a:cubicBezTo>
                  <a:cubicBezTo>
                    <a:pt x="79" y="90"/>
                    <a:pt x="74" y="92"/>
                    <a:pt x="69" y="92"/>
                  </a:cubicBezTo>
                  <a:cubicBezTo>
                    <a:pt x="63" y="92"/>
                    <a:pt x="59" y="90"/>
                    <a:pt x="55" y="86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1" y="82"/>
                    <a:pt x="49" y="78"/>
                    <a:pt x="49" y="72"/>
                  </a:cubicBezTo>
                  <a:cubicBezTo>
                    <a:pt x="49" y="67"/>
                    <a:pt x="51" y="62"/>
                    <a:pt x="55" y="58"/>
                  </a:cubicBezTo>
                  <a:cubicBezTo>
                    <a:pt x="55" y="58"/>
                    <a:pt x="55" y="58"/>
                    <a:pt x="55" y="58"/>
                  </a:cubicBezTo>
                  <a:cubicBezTo>
                    <a:pt x="59" y="55"/>
                    <a:pt x="63" y="52"/>
                    <a:pt x="69" y="52"/>
                  </a:cubicBezTo>
                  <a:close/>
                  <a:moveTo>
                    <a:pt x="73" y="60"/>
                  </a:moveTo>
                  <a:cubicBezTo>
                    <a:pt x="73" y="60"/>
                    <a:pt x="73" y="60"/>
                    <a:pt x="73" y="60"/>
                  </a:cubicBezTo>
                  <a:cubicBezTo>
                    <a:pt x="72" y="59"/>
                    <a:pt x="71" y="59"/>
                    <a:pt x="69" y="59"/>
                  </a:cubicBezTo>
                  <a:cubicBezTo>
                    <a:pt x="65" y="59"/>
                    <a:pt x="62" y="60"/>
                    <a:pt x="60" y="63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57" y="65"/>
                    <a:pt x="56" y="68"/>
                    <a:pt x="56" y="72"/>
                  </a:cubicBezTo>
                  <a:cubicBezTo>
                    <a:pt x="56" y="76"/>
                    <a:pt x="57" y="79"/>
                    <a:pt x="60" y="81"/>
                  </a:cubicBezTo>
                  <a:cubicBezTo>
                    <a:pt x="62" y="84"/>
                    <a:pt x="65" y="85"/>
                    <a:pt x="69" y="85"/>
                  </a:cubicBezTo>
                  <a:cubicBezTo>
                    <a:pt x="73" y="85"/>
                    <a:pt x="76" y="84"/>
                    <a:pt x="78" y="81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81" y="79"/>
                    <a:pt x="82" y="76"/>
                    <a:pt x="82" y="72"/>
                  </a:cubicBezTo>
                  <a:cubicBezTo>
                    <a:pt x="82" y="70"/>
                    <a:pt x="82" y="69"/>
                    <a:pt x="81" y="68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1" y="78"/>
                    <a:pt x="67" y="78"/>
                    <a:pt x="65" y="76"/>
                  </a:cubicBezTo>
                  <a:cubicBezTo>
                    <a:pt x="63" y="74"/>
                    <a:pt x="63" y="70"/>
                    <a:pt x="65" y="68"/>
                  </a:cubicBezTo>
                  <a:cubicBezTo>
                    <a:pt x="73" y="60"/>
                    <a:pt x="73" y="60"/>
                    <a:pt x="73" y="60"/>
                  </a:cubicBezTo>
                  <a:close/>
                  <a:moveTo>
                    <a:pt x="117" y="10"/>
                  </a:moveTo>
                  <a:cubicBezTo>
                    <a:pt x="117" y="10"/>
                    <a:pt x="117" y="10"/>
                    <a:pt x="117" y="10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17" y="10"/>
                    <a:pt x="117" y="10"/>
                    <a:pt x="117" y="10"/>
                  </a:cubicBezTo>
                  <a:close/>
                  <a:moveTo>
                    <a:pt x="123" y="22"/>
                  </a:moveTo>
                  <a:cubicBezTo>
                    <a:pt x="123" y="22"/>
                    <a:pt x="123" y="22"/>
                    <a:pt x="123" y="22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31" y="24"/>
                    <a:pt x="131" y="24"/>
                    <a:pt x="131" y="24"/>
                  </a:cubicBezTo>
                  <a:cubicBezTo>
                    <a:pt x="123" y="22"/>
                    <a:pt x="123" y="22"/>
                    <a:pt x="123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0" name="Freeform"/>
          <p:cNvSpPr/>
          <p:nvPr/>
        </p:nvSpPr>
        <p:spPr>
          <a:xfrm>
            <a:off x="7658613" y="2311399"/>
            <a:ext cx="3369749" cy="153596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Freeform"/>
          <p:cNvSpPr/>
          <p:nvPr/>
        </p:nvSpPr>
        <p:spPr>
          <a:xfrm>
            <a:off x="7658613" y="4058385"/>
            <a:ext cx="3369749" cy="153596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7" name="组 16"/>
          <p:cNvGrpSpPr/>
          <p:nvPr/>
        </p:nvGrpSpPr>
        <p:grpSpPr>
          <a:xfrm>
            <a:off x="563449" y="407497"/>
            <a:ext cx="3263768" cy="843308"/>
            <a:chOff x="563449" y="407497"/>
            <a:chExt cx="3263768" cy="843308"/>
          </a:xfrm>
        </p:grpSpPr>
        <p:sp>
          <p:nvSpPr>
            <p:cNvPr id="18" name="矩形 17"/>
            <p:cNvSpPr/>
            <p:nvPr/>
          </p:nvSpPr>
          <p:spPr>
            <a:xfrm>
              <a:off x="563450" y="407497"/>
              <a:ext cx="285210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第二章节标题内容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F3E8810-8A50-4A53-B1C8-391FCFC3741D}"/>
                </a:ext>
              </a:extLst>
            </p:cNvPr>
            <p:cNvSpPr txBox="1"/>
            <p:nvPr/>
          </p:nvSpPr>
          <p:spPr>
            <a:xfrm>
              <a:off x="563449" y="807607"/>
              <a:ext cx="3263768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The user can demonstrate on a projector or computer, or print the </a:t>
              </a: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79226" y="2327124"/>
            <a:ext cx="4726274" cy="3267228"/>
          </a:xfrm>
          <a:prstGeom prst="rect">
            <a:avLst/>
          </a:prstGeom>
        </p:spPr>
      </p:pic>
      <p:grpSp>
        <p:nvGrpSpPr>
          <p:cNvPr id="21" name="组合 4"/>
          <p:cNvGrpSpPr/>
          <p:nvPr/>
        </p:nvGrpSpPr>
        <p:grpSpPr>
          <a:xfrm>
            <a:off x="7739092" y="2649787"/>
            <a:ext cx="3188662" cy="895624"/>
            <a:chOff x="6365893" y="1960674"/>
            <a:chExt cx="2857329" cy="895624"/>
          </a:xfrm>
        </p:grpSpPr>
        <p:sp>
          <p:nvSpPr>
            <p:cNvPr id="22" name="矩形 21"/>
            <p:cNvSpPr/>
            <p:nvPr/>
          </p:nvSpPr>
          <p:spPr>
            <a:xfrm>
              <a:off x="6365893" y="1960674"/>
              <a:ext cx="2241974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365893" y="2342888"/>
              <a:ext cx="2857329" cy="5134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14000"/>
                </a:lnSpc>
              </a:pP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The user can demonstrate on a projector or computer, or print the presentation and make it into a film to be used in a wider field. Using PowerPoint,</a:t>
              </a:r>
            </a:p>
          </p:txBody>
        </p:sp>
      </p:grpSp>
      <p:grpSp>
        <p:nvGrpSpPr>
          <p:cNvPr id="24" name="组合 4"/>
          <p:cNvGrpSpPr/>
          <p:nvPr/>
        </p:nvGrpSpPr>
        <p:grpSpPr>
          <a:xfrm>
            <a:off x="7715935" y="4378555"/>
            <a:ext cx="3188662" cy="895624"/>
            <a:chOff x="6365893" y="1960674"/>
            <a:chExt cx="2857329" cy="895624"/>
          </a:xfrm>
        </p:grpSpPr>
        <p:sp>
          <p:nvSpPr>
            <p:cNvPr id="25" name="矩形 24"/>
            <p:cNvSpPr/>
            <p:nvPr/>
          </p:nvSpPr>
          <p:spPr>
            <a:xfrm>
              <a:off x="6365893" y="1960674"/>
              <a:ext cx="2241974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365893" y="2342888"/>
              <a:ext cx="2857329" cy="5134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14000"/>
                </a:lnSpc>
              </a:pP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The user can demonstrate on a projector or computer, or print the presentation and make it into a film to be used in a wider field. Using PowerPoint,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910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4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 19"/>
          <p:cNvGrpSpPr/>
          <p:nvPr/>
        </p:nvGrpSpPr>
        <p:grpSpPr>
          <a:xfrm>
            <a:off x="563449" y="407497"/>
            <a:ext cx="3263768" cy="843308"/>
            <a:chOff x="563449" y="407497"/>
            <a:chExt cx="3263768" cy="843308"/>
          </a:xfrm>
        </p:grpSpPr>
        <p:sp>
          <p:nvSpPr>
            <p:cNvPr id="21" name="矩形 20"/>
            <p:cNvSpPr/>
            <p:nvPr/>
          </p:nvSpPr>
          <p:spPr>
            <a:xfrm>
              <a:off x="563450" y="407497"/>
              <a:ext cx="285210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第二章节标题内容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F3E8810-8A50-4A53-B1C8-391FCFC3741D}"/>
                </a:ext>
              </a:extLst>
            </p:cNvPr>
            <p:cNvSpPr txBox="1"/>
            <p:nvPr/>
          </p:nvSpPr>
          <p:spPr>
            <a:xfrm>
              <a:off x="563449" y="807607"/>
              <a:ext cx="3263768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The user can demonstrate on a projector or computer, or print the </a:t>
              </a:r>
            </a:p>
          </p:txBody>
        </p:sp>
      </p:grpSp>
      <p:grpSp>
        <p:nvGrpSpPr>
          <p:cNvPr id="23" name="组合 39"/>
          <p:cNvGrpSpPr/>
          <p:nvPr/>
        </p:nvGrpSpPr>
        <p:grpSpPr>
          <a:xfrm>
            <a:off x="1092200" y="1641332"/>
            <a:ext cx="10036295" cy="3237782"/>
            <a:chOff x="1092200" y="1641332"/>
            <a:chExt cx="10036295" cy="3237782"/>
          </a:xfrm>
        </p:grpSpPr>
        <p:sp>
          <p:nvSpPr>
            <p:cNvPr id="24" name="TextBox 35" descr="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"/>
            <p:cNvSpPr txBox="1"/>
            <p:nvPr/>
          </p:nvSpPr>
          <p:spPr>
            <a:xfrm>
              <a:off x="9519743" y="4572409"/>
              <a:ext cx="1427806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400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Cawet</a:t>
              </a:r>
            </a:p>
          </p:txBody>
        </p:sp>
        <p:grpSp>
          <p:nvGrpSpPr>
            <p:cNvPr id="25" name="组合 34"/>
            <p:cNvGrpSpPr/>
            <p:nvPr/>
          </p:nvGrpSpPr>
          <p:grpSpPr>
            <a:xfrm>
              <a:off x="1092200" y="1641332"/>
              <a:ext cx="10036295" cy="3224340"/>
              <a:chOff x="1092200" y="1641332"/>
              <a:chExt cx="10036295" cy="3224340"/>
            </a:xfrm>
          </p:grpSpPr>
          <p:sp>
            <p:nvSpPr>
              <p:cNvPr id="26" name="Freeform 7" descr="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"/>
              <p:cNvSpPr/>
              <p:nvPr/>
            </p:nvSpPr>
            <p:spPr bwMode="auto">
              <a:xfrm>
                <a:off x="1099124" y="3483994"/>
                <a:ext cx="1853565" cy="961382"/>
              </a:xfrm>
              <a:custGeom>
                <a:avLst/>
                <a:gdLst>
                  <a:gd name="T0" fmla="*/ 330 w 660"/>
                  <a:gd name="T1" fmla="*/ 262 h 262"/>
                  <a:gd name="T2" fmla="*/ 331 w 660"/>
                  <a:gd name="T3" fmla="*/ 262 h 262"/>
                  <a:gd name="T4" fmla="*/ 660 w 660"/>
                  <a:gd name="T5" fmla="*/ 262 h 262"/>
                  <a:gd name="T6" fmla="*/ 330 w 660"/>
                  <a:gd name="T7" fmla="*/ 4 h 262"/>
                  <a:gd name="T8" fmla="*/ 0 w 660"/>
                  <a:gd name="T9" fmla="*/ 262 h 262"/>
                  <a:gd name="T10" fmla="*/ 330 w 660"/>
                  <a:gd name="T11" fmla="*/ 262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0" h="262">
                    <a:moveTo>
                      <a:pt x="330" y="262"/>
                    </a:moveTo>
                    <a:cubicBezTo>
                      <a:pt x="331" y="262"/>
                      <a:pt x="331" y="262"/>
                      <a:pt x="331" y="262"/>
                    </a:cubicBezTo>
                    <a:cubicBezTo>
                      <a:pt x="660" y="262"/>
                      <a:pt x="660" y="262"/>
                      <a:pt x="660" y="262"/>
                    </a:cubicBezTo>
                    <a:cubicBezTo>
                      <a:pt x="442" y="189"/>
                      <a:pt x="419" y="0"/>
                      <a:pt x="330" y="4"/>
                    </a:cubicBezTo>
                    <a:cubicBezTo>
                      <a:pt x="242" y="0"/>
                      <a:pt x="219" y="189"/>
                      <a:pt x="0" y="262"/>
                    </a:cubicBezTo>
                    <a:lnTo>
                      <a:pt x="330" y="262"/>
                    </a:lnTo>
                    <a:close/>
                  </a:path>
                </a:pathLst>
              </a:custGeom>
              <a:gradFill>
                <a:gsLst>
                  <a:gs pos="0">
                    <a:srgbClr val="F3C0F7"/>
                  </a:gs>
                  <a:gs pos="100000">
                    <a:srgbClr val="8196F8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400" dirty="0">
                  <a:cs typeface="+mn-ea"/>
                  <a:sym typeface="+mn-lt"/>
                </a:endParaRPr>
              </a:p>
            </p:txBody>
          </p:sp>
          <p:sp>
            <p:nvSpPr>
              <p:cNvPr id="27" name="TextBox 5" descr="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"/>
              <p:cNvSpPr txBox="1"/>
              <p:nvPr/>
            </p:nvSpPr>
            <p:spPr>
              <a:xfrm>
                <a:off x="1202928" y="4549504"/>
                <a:ext cx="14278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1400" dirty="0">
                    <a:solidFill>
                      <a:schemeClr val="bg1">
                        <a:lumMod val="85000"/>
                      </a:schemeClr>
                    </a:solidFill>
                    <a:cs typeface="+mn-ea"/>
                    <a:sym typeface="+mn-lt"/>
                  </a:rPr>
                  <a:t>T-Shirt</a:t>
                </a:r>
              </a:p>
            </p:txBody>
          </p:sp>
          <p:sp>
            <p:nvSpPr>
              <p:cNvPr id="28" name="TextBox 6" descr="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"/>
              <p:cNvSpPr txBox="1"/>
              <p:nvPr/>
            </p:nvSpPr>
            <p:spPr>
              <a:xfrm>
                <a:off x="1703486" y="1641332"/>
                <a:ext cx="6448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16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20%</a:t>
                </a:r>
              </a:p>
            </p:txBody>
          </p:sp>
          <p:cxnSp>
            <p:nvCxnSpPr>
              <p:cNvPr id="29" name="Straight Connector 7" descr="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"/>
              <p:cNvCxnSpPr/>
              <p:nvPr/>
            </p:nvCxnSpPr>
            <p:spPr>
              <a:xfrm rot="5400000" flipV="1">
                <a:off x="1527486" y="2735592"/>
                <a:ext cx="1017096" cy="5318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  <a:alpha val="67000"/>
                  </a:schemeClr>
                </a:solidFill>
                <a:prstDash val="sysDot"/>
                <a:headEnd type="none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Freeform 7" descr="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"/>
              <p:cNvSpPr/>
              <p:nvPr/>
            </p:nvSpPr>
            <p:spPr bwMode="auto">
              <a:xfrm>
                <a:off x="2356324" y="3007700"/>
                <a:ext cx="1853565" cy="1437675"/>
              </a:xfrm>
              <a:custGeom>
                <a:avLst/>
                <a:gdLst>
                  <a:gd name="T0" fmla="*/ 330 w 660"/>
                  <a:gd name="T1" fmla="*/ 262 h 262"/>
                  <a:gd name="T2" fmla="*/ 331 w 660"/>
                  <a:gd name="T3" fmla="*/ 262 h 262"/>
                  <a:gd name="T4" fmla="*/ 660 w 660"/>
                  <a:gd name="T5" fmla="*/ 262 h 262"/>
                  <a:gd name="T6" fmla="*/ 330 w 660"/>
                  <a:gd name="T7" fmla="*/ 4 h 262"/>
                  <a:gd name="T8" fmla="*/ 0 w 660"/>
                  <a:gd name="T9" fmla="*/ 262 h 262"/>
                  <a:gd name="T10" fmla="*/ 330 w 660"/>
                  <a:gd name="T11" fmla="*/ 262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0" h="262">
                    <a:moveTo>
                      <a:pt x="330" y="262"/>
                    </a:moveTo>
                    <a:cubicBezTo>
                      <a:pt x="331" y="262"/>
                      <a:pt x="331" y="262"/>
                      <a:pt x="331" y="262"/>
                    </a:cubicBezTo>
                    <a:cubicBezTo>
                      <a:pt x="660" y="262"/>
                      <a:pt x="660" y="262"/>
                      <a:pt x="660" y="262"/>
                    </a:cubicBezTo>
                    <a:cubicBezTo>
                      <a:pt x="442" y="189"/>
                      <a:pt x="419" y="0"/>
                      <a:pt x="330" y="4"/>
                    </a:cubicBezTo>
                    <a:cubicBezTo>
                      <a:pt x="242" y="0"/>
                      <a:pt x="219" y="189"/>
                      <a:pt x="0" y="262"/>
                    </a:cubicBezTo>
                    <a:lnTo>
                      <a:pt x="330" y="262"/>
                    </a:lnTo>
                    <a:close/>
                  </a:path>
                </a:pathLst>
              </a:cu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400" dirty="0">
                  <a:cs typeface="+mn-ea"/>
                  <a:sym typeface="+mn-lt"/>
                </a:endParaRPr>
              </a:p>
            </p:txBody>
          </p:sp>
          <p:sp>
            <p:nvSpPr>
              <p:cNvPr id="31" name="TextBox 10" descr="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"/>
              <p:cNvSpPr txBox="1"/>
              <p:nvPr/>
            </p:nvSpPr>
            <p:spPr>
              <a:xfrm>
                <a:off x="2520508" y="4543381"/>
                <a:ext cx="14278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1400" dirty="0">
                    <a:solidFill>
                      <a:schemeClr val="bg1">
                        <a:lumMod val="85000"/>
                      </a:schemeClr>
                    </a:solidFill>
                    <a:cs typeface="+mn-ea"/>
                    <a:sym typeface="+mn-lt"/>
                  </a:rPr>
                  <a:t>Singlet</a:t>
                </a:r>
              </a:p>
            </p:txBody>
          </p:sp>
          <p:sp>
            <p:nvSpPr>
              <p:cNvPr id="32" name="TextBox 11" descr="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"/>
              <p:cNvSpPr txBox="1"/>
              <p:nvPr/>
            </p:nvSpPr>
            <p:spPr>
              <a:xfrm>
                <a:off x="2955019" y="1641332"/>
                <a:ext cx="6448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16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20%</a:t>
                </a:r>
              </a:p>
            </p:txBody>
          </p:sp>
          <p:cxnSp>
            <p:nvCxnSpPr>
              <p:cNvPr id="33" name="Straight Connector 12" descr="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"/>
              <p:cNvCxnSpPr/>
              <p:nvPr/>
            </p:nvCxnSpPr>
            <p:spPr>
              <a:xfrm rot="5400000" flipV="1">
                <a:off x="2983663" y="2497044"/>
                <a:ext cx="540000" cy="5318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  <a:alpha val="67000"/>
                  </a:schemeClr>
                </a:solidFill>
                <a:prstDash val="sysDot"/>
                <a:headEnd type="none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Freeform 7" descr="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"/>
              <p:cNvSpPr/>
              <p:nvPr/>
            </p:nvSpPr>
            <p:spPr bwMode="auto">
              <a:xfrm>
                <a:off x="3791831" y="2703537"/>
                <a:ext cx="1853565" cy="1741838"/>
              </a:xfrm>
              <a:custGeom>
                <a:avLst/>
                <a:gdLst>
                  <a:gd name="T0" fmla="*/ 330 w 660"/>
                  <a:gd name="T1" fmla="*/ 262 h 262"/>
                  <a:gd name="T2" fmla="*/ 331 w 660"/>
                  <a:gd name="T3" fmla="*/ 262 h 262"/>
                  <a:gd name="T4" fmla="*/ 660 w 660"/>
                  <a:gd name="T5" fmla="*/ 262 h 262"/>
                  <a:gd name="T6" fmla="*/ 330 w 660"/>
                  <a:gd name="T7" fmla="*/ 4 h 262"/>
                  <a:gd name="T8" fmla="*/ 0 w 660"/>
                  <a:gd name="T9" fmla="*/ 262 h 262"/>
                  <a:gd name="T10" fmla="*/ 330 w 660"/>
                  <a:gd name="T11" fmla="*/ 262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0" h="262">
                    <a:moveTo>
                      <a:pt x="330" y="262"/>
                    </a:moveTo>
                    <a:cubicBezTo>
                      <a:pt x="331" y="262"/>
                      <a:pt x="331" y="262"/>
                      <a:pt x="331" y="262"/>
                    </a:cubicBezTo>
                    <a:cubicBezTo>
                      <a:pt x="660" y="262"/>
                      <a:pt x="660" y="262"/>
                      <a:pt x="660" y="262"/>
                    </a:cubicBezTo>
                    <a:cubicBezTo>
                      <a:pt x="442" y="189"/>
                      <a:pt x="419" y="0"/>
                      <a:pt x="330" y="4"/>
                    </a:cubicBezTo>
                    <a:cubicBezTo>
                      <a:pt x="242" y="0"/>
                      <a:pt x="219" y="189"/>
                      <a:pt x="0" y="262"/>
                    </a:cubicBezTo>
                    <a:lnTo>
                      <a:pt x="330" y="262"/>
                    </a:lnTo>
                    <a:close/>
                  </a:path>
                </a:pathLst>
              </a:custGeom>
              <a:gradFill>
                <a:gsLst>
                  <a:gs pos="0">
                    <a:srgbClr val="F3C0F7"/>
                  </a:gs>
                  <a:gs pos="100000">
                    <a:srgbClr val="8196F8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400" dirty="0">
                  <a:cs typeface="+mn-ea"/>
                  <a:sym typeface="+mn-lt"/>
                </a:endParaRPr>
              </a:p>
            </p:txBody>
          </p:sp>
          <p:sp>
            <p:nvSpPr>
              <p:cNvPr id="35" name="TextBox 15" descr="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"/>
              <p:cNvSpPr txBox="1"/>
              <p:nvPr/>
            </p:nvSpPr>
            <p:spPr>
              <a:xfrm>
                <a:off x="3988105" y="4543381"/>
                <a:ext cx="14278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1400" dirty="0">
                    <a:solidFill>
                      <a:schemeClr val="bg1">
                        <a:lumMod val="85000"/>
                      </a:schemeClr>
                    </a:solidFill>
                    <a:cs typeface="+mn-ea"/>
                    <a:sym typeface="+mn-lt"/>
                  </a:rPr>
                  <a:t>Jeans</a:t>
                </a:r>
              </a:p>
            </p:txBody>
          </p:sp>
          <p:sp>
            <p:nvSpPr>
              <p:cNvPr id="36" name="TextBox 16" descr="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"/>
              <p:cNvSpPr txBox="1"/>
              <p:nvPr/>
            </p:nvSpPr>
            <p:spPr>
              <a:xfrm>
                <a:off x="4386777" y="1641332"/>
                <a:ext cx="6448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16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20%</a:t>
                </a:r>
              </a:p>
            </p:txBody>
          </p:sp>
          <p:cxnSp>
            <p:nvCxnSpPr>
              <p:cNvPr id="37" name="Straight Connector 17" descr="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"/>
              <p:cNvCxnSpPr/>
              <p:nvPr/>
            </p:nvCxnSpPr>
            <p:spPr>
              <a:xfrm rot="5400000" flipV="1">
                <a:off x="4536797" y="2411521"/>
                <a:ext cx="368953" cy="5318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  <a:alpha val="67000"/>
                  </a:schemeClr>
                </a:solidFill>
                <a:prstDash val="sysDot"/>
                <a:headEnd type="none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Freeform 19" descr="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"/>
              <p:cNvSpPr/>
              <p:nvPr/>
            </p:nvSpPr>
            <p:spPr bwMode="auto">
              <a:xfrm>
                <a:off x="5240973" y="3266019"/>
                <a:ext cx="1853565" cy="1179355"/>
              </a:xfrm>
              <a:custGeom>
                <a:avLst/>
                <a:gdLst>
                  <a:gd name="T0" fmla="*/ 330 w 660"/>
                  <a:gd name="T1" fmla="*/ 262 h 262"/>
                  <a:gd name="T2" fmla="*/ 331 w 660"/>
                  <a:gd name="T3" fmla="*/ 262 h 262"/>
                  <a:gd name="T4" fmla="*/ 660 w 660"/>
                  <a:gd name="T5" fmla="*/ 262 h 262"/>
                  <a:gd name="T6" fmla="*/ 330 w 660"/>
                  <a:gd name="T7" fmla="*/ 4 h 262"/>
                  <a:gd name="T8" fmla="*/ 0 w 660"/>
                  <a:gd name="T9" fmla="*/ 262 h 262"/>
                  <a:gd name="T10" fmla="*/ 330 w 660"/>
                  <a:gd name="T11" fmla="*/ 262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0" h="262">
                    <a:moveTo>
                      <a:pt x="330" y="262"/>
                    </a:moveTo>
                    <a:cubicBezTo>
                      <a:pt x="331" y="262"/>
                      <a:pt x="331" y="262"/>
                      <a:pt x="331" y="262"/>
                    </a:cubicBezTo>
                    <a:cubicBezTo>
                      <a:pt x="660" y="262"/>
                      <a:pt x="660" y="262"/>
                      <a:pt x="660" y="262"/>
                    </a:cubicBezTo>
                    <a:cubicBezTo>
                      <a:pt x="442" y="189"/>
                      <a:pt x="419" y="0"/>
                      <a:pt x="330" y="4"/>
                    </a:cubicBezTo>
                    <a:cubicBezTo>
                      <a:pt x="242" y="0"/>
                      <a:pt x="219" y="189"/>
                      <a:pt x="0" y="262"/>
                    </a:cubicBezTo>
                    <a:lnTo>
                      <a:pt x="330" y="262"/>
                    </a:lnTo>
                    <a:close/>
                  </a:path>
                </a:pathLst>
              </a:cu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400" dirty="0">
                  <a:cs typeface="+mn-ea"/>
                  <a:sym typeface="+mn-lt"/>
                </a:endParaRPr>
              </a:p>
            </p:txBody>
          </p:sp>
          <p:sp>
            <p:nvSpPr>
              <p:cNvPr id="39" name="TextBox 20" descr="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"/>
              <p:cNvSpPr txBox="1"/>
              <p:nvPr/>
            </p:nvSpPr>
            <p:spPr>
              <a:xfrm>
                <a:off x="5450457" y="4543381"/>
                <a:ext cx="14278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1400" dirty="0">
                    <a:solidFill>
                      <a:schemeClr val="bg1">
                        <a:lumMod val="85000"/>
                      </a:schemeClr>
                    </a:solidFill>
                    <a:cs typeface="+mn-ea"/>
                    <a:sym typeface="+mn-lt"/>
                  </a:rPr>
                  <a:t>Apparel</a:t>
                </a:r>
              </a:p>
            </p:txBody>
          </p:sp>
          <p:sp>
            <p:nvSpPr>
              <p:cNvPr id="40" name="TextBox 21" descr="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"/>
              <p:cNvSpPr txBox="1"/>
              <p:nvPr/>
            </p:nvSpPr>
            <p:spPr>
              <a:xfrm>
                <a:off x="5838697" y="1641332"/>
                <a:ext cx="6448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16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20%</a:t>
                </a:r>
              </a:p>
            </p:txBody>
          </p:sp>
          <p:cxnSp>
            <p:nvCxnSpPr>
              <p:cNvPr id="41" name="Straight Connector 22" descr="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"/>
              <p:cNvCxnSpPr/>
              <p:nvPr/>
            </p:nvCxnSpPr>
            <p:spPr>
              <a:xfrm rot="5400000" flipV="1">
                <a:off x="5736354" y="2641044"/>
                <a:ext cx="828000" cy="5318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  <a:alpha val="67000"/>
                  </a:schemeClr>
                </a:solidFill>
                <a:prstDash val="sysDot"/>
                <a:headEnd type="none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Freeform 7" descr="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"/>
              <p:cNvSpPr/>
              <p:nvPr/>
            </p:nvSpPr>
            <p:spPr bwMode="auto">
              <a:xfrm>
                <a:off x="6637574" y="3007700"/>
                <a:ext cx="1853565" cy="1437675"/>
              </a:xfrm>
              <a:custGeom>
                <a:avLst/>
                <a:gdLst>
                  <a:gd name="T0" fmla="*/ 330 w 660"/>
                  <a:gd name="T1" fmla="*/ 262 h 262"/>
                  <a:gd name="T2" fmla="*/ 331 w 660"/>
                  <a:gd name="T3" fmla="*/ 262 h 262"/>
                  <a:gd name="T4" fmla="*/ 660 w 660"/>
                  <a:gd name="T5" fmla="*/ 262 h 262"/>
                  <a:gd name="T6" fmla="*/ 330 w 660"/>
                  <a:gd name="T7" fmla="*/ 4 h 262"/>
                  <a:gd name="T8" fmla="*/ 0 w 660"/>
                  <a:gd name="T9" fmla="*/ 262 h 262"/>
                  <a:gd name="T10" fmla="*/ 330 w 660"/>
                  <a:gd name="T11" fmla="*/ 262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0" h="262">
                    <a:moveTo>
                      <a:pt x="330" y="262"/>
                    </a:moveTo>
                    <a:cubicBezTo>
                      <a:pt x="331" y="262"/>
                      <a:pt x="331" y="262"/>
                      <a:pt x="331" y="262"/>
                    </a:cubicBezTo>
                    <a:cubicBezTo>
                      <a:pt x="660" y="262"/>
                      <a:pt x="660" y="262"/>
                      <a:pt x="660" y="262"/>
                    </a:cubicBezTo>
                    <a:cubicBezTo>
                      <a:pt x="442" y="189"/>
                      <a:pt x="419" y="0"/>
                      <a:pt x="330" y="4"/>
                    </a:cubicBezTo>
                    <a:cubicBezTo>
                      <a:pt x="242" y="0"/>
                      <a:pt x="219" y="189"/>
                      <a:pt x="0" y="262"/>
                    </a:cubicBezTo>
                    <a:lnTo>
                      <a:pt x="330" y="262"/>
                    </a:lnTo>
                    <a:close/>
                  </a:path>
                </a:pathLst>
              </a:custGeom>
              <a:gradFill>
                <a:gsLst>
                  <a:gs pos="0">
                    <a:srgbClr val="F3C0F7"/>
                  </a:gs>
                  <a:gs pos="100000">
                    <a:srgbClr val="8196F8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400" dirty="0">
                  <a:cs typeface="+mn-ea"/>
                  <a:sym typeface="+mn-lt"/>
                </a:endParaRPr>
              </a:p>
            </p:txBody>
          </p:sp>
          <p:sp>
            <p:nvSpPr>
              <p:cNvPr id="43" name="TextBox 25" descr="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"/>
              <p:cNvSpPr txBox="1"/>
              <p:nvPr/>
            </p:nvSpPr>
            <p:spPr>
              <a:xfrm>
                <a:off x="6779621" y="4554143"/>
                <a:ext cx="14278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1400" dirty="0">
                    <a:solidFill>
                      <a:schemeClr val="bg1">
                        <a:lumMod val="85000"/>
                      </a:schemeClr>
                    </a:solidFill>
                    <a:cs typeface="+mn-ea"/>
                    <a:sym typeface="+mn-lt"/>
                  </a:rPr>
                  <a:t>Shoes</a:t>
                </a:r>
              </a:p>
            </p:txBody>
          </p:sp>
          <p:sp>
            <p:nvSpPr>
              <p:cNvPr id="44" name="TextBox 26" descr="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"/>
              <p:cNvSpPr txBox="1"/>
              <p:nvPr/>
            </p:nvSpPr>
            <p:spPr>
              <a:xfrm>
                <a:off x="7235418" y="1641332"/>
                <a:ext cx="6448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16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20%</a:t>
                </a:r>
              </a:p>
            </p:txBody>
          </p:sp>
          <p:cxnSp>
            <p:nvCxnSpPr>
              <p:cNvPr id="45" name="Straight Connector 27" descr="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"/>
              <p:cNvCxnSpPr/>
              <p:nvPr/>
            </p:nvCxnSpPr>
            <p:spPr>
              <a:xfrm rot="5400000" flipV="1">
                <a:off x="7237697" y="2551044"/>
                <a:ext cx="648000" cy="5318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  <a:alpha val="67000"/>
                  </a:schemeClr>
                </a:solidFill>
                <a:prstDash val="sysDot"/>
                <a:headEnd type="none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Freeform 7" descr="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"/>
              <p:cNvSpPr/>
              <p:nvPr/>
            </p:nvSpPr>
            <p:spPr bwMode="auto">
              <a:xfrm>
                <a:off x="8044164" y="3413039"/>
                <a:ext cx="1853565" cy="1032335"/>
              </a:xfrm>
              <a:custGeom>
                <a:avLst/>
                <a:gdLst>
                  <a:gd name="T0" fmla="*/ 330 w 660"/>
                  <a:gd name="T1" fmla="*/ 262 h 262"/>
                  <a:gd name="T2" fmla="*/ 331 w 660"/>
                  <a:gd name="T3" fmla="*/ 262 h 262"/>
                  <a:gd name="T4" fmla="*/ 660 w 660"/>
                  <a:gd name="T5" fmla="*/ 262 h 262"/>
                  <a:gd name="T6" fmla="*/ 330 w 660"/>
                  <a:gd name="T7" fmla="*/ 4 h 262"/>
                  <a:gd name="T8" fmla="*/ 0 w 660"/>
                  <a:gd name="T9" fmla="*/ 262 h 262"/>
                  <a:gd name="T10" fmla="*/ 330 w 660"/>
                  <a:gd name="T11" fmla="*/ 262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0" h="262">
                    <a:moveTo>
                      <a:pt x="330" y="262"/>
                    </a:moveTo>
                    <a:cubicBezTo>
                      <a:pt x="331" y="262"/>
                      <a:pt x="331" y="262"/>
                      <a:pt x="331" y="262"/>
                    </a:cubicBezTo>
                    <a:cubicBezTo>
                      <a:pt x="660" y="262"/>
                      <a:pt x="660" y="262"/>
                      <a:pt x="660" y="262"/>
                    </a:cubicBezTo>
                    <a:cubicBezTo>
                      <a:pt x="442" y="189"/>
                      <a:pt x="419" y="0"/>
                      <a:pt x="330" y="4"/>
                    </a:cubicBezTo>
                    <a:cubicBezTo>
                      <a:pt x="242" y="0"/>
                      <a:pt x="219" y="189"/>
                      <a:pt x="0" y="262"/>
                    </a:cubicBezTo>
                    <a:lnTo>
                      <a:pt x="330" y="262"/>
                    </a:lnTo>
                    <a:close/>
                  </a:path>
                </a:pathLst>
              </a:cu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400" dirty="0">
                  <a:cs typeface="+mn-ea"/>
                  <a:sym typeface="+mn-lt"/>
                </a:endParaRPr>
              </a:p>
            </p:txBody>
          </p:sp>
          <p:sp>
            <p:nvSpPr>
              <p:cNvPr id="47" name="TextBox 30" descr="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"/>
              <p:cNvSpPr txBox="1"/>
              <p:nvPr/>
            </p:nvSpPr>
            <p:spPr>
              <a:xfrm>
                <a:off x="8252959" y="4557895"/>
                <a:ext cx="14278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1400" dirty="0">
                    <a:solidFill>
                      <a:schemeClr val="bg1">
                        <a:lumMod val="85000"/>
                      </a:schemeClr>
                    </a:solidFill>
                    <a:cs typeface="+mn-ea"/>
                    <a:sym typeface="+mn-lt"/>
                  </a:rPr>
                  <a:t>Bags</a:t>
                </a:r>
              </a:p>
            </p:txBody>
          </p:sp>
          <p:sp>
            <p:nvSpPr>
              <p:cNvPr id="48" name="TextBox 31" descr="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"/>
              <p:cNvSpPr txBox="1"/>
              <p:nvPr/>
            </p:nvSpPr>
            <p:spPr>
              <a:xfrm>
                <a:off x="8644442" y="1641332"/>
                <a:ext cx="6448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16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20%</a:t>
                </a:r>
              </a:p>
            </p:txBody>
          </p:sp>
          <p:cxnSp>
            <p:nvCxnSpPr>
              <p:cNvPr id="49" name="Straight Connector 32" descr="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"/>
              <p:cNvCxnSpPr/>
              <p:nvPr/>
            </p:nvCxnSpPr>
            <p:spPr>
              <a:xfrm rot="5400000" flipV="1">
                <a:off x="8442202" y="2749044"/>
                <a:ext cx="1044000" cy="5318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  <a:alpha val="67000"/>
                  </a:schemeClr>
                </a:solidFill>
                <a:prstDash val="sysDot"/>
                <a:headEnd type="none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Freeform 7" descr="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"/>
              <p:cNvSpPr/>
              <p:nvPr/>
            </p:nvSpPr>
            <p:spPr bwMode="auto">
              <a:xfrm>
                <a:off x="9274930" y="3666947"/>
                <a:ext cx="1853565" cy="778428"/>
              </a:xfrm>
              <a:custGeom>
                <a:avLst/>
                <a:gdLst>
                  <a:gd name="T0" fmla="*/ 330 w 660"/>
                  <a:gd name="T1" fmla="*/ 262 h 262"/>
                  <a:gd name="T2" fmla="*/ 331 w 660"/>
                  <a:gd name="T3" fmla="*/ 262 h 262"/>
                  <a:gd name="T4" fmla="*/ 660 w 660"/>
                  <a:gd name="T5" fmla="*/ 262 h 262"/>
                  <a:gd name="T6" fmla="*/ 330 w 660"/>
                  <a:gd name="T7" fmla="*/ 4 h 262"/>
                  <a:gd name="T8" fmla="*/ 0 w 660"/>
                  <a:gd name="T9" fmla="*/ 262 h 262"/>
                  <a:gd name="T10" fmla="*/ 330 w 660"/>
                  <a:gd name="T11" fmla="*/ 262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0" h="262">
                    <a:moveTo>
                      <a:pt x="330" y="262"/>
                    </a:moveTo>
                    <a:cubicBezTo>
                      <a:pt x="331" y="262"/>
                      <a:pt x="331" y="262"/>
                      <a:pt x="331" y="262"/>
                    </a:cubicBezTo>
                    <a:cubicBezTo>
                      <a:pt x="660" y="262"/>
                      <a:pt x="660" y="262"/>
                      <a:pt x="660" y="262"/>
                    </a:cubicBezTo>
                    <a:cubicBezTo>
                      <a:pt x="442" y="189"/>
                      <a:pt x="419" y="0"/>
                      <a:pt x="330" y="4"/>
                    </a:cubicBezTo>
                    <a:cubicBezTo>
                      <a:pt x="242" y="0"/>
                      <a:pt x="219" y="189"/>
                      <a:pt x="0" y="262"/>
                    </a:cubicBezTo>
                    <a:lnTo>
                      <a:pt x="330" y="262"/>
                    </a:lnTo>
                    <a:close/>
                  </a:path>
                </a:pathLst>
              </a:custGeom>
              <a:gradFill>
                <a:gsLst>
                  <a:gs pos="0">
                    <a:srgbClr val="F3C0F7"/>
                  </a:gs>
                  <a:gs pos="100000">
                    <a:srgbClr val="8196F8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400" dirty="0">
                  <a:cs typeface="+mn-ea"/>
                  <a:sym typeface="+mn-lt"/>
                </a:endParaRPr>
              </a:p>
            </p:txBody>
          </p:sp>
          <p:sp>
            <p:nvSpPr>
              <p:cNvPr id="51" name="TextBox 36" descr="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"/>
              <p:cNvSpPr txBox="1"/>
              <p:nvPr/>
            </p:nvSpPr>
            <p:spPr>
              <a:xfrm>
                <a:off x="9879292" y="1641332"/>
                <a:ext cx="6448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16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20%</a:t>
                </a:r>
              </a:p>
            </p:txBody>
          </p:sp>
          <p:cxnSp>
            <p:nvCxnSpPr>
              <p:cNvPr id="52" name="Straight Connector 37" descr="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"/>
              <p:cNvCxnSpPr/>
              <p:nvPr/>
            </p:nvCxnSpPr>
            <p:spPr>
              <a:xfrm rot="5400000" flipV="1">
                <a:off x="9584936" y="2839044"/>
                <a:ext cx="1224000" cy="5318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  <a:alpha val="67000"/>
                  </a:schemeClr>
                </a:solidFill>
                <a:prstDash val="sysDot"/>
                <a:headEnd type="none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35"/>
              <p:cNvCxnSpPr/>
              <p:nvPr/>
            </p:nvCxnSpPr>
            <p:spPr>
              <a:xfrm>
                <a:off x="1092200" y="4445374"/>
                <a:ext cx="10036295" cy="0"/>
              </a:xfrm>
              <a:prstGeom prst="line">
                <a:avLst/>
              </a:prstGeom>
              <a:no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</p:cxnSp>
        </p:grpSp>
      </p:grpSp>
      <p:sp>
        <p:nvSpPr>
          <p:cNvPr id="55" name="矩形 54"/>
          <p:cNvSpPr/>
          <p:nvPr/>
        </p:nvSpPr>
        <p:spPr>
          <a:xfrm>
            <a:off x="1609330" y="5258892"/>
            <a:ext cx="1978976" cy="39658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标题文字添加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1609330" y="5641106"/>
            <a:ext cx="277177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The user can demonstrate on a projector or computer, or print the presentation and make it into a film to be used in a wider field</a:t>
            </a:r>
          </a:p>
        </p:txBody>
      </p:sp>
      <p:sp>
        <p:nvSpPr>
          <p:cNvPr id="57" name="矩形 56"/>
          <p:cNvSpPr/>
          <p:nvPr/>
        </p:nvSpPr>
        <p:spPr>
          <a:xfrm>
            <a:off x="7089343" y="5258892"/>
            <a:ext cx="1978976" cy="39658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标题文字添加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7089343" y="5641106"/>
            <a:ext cx="277177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The user can demonstrate on a projector or computer, or print the presentation and make it into a film to be used in a wider field</a:t>
            </a:r>
          </a:p>
        </p:txBody>
      </p:sp>
    </p:spTree>
    <p:extLst>
      <p:ext uri="{BB962C8B-B14F-4D97-AF65-F5344CB8AC3E}">
        <p14:creationId xmlns:p14="http://schemas.microsoft.com/office/powerpoint/2010/main" val="138976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 13"/>
          <p:cNvGrpSpPr/>
          <p:nvPr/>
        </p:nvGrpSpPr>
        <p:grpSpPr>
          <a:xfrm>
            <a:off x="563449" y="407497"/>
            <a:ext cx="3263768" cy="843308"/>
            <a:chOff x="563449" y="407497"/>
            <a:chExt cx="3263768" cy="843308"/>
          </a:xfrm>
        </p:grpSpPr>
        <p:sp>
          <p:nvSpPr>
            <p:cNvPr id="15" name="矩形 14"/>
            <p:cNvSpPr/>
            <p:nvPr/>
          </p:nvSpPr>
          <p:spPr>
            <a:xfrm>
              <a:off x="563450" y="407497"/>
              <a:ext cx="285210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第二章节标题内容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F3E8810-8A50-4A53-B1C8-391FCFC3741D}"/>
                </a:ext>
              </a:extLst>
            </p:cNvPr>
            <p:cNvSpPr txBox="1"/>
            <p:nvPr/>
          </p:nvSpPr>
          <p:spPr>
            <a:xfrm>
              <a:off x="563449" y="807607"/>
              <a:ext cx="3263768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cs typeface="+mn-ea"/>
                  <a:sym typeface="+mn-lt"/>
                </a:rPr>
                <a:t>The user can demonstrate on a projector or computer, or print the </a:t>
              </a:r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5590135" y="1140944"/>
            <a:ext cx="3713908" cy="1788459"/>
            <a:chOff x="932970" y="2041897"/>
            <a:chExt cx="3713908" cy="1788459"/>
          </a:xfrm>
        </p:grpSpPr>
        <p:sp>
          <p:nvSpPr>
            <p:cNvPr id="18" name="圆角矩形 17"/>
            <p:cNvSpPr/>
            <p:nvPr/>
          </p:nvSpPr>
          <p:spPr>
            <a:xfrm>
              <a:off x="932970" y="2041897"/>
              <a:ext cx="3713908" cy="178845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19" name="组合 4"/>
            <p:cNvGrpSpPr/>
            <p:nvPr/>
          </p:nvGrpSpPr>
          <p:grpSpPr>
            <a:xfrm>
              <a:off x="1421432" y="2408176"/>
              <a:ext cx="2771776" cy="1028545"/>
              <a:chOff x="6907887" y="1960674"/>
              <a:chExt cx="2483761" cy="1028545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6907887" y="1960674"/>
                <a:ext cx="1773341" cy="39658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cs typeface="+mn-ea"/>
                    <a:sym typeface="+mn-lt"/>
                  </a:rPr>
                  <a:t>标题文字添加</a:t>
                </a: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6907887" y="2342888"/>
                <a:ext cx="24837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800" dirty="0">
                    <a:solidFill>
                      <a:schemeClr val="bg1">
                        <a:lumMod val="65000"/>
                      </a:schemeClr>
                    </a:solidFill>
                    <a:cs typeface="+mn-ea"/>
                    <a:sym typeface="+mn-lt"/>
                  </a:rPr>
                  <a:t>The user can demonstrate on a projector or computer, or print the presentation and make it into a film to be used in a wider field</a:t>
                </a:r>
              </a:p>
            </p:txBody>
          </p:sp>
        </p:grpSp>
      </p:grpSp>
      <p:grpSp>
        <p:nvGrpSpPr>
          <p:cNvPr id="27" name="组 26"/>
          <p:cNvGrpSpPr/>
          <p:nvPr/>
        </p:nvGrpSpPr>
        <p:grpSpPr>
          <a:xfrm>
            <a:off x="5607531" y="3677896"/>
            <a:ext cx="3713908" cy="1788459"/>
            <a:chOff x="932970" y="2041897"/>
            <a:chExt cx="3713908" cy="1788459"/>
          </a:xfrm>
        </p:grpSpPr>
        <p:sp>
          <p:nvSpPr>
            <p:cNvPr id="28" name="圆角矩形 27"/>
            <p:cNvSpPr/>
            <p:nvPr/>
          </p:nvSpPr>
          <p:spPr>
            <a:xfrm>
              <a:off x="932970" y="2041897"/>
              <a:ext cx="3713908" cy="178845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29" name="组合 4"/>
            <p:cNvGrpSpPr/>
            <p:nvPr/>
          </p:nvGrpSpPr>
          <p:grpSpPr>
            <a:xfrm>
              <a:off x="1421432" y="2408176"/>
              <a:ext cx="2771776" cy="1028545"/>
              <a:chOff x="6907887" y="1960674"/>
              <a:chExt cx="2483761" cy="1028545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6907887" y="1960674"/>
                <a:ext cx="1773341" cy="39658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cs typeface="+mn-ea"/>
                    <a:sym typeface="+mn-lt"/>
                  </a:rPr>
                  <a:t>标题文字添加</a:t>
                </a: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6907887" y="2342888"/>
                <a:ext cx="24837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800" dirty="0">
                    <a:solidFill>
                      <a:schemeClr val="bg1">
                        <a:lumMod val="65000"/>
                      </a:schemeClr>
                    </a:solidFill>
                    <a:cs typeface="+mn-ea"/>
                    <a:sym typeface="+mn-lt"/>
                  </a:rPr>
                  <a:t>The user can demonstrate on a projector or computer, or print the presentation and make it into a film to be used in a wider field</a:t>
                </a:r>
              </a:p>
            </p:txBody>
          </p:sp>
        </p:grpSp>
      </p:grpSp>
      <p:grpSp>
        <p:nvGrpSpPr>
          <p:cNvPr id="32" name="组合 16"/>
          <p:cNvGrpSpPr/>
          <p:nvPr/>
        </p:nvGrpSpPr>
        <p:grpSpPr>
          <a:xfrm>
            <a:off x="917080" y="2187661"/>
            <a:ext cx="4428824" cy="1483484"/>
            <a:chOff x="1541719" y="2219860"/>
            <a:chExt cx="4428824" cy="1483484"/>
          </a:xfrm>
        </p:grpSpPr>
        <p:sp>
          <p:nvSpPr>
            <p:cNvPr id="33" name="文本框 32"/>
            <p:cNvSpPr txBox="1"/>
            <p:nvPr/>
          </p:nvSpPr>
          <p:spPr>
            <a:xfrm>
              <a:off x="2689241" y="2219860"/>
              <a:ext cx="21337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541719" y="2687681"/>
              <a:ext cx="442882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cs typeface="+mn-ea"/>
                  <a:sym typeface="+mn-lt"/>
                </a:rPr>
                <a:t>The user can demonstrate on a projector or computer, or presentation and make it film to be used in a wider </a:t>
              </a:r>
              <a:r>
                <a:rPr lang="en-US" altLang="zh-CN" sz="1000" dirty="0" err="1">
                  <a:solidFill>
                    <a:schemeClr val="bg1"/>
                  </a:solidFill>
                  <a:cs typeface="+mn-ea"/>
                  <a:sym typeface="+mn-lt"/>
                </a:rPr>
                <a:t>fieldThe</a:t>
              </a:r>
              <a:r>
                <a:rPr lang="en-US" altLang="zh-CN" sz="1000" dirty="0">
                  <a:solidFill>
                    <a:schemeClr val="bg1"/>
                  </a:solidFill>
                  <a:cs typeface="+mn-ea"/>
                  <a:sym typeface="+mn-lt"/>
                </a:rPr>
                <a:t> user can demonstrate on a projector or computer, or presentation and make it film to be used in a wider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833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 41"/>
          <p:cNvGrpSpPr/>
          <p:nvPr/>
        </p:nvGrpSpPr>
        <p:grpSpPr>
          <a:xfrm>
            <a:off x="563449" y="407497"/>
            <a:ext cx="3263768" cy="843308"/>
            <a:chOff x="563449" y="407497"/>
            <a:chExt cx="3263768" cy="843308"/>
          </a:xfrm>
        </p:grpSpPr>
        <p:sp>
          <p:nvSpPr>
            <p:cNvPr id="43" name="矩形 42"/>
            <p:cNvSpPr/>
            <p:nvPr/>
          </p:nvSpPr>
          <p:spPr>
            <a:xfrm>
              <a:off x="563450" y="407497"/>
              <a:ext cx="285210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第二章节标题内容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EF3E8810-8A50-4A53-B1C8-391FCFC3741D}"/>
                </a:ext>
              </a:extLst>
            </p:cNvPr>
            <p:cNvSpPr txBox="1"/>
            <p:nvPr/>
          </p:nvSpPr>
          <p:spPr>
            <a:xfrm>
              <a:off x="563449" y="807607"/>
              <a:ext cx="3263768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The user can demonstrate on a projector or computer, or print the </a:t>
              </a:r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16587" y="0"/>
            <a:ext cx="9189824" cy="6858000"/>
          </a:xfrm>
          <a:prstGeom prst="rect">
            <a:avLst/>
          </a:prstGeom>
        </p:spPr>
      </p:pic>
      <p:grpSp>
        <p:nvGrpSpPr>
          <p:cNvPr id="46" name="组合 16"/>
          <p:cNvGrpSpPr/>
          <p:nvPr/>
        </p:nvGrpSpPr>
        <p:grpSpPr>
          <a:xfrm>
            <a:off x="787764" y="2607205"/>
            <a:ext cx="4428824" cy="1483484"/>
            <a:chOff x="1541719" y="2219860"/>
            <a:chExt cx="4428824" cy="1483484"/>
          </a:xfrm>
        </p:grpSpPr>
        <p:sp>
          <p:nvSpPr>
            <p:cNvPr id="47" name="文本框 46"/>
            <p:cNvSpPr txBox="1"/>
            <p:nvPr/>
          </p:nvSpPr>
          <p:spPr>
            <a:xfrm>
              <a:off x="1541719" y="2219860"/>
              <a:ext cx="21337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541719" y="2687681"/>
              <a:ext cx="442882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The user can demonstrate on a projector or computer, or presentation and make it film to be used in a wider </a:t>
              </a:r>
              <a:r>
                <a:rPr lang="en-US" altLang="zh-CN" sz="1000" dirty="0" err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fieldThe</a:t>
              </a: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 user can demonstrate on a projector or computer, or presentation and make it film to be used in a wider field</a:t>
              </a:r>
            </a:p>
          </p:txBody>
        </p:sp>
      </p:grpSp>
      <p:sp>
        <p:nvSpPr>
          <p:cNvPr id="49" name="圆角矩形 48"/>
          <p:cNvSpPr/>
          <p:nvPr/>
        </p:nvSpPr>
        <p:spPr>
          <a:xfrm>
            <a:off x="832155" y="4736324"/>
            <a:ext cx="765275" cy="765275"/>
          </a:xfrm>
          <a:prstGeom prst="roundRect">
            <a:avLst/>
          </a:prstGeom>
          <a:gradFill>
            <a:gsLst>
              <a:gs pos="0">
                <a:srgbClr val="F3C0F7"/>
              </a:gs>
              <a:gs pos="100000">
                <a:srgbClr val="8196F8"/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0" name="圆角矩形 5"/>
          <p:cNvSpPr/>
          <p:nvPr/>
        </p:nvSpPr>
        <p:spPr>
          <a:xfrm>
            <a:off x="1008253" y="4916449"/>
            <a:ext cx="413078" cy="405023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2038541" y="4736324"/>
            <a:ext cx="765275" cy="765275"/>
          </a:xfrm>
          <a:prstGeom prst="roundRect">
            <a:avLst/>
          </a:prstGeom>
          <a:gradFill>
            <a:gsLst>
              <a:gs pos="0">
                <a:srgbClr val="F3C0F7"/>
              </a:gs>
              <a:gs pos="100000">
                <a:srgbClr val="8196F8"/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2" name="圆角矩形 8"/>
          <p:cNvSpPr/>
          <p:nvPr/>
        </p:nvSpPr>
        <p:spPr>
          <a:xfrm>
            <a:off x="2214639" y="4928537"/>
            <a:ext cx="413078" cy="380847"/>
          </a:xfrm>
          <a:custGeom>
            <a:avLst/>
            <a:gdLst>
              <a:gd name="connsiteX0" fmla="*/ 469488 w 578320"/>
              <a:gd name="connsiteY0" fmla="*/ 312166 h 533197"/>
              <a:gd name="connsiteX1" fmla="*/ 523904 w 578320"/>
              <a:gd name="connsiteY1" fmla="*/ 363740 h 533197"/>
              <a:gd name="connsiteX2" fmla="*/ 523904 w 578320"/>
              <a:gd name="connsiteY2" fmla="*/ 376634 h 533197"/>
              <a:gd name="connsiteX3" fmla="*/ 527594 w 578320"/>
              <a:gd name="connsiteY3" fmla="*/ 391369 h 533197"/>
              <a:gd name="connsiteX4" fmla="*/ 512837 w 578320"/>
              <a:gd name="connsiteY4" fmla="*/ 411630 h 533197"/>
              <a:gd name="connsiteX5" fmla="*/ 498080 w 578320"/>
              <a:gd name="connsiteY5" fmla="*/ 440180 h 533197"/>
              <a:gd name="connsiteX6" fmla="*/ 529438 w 578320"/>
              <a:gd name="connsiteY6" fmla="*/ 475176 h 533197"/>
              <a:gd name="connsiteX7" fmla="*/ 578320 w 578320"/>
              <a:gd name="connsiteY7" fmla="*/ 518462 h 533197"/>
              <a:gd name="connsiteX8" fmla="*/ 485168 w 578320"/>
              <a:gd name="connsiteY8" fmla="*/ 533197 h 533197"/>
              <a:gd name="connsiteX9" fmla="*/ 477789 w 578320"/>
              <a:gd name="connsiteY9" fmla="*/ 486228 h 533197"/>
              <a:gd name="connsiteX10" fmla="*/ 481478 w 578320"/>
              <a:gd name="connsiteY10" fmla="*/ 479781 h 533197"/>
              <a:gd name="connsiteX11" fmla="*/ 480556 w 578320"/>
              <a:gd name="connsiteY11" fmla="*/ 477939 h 533197"/>
              <a:gd name="connsiteX12" fmla="*/ 471333 w 578320"/>
              <a:gd name="connsiteY12" fmla="*/ 466888 h 533197"/>
              <a:gd name="connsiteX13" fmla="*/ 467644 w 578320"/>
              <a:gd name="connsiteY13" fmla="*/ 466888 h 533197"/>
              <a:gd name="connsiteX14" fmla="*/ 458421 w 578320"/>
              <a:gd name="connsiteY14" fmla="*/ 477939 h 533197"/>
              <a:gd name="connsiteX15" fmla="*/ 458421 w 578320"/>
              <a:gd name="connsiteY15" fmla="*/ 479781 h 533197"/>
              <a:gd name="connsiteX16" fmla="*/ 462110 w 578320"/>
              <a:gd name="connsiteY16" fmla="*/ 486228 h 533197"/>
              <a:gd name="connsiteX17" fmla="*/ 454732 w 578320"/>
              <a:gd name="connsiteY17" fmla="*/ 533197 h 533197"/>
              <a:gd name="connsiteX18" fmla="*/ 361579 w 578320"/>
              <a:gd name="connsiteY18" fmla="*/ 518462 h 533197"/>
              <a:gd name="connsiteX19" fmla="*/ 409539 w 578320"/>
              <a:gd name="connsiteY19" fmla="*/ 475176 h 533197"/>
              <a:gd name="connsiteX20" fmla="*/ 440897 w 578320"/>
              <a:gd name="connsiteY20" fmla="*/ 440180 h 533197"/>
              <a:gd name="connsiteX21" fmla="*/ 427063 w 578320"/>
              <a:gd name="connsiteY21" fmla="*/ 411630 h 533197"/>
              <a:gd name="connsiteX22" fmla="*/ 411383 w 578320"/>
              <a:gd name="connsiteY22" fmla="*/ 391369 h 533197"/>
              <a:gd name="connsiteX23" fmla="*/ 415995 w 578320"/>
              <a:gd name="connsiteY23" fmla="*/ 376634 h 533197"/>
              <a:gd name="connsiteX24" fmla="*/ 415995 w 578320"/>
              <a:gd name="connsiteY24" fmla="*/ 363740 h 533197"/>
              <a:gd name="connsiteX25" fmla="*/ 469488 w 578320"/>
              <a:gd name="connsiteY25" fmla="*/ 312166 h 533197"/>
              <a:gd name="connsiteX26" fmla="*/ 107909 w 578320"/>
              <a:gd name="connsiteY26" fmla="*/ 312166 h 533197"/>
              <a:gd name="connsiteX27" fmla="*/ 162325 w 578320"/>
              <a:gd name="connsiteY27" fmla="*/ 363740 h 533197"/>
              <a:gd name="connsiteX28" fmla="*/ 162325 w 578320"/>
              <a:gd name="connsiteY28" fmla="*/ 376634 h 533197"/>
              <a:gd name="connsiteX29" fmla="*/ 166937 w 578320"/>
              <a:gd name="connsiteY29" fmla="*/ 391369 h 533197"/>
              <a:gd name="connsiteX30" fmla="*/ 151257 w 578320"/>
              <a:gd name="connsiteY30" fmla="*/ 411630 h 533197"/>
              <a:gd name="connsiteX31" fmla="*/ 137423 w 578320"/>
              <a:gd name="connsiteY31" fmla="*/ 440180 h 533197"/>
              <a:gd name="connsiteX32" fmla="*/ 167859 w 578320"/>
              <a:gd name="connsiteY32" fmla="*/ 475176 h 533197"/>
              <a:gd name="connsiteX33" fmla="*/ 216741 w 578320"/>
              <a:gd name="connsiteY33" fmla="*/ 518462 h 533197"/>
              <a:gd name="connsiteX34" fmla="*/ 123588 w 578320"/>
              <a:gd name="connsiteY34" fmla="*/ 533197 h 533197"/>
              <a:gd name="connsiteX35" fmla="*/ 116210 w 578320"/>
              <a:gd name="connsiteY35" fmla="*/ 486228 h 533197"/>
              <a:gd name="connsiteX36" fmla="*/ 119899 w 578320"/>
              <a:gd name="connsiteY36" fmla="*/ 479781 h 533197"/>
              <a:gd name="connsiteX37" fmla="*/ 119899 w 578320"/>
              <a:gd name="connsiteY37" fmla="*/ 477939 h 533197"/>
              <a:gd name="connsiteX38" fmla="*/ 109754 w 578320"/>
              <a:gd name="connsiteY38" fmla="*/ 466888 h 533197"/>
              <a:gd name="connsiteX39" fmla="*/ 106987 w 578320"/>
              <a:gd name="connsiteY39" fmla="*/ 466888 h 533197"/>
              <a:gd name="connsiteX40" fmla="*/ 96842 w 578320"/>
              <a:gd name="connsiteY40" fmla="*/ 477939 h 533197"/>
              <a:gd name="connsiteX41" fmla="*/ 96842 w 578320"/>
              <a:gd name="connsiteY41" fmla="*/ 479781 h 533197"/>
              <a:gd name="connsiteX42" fmla="*/ 100531 w 578320"/>
              <a:gd name="connsiteY42" fmla="*/ 486228 h 533197"/>
              <a:gd name="connsiteX43" fmla="*/ 93152 w 578320"/>
              <a:gd name="connsiteY43" fmla="*/ 533197 h 533197"/>
              <a:gd name="connsiteX44" fmla="*/ 0 w 578320"/>
              <a:gd name="connsiteY44" fmla="*/ 518462 h 533197"/>
              <a:gd name="connsiteX45" fmla="*/ 48882 w 578320"/>
              <a:gd name="connsiteY45" fmla="*/ 475176 h 533197"/>
              <a:gd name="connsiteX46" fmla="*/ 79318 w 578320"/>
              <a:gd name="connsiteY46" fmla="*/ 440180 h 533197"/>
              <a:gd name="connsiteX47" fmla="*/ 65483 w 578320"/>
              <a:gd name="connsiteY47" fmla="*/ 411630 h 533197"/>
              <a:gd name="connsiteX48" fmla="*/ 49804 w 578320"/>
              <a:gd name="connsiteY48" fmla="*/ 391369 h 533197"/>
              <a:gd name="connsiteX49" fmla="*/ 54416 w 578320"/>
              <a:gd name="connsiteY49" fmla="*/ 376634 h 533197"/>
              <a:gd name="connsiteX50" fmla="*/ 54416 w 578320"/>
              <a:gd name="connsiteY50" fmla="*/ 363740 h 533197"/>
              <a:gd name="connsiteX51" fmla="*/ 107909 w 578320"/>
              <a:gd name="connsiteY51" fmla="*/ 312166 h 533197"/>
              <a:gd name="connsiteX52" fmla="*/ 288717 w 578320"/>
              <a:gd name="connsiteY52" fmla="*/ 237601 h 533197"/>
              <a:gd name="connsiteX53" fmla="*/ 303485 w 578320"/>
              <a:gd name="connsiteY53" fmla="*/ 252338 h 533197"/>
              <a:gd name="connsiteX54" fmla="*/ 303485 w 578320"/>
              <a:gd name="connsiteY54" fmla="*/ 331547 h 533197"/>
              <a:gd name="connsiteX55" fmla="*/ 384708 w 578320"/>
              <a:gd name="connsiteY55" fmla="*/ 398782 h 533197"/>
              <a:gd name="connsiteX56" fmla="*/ 386554 w 578320"/>
              <a:gd name="connsiteY56" fmla="*/ 419045 h 533197"/>
              <a:gd name="connsiteX57" fmla="*/ 375478 w 578320"/>
              <a:gd name="connsiteY57" fmla="*/ 423650 h 533197"/>
              <a:gd name="connsiteX58" fmla="*/ 366248 w 578320"/>
              <a:gd name="connsiteY58" fmla="*/ 420887 h 533197"/>
              <a:gd name="connsiteX59" fmla="*/ 288717 w 578320"/>
              <a:gd name="connsiteY59" fmla="*/ 356415 h 533197"/>
              <a:gd name="connsiteX60" fmla="*/ 212108 w 578320"/>
              <a:gd name="connsiteY60" fmla="*/ 420887 h 533197"/>
              <a:gd name="connsiteX61" fmla="*/ 191802 w 578320"/>
              <a:gd name="connsiteY61" fmla="*/ 419045 h 533197"/>
              <a:gd name="connsiteX62" fmla="*/ 193648 w 578320"/>
              <a:gd name="connsiteY62" fmla="*/ 398782 h 533197"/>
              <a:gd name="connsiteX63" fmla="*/ 274872 w 578320"/>
              <a:gd name="connsiteY63" fmla="*/ 331547 h 533197"/>
              <a:gd name="connsiteX64" fmla="*/ 274872 w 578320"/>
              <a:gd name="connsiteY64" fmla="*/ 252338 h 533197"/>
              <a:gd name="connsiteX65" fmla="*/ 288717 w 578320"/>
              <a:gd name="connsiteY65" fmla="*/ 237601 h 533197"/>
              <a:gd name="connsiteX66" fmla="*/ 288699 w 578320"/>
              <a:gd name="connsiteY66" fmla="*/ 0 h 533197"/>
              <a:gd name="connsiteX67" fmla="*/ 343115 w 578320"/>
              <a:gd name="connsiteY67" fmla="*/ 50653 h 533197"/>
              <a:gd name="connsiteX68" fmla="*/ 343115 w 578320"/>
              <a:gd name="connsiteY68" fmla="*/ 63546 h 533197"/>
              <a:gd name="connsiteX69" fmla="*/ 346805 w 578320"/>
              <a:gd name="connsiteY69" fmla="*/ 78282 h 533197"/>
              <a:gd name="connsiteX70" fmla="*/ 332048 w 578320"/>
              <a:gd name="connsiteY70" fmla="*/ 98543 h 533197"/>
              <a:gd name="connsiteX71" fmla="*/ 318213 w 578320"/>
              <a:gd name="connsiteY71" fmla="*/ 127093 h 533197"/>
              <a:gd name="connsiteX72" fmla="*/ 348649 w 578320"/>
              <a:gd name="connsiteY72" fmla="*/ 163010 h 533197"/>
              <a:gd name="connsiteX73" fmla="*/ 397531 w 578320"/>
              <a:gd name="connsiteY73" fmla="*/ 206295 h 533197"/>
              <a:gd name="connsiteX74" fmla="*/ 304379 w 578320"/>
              <a:gd name="connsiteY74" fmla="*/ 220110 h 533197"/>
              <a:gd name="connsiteX75" fmla="*/ 297000 w 578320"/>
              <a:gd name="connsiteY75" fmla="*/ 173141 h 533197"/>
              <a:gd name="connsiteX76" fmla="*/ 300689 w 578320"/>
              <a:gd name="connsiteY76" fmla="*/ 167615 h 533197"/>
              <a:gd name="connsiteX77" fmla="*/ 300689 w 578320"/>
              <a:gd name="connsiteY77" fmla="*/ 164852 h 533197"/>
              <a:gd name="connsiteX78" fmla="*/ 290544 w 578320"/>
              <a:gd name="connsiteY78" fmla="*/ 154722 h 533197"/>
              <a:gd name="connsiteX79" fmla="*/ 287777 w 578320"/>
              <a:gd name="connsiteY79" fmla="*/ 154722 h 533197"/>
              <a:gd name="connsiteX80" fmla="*/ 277632 w 578320"/>
              <a:gd name="connsiteY80" fmla="*/ 164852 h 533197"/>
              <a:gd name="connsiteX81" fmla="*/ 277632 w 578320"/>
              <a:gd name="connsiteY81" fmla="*/ 167615 h 533197"/>
              <a:gd name="connsiteX82" fmla="*/ 281321 w 578320"/>
              <a:gd name="connsiteY82" fmla="*/ 173141 h 533197"/>
              <a:gd name="connsiteX83" fmla="*/ 273943 w 578320"/>
              <a:gd name="connsiteY83" fmla="*/ 221031 h 533197"/>
              <a:gd name="connsiteX84" fmla="*/ 180790 w 578320"/>
              <a:gd name="connsiteY84" fmla="*/ 206295 h 533197"/>
              <a:gd name="connsiteX85" fmla="*/ 228750 w 578320"/>
              <a:gd name="connsiteY85" fmla="*/ 163010 h 533197"/>
              <a:gd name="connsiteX86" fmla="*/ 260108 w 578320"/>
              <a:gd name="connsiteY86" fmla="*/ 127093 h 533197"/>
              <a:gd name="connsiteX87" fmla="*/ 246274 w 578320"/>
              <a:gd name="connsiteY87" fmla="*/ 98543 h 533197"/>
              <a:gd name="connsiteX88" fmla="*/ 230594 w 578320"/>
              <a:gd name="connsiteY88" fmla="*/ 78282 h 533197"/>
              <a:gd name="connsiteX89" fmla="*/ 235206 w 578320"/>
              <a:gd name="connsiteY89" fmla="*/ 63546 h 533197"/>
              <a:gd name="connsiteX90" fmla="*/ 235206 w 578320"/>
              <a:gd name="connsiteY90" fmla="*/ 50653 h 533197"/>
              <a:gd name="connsiteX91" fmla="*/ 288699 w 578320"/>
              <a:gd name="connsiteY91" fmla="*/ 0 h 53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578320" h="533197">
                <a:moveTo>
                  <a:pt x="469488" y="312166"/>
                </a:moveTo>
                <a:cubicBezTo>
                  <a:pt x="499002" y="312166"/>
                  <a:pt x="523904" y="335190"/>
                  <a:pt x="523904" y="363740"/>
                </a:cubicBezTo>
                <a:lnTo>
                  <a:pt x="523904" y="376634"/>
                </a:lnTo>
                <a:cubicBezTo>
                  <a:pt x="523904" y="376634"/>
                  <a:pt x="529438" y="381238"/>
                  <a:pt x="527594" y="391369"/>
                </a:cubicBezTo>
                <a:cubicBezTo>
                  <a:pt x="526671" y="404262"/>
                  <a:pt x="512837" y="411630"/>
                  <a:pt x="512837" y="411630"/>
                </a:cubicBezTo>
                <a:cubicBezTo>
                  <a:pt x="512837" y="411630"/>
                  <a:pt x="509147" y="430970"/>
                  <a:pt x="498080" y="440180"/>
                </a:cubicBezTo>
                <a:cubicBezTo>
                  <a:pt x="494391" y="467809"/>
                  <a:pt x="513759" y="470572"/>
                  <a:pt x="529438" y="475176"/>
                </a:cubicBezTo>
                <a:cubicBezTo>
                  <a:pt x="555263" y="483465"/>
                  <a:pt x="578320" y="485307"/>
                  <a:pt x="578320" y="518462"/>
                </a:cubicBezTo>
                <a:cubicBezTo>
                  <a:pt x="578320" y="525829"/>
                  <a:pt x="543273" y="532276"/>
                  <a:pt x="485168" y="533197"/>
                </a:cubicBezTo>
                <a:lnTo>
                  <a:pt x="477789" y="486228"/>
                </a:lnTo>
                <a:lnTo>
                  <a:pt x="481478" y="479781"/>
                </a:lnTo>
                <a:cubicBezTo>
                  <a:pt x="481478" y="478860"/>
                  <a:pt x="481478" y="477939"/>
                  <a:pt x="480556" y="477939"/>
                </a:cubicBezTo>
                <a:lnTo>
                  <a:pt x="471333" y="466888"/>
                </a:lnTo>
                <a:cubicBezTo>
                  <a:pt x="470411" y="465967"/>
                  <a:pt x="468566" y="465967"/>
                  <a:pt x="467644" y="466888"/>
                </a:cubicBezTo>
                <a:lnTo>
                  <a:pt x="458421" y="477939"/>
                </a:lnTo>
                <a:cubicBezTo>
                  <a:pt x="457499" y="477939"/>
                  <a:pt x="457499" y="478860"/>
                  <a:pt x="458421" y="479781"/>
                </a:cubicBezTo>
                <a:lnTo>
                  <a:pt x="462110" y="486228"/>
                </a:lnTo>
                <a:lnTo>
                  <a:pt x="454732" y="533197"/>
                </a:lnTo>
                <a:cubicBezTo>
                  <a:pt x="396627" y="532276"/>
                  <a:pt x="361579" y="525829"/>
                  <a:pt x="361579" y="518462"/>
                </a:cubicBezTo>
                <a:cubicBezTo>
                  <a:pt x="361579" y="485307"/>
                  <a:pt x="384637" y="483465"/>
                  <a:pt x="409539" y="475176"/>
                </a:cubicBezTo>
                <a:cubicBezTo>
                  <a:pt x="425218" y="470572"/>
                  <a:pt x="444586" y="466888"/>
                  <a:pt x="440897" y="440180"/>
                </a:cubicBezTo>
                <a:cubicBezTo>
                  <a:pt x="430752" y="430970"/>
                  <a:pt x="427063" y="411630"/>
                  <a:pt x="427063" y="411630"/>
                </a:cubicBezTo>
                <a:cubicBezTo>
                  <a:pt x="427063" y="411630"/>
                  <a:pt x="413228" y="404262"/>
                  <a:pt x="411383" y="391369"/>
                </a:cubicBezTo>
                <a:cubicBezTo>
                  <a:pt x="410461" y="381238"/>
                  <a:pt x="415995" y="376634"/>
                  <a:pt x="415995" y="376634"/>
                </a:cubicBezTo>
                <a:lnTo>
                  <a:pt x="415995" y="363740"/>
                </a:lnTo>
                <a:cubicBezTo>
                  <a:pt x="415995" y="335190"/>
                  <a:pt x="439975" y="312166"/>
                  <a:pt x="469488" y="312166"/>
                </a:cubicBezTo>
                <a:close/>
                <a:moveTo>
                  <a:pt x="107909" y="312166"/>
                </a:moveTo>
                <a:cubicBezTo>
                  <a:pt x="138345" y="312166"/>
                  <a:pt x="162325" y="335190"/>
                  <a:pt x="162325" y="363740"/>
                </a:cubicBezTo>
                <a:lnTo>
                  <a:pt x="162325" y="376634"/>
                </a:lnTo>
                <a:cubicBezTo>
                  <a:pt x="162325" y="376634"/>
                  <a:pt x="167859" y="381238"/>
                  <a:pt x="166937" y="391369"/>
                </a:cubicBezTo>
                <a:cubicBezTo>
                  <a:pt x="165092" y="404262"/>
                  <a:pt x="151257" y="411630"/>
                  <a:pt x="151257" y="411630"/>
                </a:cubicBezTo>
                <a:cubicBezTo>
                  <a:pt x="151257" y="411630"/>
                  <a:pt x="147568" y="430970"/>
                  <a:pt x="137423" y="440180"/>
                </a:cubicBezTo>
                <a:cubicBezTo>
                  <a:pt x="132811" y="467809"/>
                  <a:pt x="152180" y="470572"/>
                  <a:pt x="167859" y="475176"/>
                </a:cubicBezTo>
                <a:cubicBezTo>
                  <a:pt x="193684" y="483465"/>
                  <a:pt x="216741" y="485307"/>
                  <a:pt x="216741" y="518462"/>
                </a:cubicBezTo>
                <a:cubicBezTo>
                  <a:pt x="216741" y="525829"/>
                  <a:pt x="181693" y="532276"/>
                  <a:pt x="123588" y="533197"/>
                </a:cubicBezTo>
                <a:lnTo>
                  <a:pt x="116210" y="486228"/>
                </a:lnTo>
                <a:lnTo>
                  <a:pt x="119899" y="479781"/>
                </a:lnTo>
                <a:cubicBezTo>
                  <a:pt x="120821" y="478860"/>
                  <a:pt x="119899" y="477939"/>
                  <a:pt x="119899" y="477939"/>
                </a:cubicBezTo>
                <a:lnTo>
                  <a:pt x="109754" y="466888"/>
                </a:lnTo>
                <a:cubicBezTo>
                  <a:pt x="108832" y="465967"/>
                  <a:pt x="107909" y="465967"/>
                  <a:pt x="106987" y="466888"/>
                </a:cubicBezTo>
                <a:lnTo>
                  <a:pt x="96842" y="477939"/>
                </a:lnTo>
                <a:cubicBezTo>
                  <a:pt x="96842" y="477939"/>
                  <a:pt x="95919" y="478860"/>
                  <a:pt x="96842" y="479781"/>
                </a:cubicBezTo>
                <a:lnTo>
                  <a:pt x="100531" y="486228"/>
                </a:lnTo>
                <a:lnTo>
                  <a:pt x="93152" y="533197"/>
                </a:lnTo>
                <a:cubicBezTo>
                  <a:pt x="35047" y="532276"/>
                  <a:pt x="0" y="525829"/>
                  <a:pt x="0" y="518462"/>
                </a:cubicBezTo>
                <a:cubicBezTo>
                  <a:pt x="0" y="485307"/>
                  <a:pt x="23057" y="483465"/>
                  <a:pt x="48882" y="475176"/>
                </a:cubicBezTo>
                <a:cubicBezTo>
                  <a:pt x="64561" y="470572"/>
                  <a:pt x="83929" y="466888"/>
                  <a:pt x="79318" y="440180"/>
                </a:cubicBezTo>
                <a:cubicBezTo>
                  <a:pt x="69173" y="430970"/>
                  <a:pt x="65483" y="411630"/>
                  <a:pt x="65483" y="411630"/>
                </a:cubicBezTo>
                <a:cubicBezTo>
                  <a:pt x="65483" y="411630"/>
                  <a:pt x="51649" y="404262"/>
                  <a:pt x="49804" y="391369"/>
                </a:cubicBezTo>
                <a:cubicBezTo>
                  <a:pt x="48882" y="381238"/>
                  <a:pt x="54416" y="376634"/>
                  <a:pt x="54416" y="376634"/>
                </a:cubicBezTo>
                <a:lnTo>
                  <a:pt x="54416" y="363740"/>
                </a:lnTo>
                <a:cubicBezTo>
                  <a:pt x="54416" y="335190"/>
                  <a:pt x="78396" y="312166"/>
                  <a:pt x="107909" y="312166"/>
                </a:cubicBezTo>
                <a:close/>
                <a:moveTo>
                  <a:pt x="288717" y="237601"/>
                </a:moveTo>
                <a:cubicBezTo>
                  <a:pt x="297024" y="237601"/>
                  <a:pt x="303485" y="244048"/>
                  <a:pt x="303485" y="252338"/>
                </a:cubicBezTo>
                <a:lnTo>
                  <a:pt x="303485" y="331547"/>
                </a:lnTo>
                <a:lnTo>
                  <a:pt x="384708" y="398782"/>
                </a:lnTo>
                <a:cubicBezTo>
                  <a:pt x="390246" y="403387"/>
                  <a:pt x="391169" y="412598"/>
                  <a:pt x="386554" y="419045"/>
                </a:cubicBezTo>
                <a:cubicBezTo>
                  <a:pt x="383785" y="421808"/>
                  <a:pt x="379170" y="423650"/>
                  <a:pt x="375478" y="423650"/>
                </a:cubicBezTo>
                <a:cubicBezTo>
                  <a:pt x="371786" y="423650"/>
                  <a:pt x="369017" y="422729"/>
                  <a:pt x="366248" y="420887"/>
                </a:cubicBezTo>
                <a:lnTo>
                  <a:pt x="288717" y="356415"/>
                </a:lnTo>
                <a:lnTo>
                  <a:pt x="212108" y="420887"/>
                </a:lnTo>
                <a:cubicBezTo>
                  <a:pt x="205647" y="425492"/>
                  <a:pt x="196417" y="424571"/>
                  <a:pt x="191802" y="419045"/>
                </a:cubicBezTo>
                <a:cubicBezTo>
                  <a:pt x="186264" y="412598"/>
                  <a:pt x="187187" y="403387"/>
                  <a:pt x="193648" y="398782"/>
                </a:cubicBezTo>
                <a:lnTo>
                  <a:pt x="274872" y="331547"/>
                </a:lnTo>
                <a:lnTo>
                  <a:pt x="274872" y="252338"/>
                </a:lnTo>
                <a:cubicBezTo>
                  <a:pt x="274872" y="244048"/>
                  <a:pt x="281333" y="237601"/>
                  <a:pt x="288717" y="237601"/>
                </a:cubicBezTo>
                <a:close/>
                <a:moveTo>
                  <a:pt x="288699" y="0"/>
                </a:moveTo>
                <a:cubicBezTo>
                  <a:pt x="318213" y="0"/>
                  <a:pt x="343115" y="22103"/>
                  <a:pt x="343115" y="50653"/>
                </a:cubicBezTo>
                <a:lnTo>
                  <a:pt x="343115" y="63546"/>
                </a:lnTo>
                <a:cubicBezTo>
                  <a:pt x="343115" y="63546"/>
                  <a:pt x="348649" y="68151"/>
                  <a:pt x="346805" y="78282"/>
                </a:cubicBezTo>
                <a:cubicBezTo>
                  <a:pt x="345882" y="92096"/>
                  <a:pt x="332048" y="98543"/>
                  <a:pt x="332048" y="98543"/>
                </a:cubicBezTo>
                <a:cubicBezTo>
                  <a:pt x="332048" y="98543"/>
                  <a:pt x="328358" y="117883"/>
                  <a:pt x="318213" y="127093"/>
                </a:cubicBezTo>
                <a:cubicBezTo>
                  <a:pt x="313602" y="154722"/>
                  <a:pt x="332970" y="157484"/>
                  <a:pt x="348649" y="163010"/>
                </a:cubicBezTo>
                <a:cubicBezTo>
                  <a:pt x="374474" y="171299"/>
                  <a:pt x="397531" y="172220"/>
                  <a:pt x="397531" y="206295"/>
                </a:cubicBezTo>
                <a:cubicBezTo>
                  <a:pt x="397531" y="212742"/>
                  <a:pt x="362484" y="219189"/>
                  <a:pt x="304379" y="220110"/>
                </a:cubicBezTo>
                <a:lnTo>
                  <a:pt x="297000" y="173141"/>
                </a:lnTo>
                <a:lnTo>
                  <a:pt x="300689" y="167615"/>
                </a:lnTo>
                <a:cubicBezTo>
                  <a:pt x="300689" y="166694"/>
                  <a:pt x="300689" y="165773"/>
                  <a:pt x="300689" y="164852"/>
                </a:cubicBezTo>
                <a:lnTo>
                  <a:pt x="290544" y="154722"/>
                </a:lnTo>
                <a:cubicBezTo>
                  <a:pt x="289622" y="153801"/>
                  <a:pt x="287777" y="153801"/>
                  <a:pt x="287777" y="154722"/>
                </a:cubicBezTo>
                <a:lnTo>
                  <a:pt x="277632" y="164852"/>
                </a:lnTo>
                <a:cubicBezTo>
                  <a:pt x="276710" y="165773"/>
                  <a:pt x="276710" y="166694"/>
                  <a:pt x="277632" y="167615"/>
                </a:cubicBezTo>
                <a:lnTo>
                  <a:pt x="281321" y="173141"/>
                </a:lnTo>
                <a:lnTo>
                  <a:pt x="273943" y="221031"/>
                </a:lnTo>
                <a:cubicBezTo>
                  <a:pt x="215838" y="219189"/>
                  <a:pt x="180790" y="212742"/>
                  <a:pt x="180790" y="206295"/>
                </a:cubicBezTo>
                <a:cubicBezTo>
                  <a:pt x="180790" y="172220"/>
                  <a:pt x="203848" y="171299"/>
                  <a:pt x="228750" y="163010"/>
                </a:cubicBezTo>
                <a:cubicBezTo>
                  <a:pt x="244429" y="157484"/>
                  <a:pt x="264720" y="154722"/>
                  <a:pt x="260108" y="127093"/>
                </a:cubicBezTo>
                <a:cubicBezTo>
                  <a:pt x="249963" y="117883"/>
                  <a:pt x="246274" y="98543"/>
                  <a:pt x="246274" y="98543"/>
                </a:cubicBezTo>
                <a:cubicBezTo>
                  <a:pt x="246274" y="98543"/>
                  <a:pt x="232439" y="92096"/>
                  <a:pt x="230594" y="78282"/>
                </a:cubicBezTo>
                <a:cubicBezTo>
                  <a:pt x="229672" y="68151"/>
                  <a:pt x="235206" y="63546"/>
                  <a:pt x="235206" y="63546"/>
                </a:cubicBezTo>
                <a:lnTo>
                  <a:pt x="235206" y="50653"/>
                </a:lnTo>
                <a:cubicBezTo>
                  <a:pt x="235206" y="22103"/>
                  <a:pt x="259186" y="0"/>
                  <a:pt x="2886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3244926" y="4736324"/>
            <a:ext cx="765275" cy="765275"/>
          </a:xfrm>
          <a:prstGeom prst="roundRect">
            <a:avLst/>
          </a:prstGeom>
          <a:gradFill>
            <a:gsLst>
              <a:gs pos="0">
                <a:srgbClr val="F3C0F7"/>
              </a:gs>
              <a:gs pos="100000">
                <a:srgbClr val="8196F8"/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4" name="圆角矩形 11"/>
          <p:cNvSpPr/>
          <p:nvPr/>
        </p:nvSpPr>
        <p:spPr>
          <a:xfrm>
            <a:off x="3421024" y="4912710"/>
            <a:ext cx="413078" cy="412502"/>
          </a:xfrm>
          <a:custGeom>
            <a:avLst/>
            <a:gdLst>
              <a:gd name="connsiteX0" fmla="*/ 145802 w 608415"/>
              <a:gd name="connsiteY0" fmla="*/ 316204 h 607568"/>
              <a:gd name="connsiteX1" fmla="*/ 335878 w 608415"/>
              <a:gd name="connsiteY1" fmla="*/ 316204 h 607568"/>
              <a:gd name="connsiteX2" fmla="*/ 355085 w 608415"/>
              <a:gd name="connsiteY2" fmla="*/ 335363 h 607568"/>
              <a:gd name="connsiteX3" fmla="*/ 335878 w 608415"/>
              <a:gd name="connsiteY3" fmla="*/ 354521 h 607568"/>
              <a:gd name="connsiteX4" fmla="*/ 145802 w 608415"/>
              <a:gd name="connsiteY4" fmla="*/ 354521 h 607568"/>
              <a:gd name="connsiteX5" fmla="*/ 126594 w 608415"/>
              <a:gd name="connsiteY5" fmla="*/ 335363 h 607568"/>
              <a:gd name="connsiteX6" fmla="*/ 145802 w 608415"/>
              <a:gd name="connsiteY6" fmla="*/ 316204 h 607568"/>
              <a:gd name="connsiteX7" fmla="*/ 145799 w 608415"/>
              <a:gd name="connsiteY7" fmla="*/ 252977 h 607568"/>
              <a:gd name="connsiteX8" fmla="*/ 430791 w 608415"/>
              <a:gd name="connsiteY8" fmla="*/ 252977 h 607568"/>
              <a:gd name="connsiteX9" fmla="*/ 449995 w 608415"/>
              <a:gd name="connsiteY9" fmla="*/ 272171 h 607568"/>
              <a:gd name="connsiteX10" fmla="*/ 430791 w 608415"/>
              <a:gd name="connsiteY10" fmla="*/ 291365 h 607568"/>
              <a:gd name="connsiteX11" fmla="*/ 145799 w 608415"/>
              <a:gd name="connsiteY11" fmla="*/ 291365 h 607568"/>
              <a:gd name="connsiteX12" fmla="*/ 126594 w 608415"/>
              <a:gd name="connsiteY12" fmla="*/ 272171 h 607568"/>
              <a:gd name="connsiteX13" fmla="*/ 145799 w 608415"/>
              <a:gd name="connsiteY13" fmla="*/ 252977 h 607568"/>
              <a:gd name="connsiteX14" fmla="*/ 145805 w 608415"/>
              <a:gd name="connsiteY14" fmla="*/ 189750 h 607568"/>
              <a:gd name="connsiteX15" fmla="*/ 209279 w 608415"/>
              <a:gd name="connsiteY15" fmla="*/ 189750 h 607568"/>
              <a:gd name="connsiteX16" fmla="*/ 228490 w 608415"/>
              <a:gd name="connsiteY16" fmla="*/ 208944 h 607568"/>
              <a:gd name="connsiteX17" fmla="*/ 209279 w 608415"/>
              <a:gd name="connsiteY17" fmla="*/ 228138 h 607568"/>
              <a:gd name="connsiteX18" fmla="*/ 145805 w 608415"/>
              <a:gd name="connsiteY18" fmla="*/ 228138 h 607568"/>
              <a:gd name="connsiteX19" fmla="*/ 126594 w 608415"/>
              <a:gd name="connsiteY19" fmla="*/ 208944 h 607568"/>
              <a:gd name="connsiteX20" fmla="*/ 145805 w 608415"/>
              <a:gd name="connsiteY20" fmla="*/ 189750 h 607568"/>
              <a:gd name="connsiteX21" fmla="*/ 70060 w 608415"/>
              <a:gd name="connsiteY21" fmla="*/ 133174 h 607568"/>
              <a:gd name="connsiteX22" fmla="*/ 70060 w 608415"/>
              <a:gd name="connsiteY22" fmla="*/ 442788 h 607568"/>
              <a:gd name="connsiteX23" fmla="*/ 538355 w 608415"/>
              <a:gd name="connsiteY23" fmla="*/ 442788 h 607568"/>
              <a:gd name="connsiteX24" fmla="*/ 538355 w 608415"/>
              <a:gd name="connsiteY24" fmla="*/ 133174 h 607568"/>
              <a:gd name="connsiteX25" fmla="*/ 38410 w 608415"/>
              <a:gd name="connsiteY25" fmla="*/ 69962 h 607568"/>
              <a:gd name="connsiteX26" fmla="*/ 38410 w 608415"/>
              <a:gd name="connsiteY26" fmla="*/ 94817 h 607568"/>
              <a:gd name="connsiteX27" fmla="*/ 570005 w 608415"/>
              <a:gd name="connsiteY27" fmla="*/ 94817 h 607568"/>
              <a:gd name="connsiteX28" fmla="*/ 570005 w 608415"/>
              <a:gd name="connsiteY28" fmla="*/ 69962 h 607568"/>
              <a:gd name="connsiteX29" fmla="*/ 304208 w 608415"/>
              <a:gd name="connsiteY29" fmla="*/ 0 h 607568"/>
              <a:gd name="connsiteX30" fmla="*/ 323413 w 608415"/>
              <a:gd name="connsiteY30" fmla="*/ 19178 h 607568"/>
              <a:gd name="connsiteX31" fmla="*/ 323413 w 608415"/>
              <a:gd name="connsiteY31" fmla="*/ 31606 h 607568"/>
              <a:gd name="connsiteX32" fmla="*/ 589210 w 608415"/>
              <a:gd name="connsiteY32" fmla="*/ 31606 h 607568"/>
              <a:gd name="connsiteX33" fmla="*/ 608415 w 608415"/>
              <a:gd name="connsiteY33" fmla="*/ 50784 h 607568"/>
              <a:gd name="connsiteX34" fmla="*/ 608415 w 608415"/>
              <a:gd name="connsiteY34" fmla="*/ 113995 h 607568"/>
              <a:gd name="connsiteX35" fmla="*/ 589210 w 608415"/>
              <a:gd name="connsiteY35" fmla="*/ 133174 h 607568"/>
              <a:gd name="connsiteX36" fmla="*/ 576765 w 608415"/>
              <a:gd name="connsiteY36" fmla="*/ 133174 h 607568"/>
              <a:gd name="connsiteX37" fmla="*/ 576765 w 608415"/>
              <a:gd name="connsiteY37" fmla="*/ 461967 h 607568"/>
              <a:gd name="connsiteX38" fmla="*/ 557560 w 608415"/>
              <a:gd name="connsiteY38" fmla="*/ 481145 h 607568"/>
              <a:gd name="connsiteX39" fmla="*/ 342618 w 608415"/>
              <a:gd name="connsiteY39" fmla="*/ 481145 h 607568"/>
              <a:gd name="connsiteX40" fmla="*/ 414521 w 608415"/>
              <a:gd name="connsiteY40" fmla="*/ 576883 h 607568"/>
              <a:gd name="connsiteX41" fmla="*/ 410680 w 608415"/>
              <a:gd name="connsiteY41" fmla="*/ 603733 h 607568"/>
              <a:gd name="connsiteX42" fmla="*/ 399157 w 608415"/>
              <a:gd name="connsiteY42" fmla="*/ 607568 h 607568"/>
              <a:gd name="connsiteX43" fmla="*/ 383793 w 608415"/>
              <a:gd name="connsiteY43" fmla="*/ 599897 h 607568"/>
              <a:gd name="connsiteX44" fmla="*/ 323413 w 608415"/>
              <a:gd name="connsiteY44" fmla="*/ 519348 h 607568"/>
              <a:gd name="connsiteX45" fmla="*/ 323413 w 608415"/>
              <a:gd name="connsiteY45" fmla="*/ 588390 h 607568"/>
              <a:gd name="connsiteX46" fmla="*/ 304208 w 608415"/>
              <a:gd name="connsiteY46" fmla="*/ 607568 h 607568"/>
              <a:gd name="connsiteX47" fmla="*/ 285003 w 608415"/>
              <a:gd name="connsiteY47" fmla="*/ 588390 h 607568"/>
              <a:gd name="connsiteX48" fmla="*/ 285003 w 608415"/>
              <a:gd name="connsiteY48" fmla="*/ 519348 h 607568"/>
              <a:gd name="connsiteX49" fmla="*/ 224622 w 608415"/>
              <a:gd name="connsiteY49" fmla="*/ 599897 h 607568"/>
              <a:gd name="connsiteX50" fmla="*/ 209258 w 608415"/>
              <a:gd name="connsiteY50" fmla="*/ 607568 h 607568"/>
              <a:gd name="connsiteX51" fmla="*/ 197735 w 608415"/>
              <a:gd name="connsiteY51" fmla="*/ 603733 h 607568"/>
              <a:gd name="connsiteX52" fmla="*/ 193894 w 608415"/>
              <a:gd name="connsiteY52" fmla="*/ 576883 h 607568"/>
              <a:gd name="connsiteX53" fmla="*/ 265798 w 608415"/>
              <a:gd name="connsiteY53" fmla="*/ 481145 h 607568"/>
              <a:gd name="connsiteX54" fmla="*/ 50855 w 608415"/>
              <a:gd name="connsiteY54" fmla="*/ 481145 h 607568"/>
              <a:gd name="connsiteX55" fmla="*/ 31650 w 608415"/>
              <a:gd name="connsiteY55" fmla="*/ 461967 h 607568"/>
              <a:gd name="connsiteX56" fmla="*/ 31650 w 608415"/>
              <a:gd name="connsiteY56" fmla="*/ 133174 h 607568"/>
              <a:gd name="connsiteX57" fmla="*/ 19205 w 608415"/>
              <a:gd name="connsiteY57" fmla="*/ 133174 h 607568"/>
              <a:gd name="connsiteX58" fmla="*/ 0 w 608415"/>
              <a:gd name="connsiteY58" fmla="*/ 113995 h 607568"/>
              <a:gd name="connsiteX59" fmla="*/ 0 w 608415"/>
              <a:gd name="connsiteY59" fmla="*/ 50784 h 607568"/>
              <a:gd name="connsiteX60" fmla="*/ 19205 w 608415"/>
              <a:gd name="connsiteY60" fmla="*/ 31606 h 607568"/>
              <a:gd name="connsiteX61" fmla="*/ 285003 w 608415"/>
              <a:gd name="connsiteY61" fmla="*/ 31606 h 607568"/>
              <a:gd name="connsiteX62" fmla="*/ 285003 w 608415"/>
              <a:gd name="connsiteY62" fmla="*/ 19178 h 607568"/>
              <a:gd name="connsiteX63" fmla="*/ 304208 w 608415"/>
              <a:gd name="connsiteY63" fmla="*/ 0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608415" h="607568">
                <a:moveTo>
                  <a:pt x="145802" y="316204"/>
                </a:moveTo>
                <a:lnTo>
                  <a:pt x="335878" y="316204"/>
                </a:lnTo>
                <a:cubicBezTo>
                  <a:pt x="346480" y="316204"/>
                  <a:pt x="355085" y="324787"/>
                  <a:pt x="355085" y="335363"/>
                </a:cubicBezTo>
                <a:cubicBezTo>
                  <a:pt x="355085" y="345938"/>
                  <a:pt x="346480" y="354521"/>
                  <a:pt x="335878" y="354521"/>
                </a:cubicBezTo>
                <a:lnTo>
                  <a:pt x="145802" y="354521"/>
                </a:lnTo>
                <a:cubicBezTo>
                  <a:pt x="135199" y="354521"/>
                  <a:pt x="126594" y="345938"/>
                  <a:pt x="126594" y="335363"/>
                </a:cubicBezTo>
                <a:cubicBezTo>
                  <a:pt x="126594" y="324787"/>
                  <a:pt x="135199" y="316204"/>
                  <a:pt x="145802" y="316204"/>
                </a:cubicBezTo>
                <a:close/>
                <a:moveTo>
                  <a:pt x="145799" y="252977"/>
                </a:moveTo>
                <a:lnTo>
                  <a:pt x="430791" y="252977"/>
                </a:lnTo>
                <a:cubicBezTo>
                  <a:pt x="441392" y="252977"/>
                  <a:pt x="449995" y="261576"/>
                  <a:pt x="449995" y="272171"/>
                </a:cubicBezTo>
                <a:cubicBezTo>
                  <a:pt x="449995" y="282766"/>
                  <a:pt x="441392" y="291365"/>
                  <a:pt x="430791" y="291365"/>
                </a:cubicBezTo>
                <a:lnTo>
                  <a:pt x="145799" y="291365"/>
                </a:lnTo>
                <a:cubicBezTo>
                  <a:pt x="135198" y="291365"/>
                  <a:pt x="126594" y="282766"/>
                  <a:pt x="126594" y="272171"/>
                </a:cubicBezTo>
                <a:cubicBezTo>
                  <a:pt x="126594" y="261576"/>
                  <a:pt x="135198" y="252977"/>
                  <a:pt x="145799" y="252977"/>
                </a:cubicBezTo>
                <a:close/>
                <a:moveTo>
                  <a:pt x="145805" y="189750"/>
                </a:moveTo>
                <a:lnTo>
                  <a:pt x="209279" y="189750"/>
                </a:lnTo>
                <a:cubicBezTo>
                  <a:pt x="219884" y="189750"/>
                  <a:pt x="228490" y="198349"/>
                  <a:pt x="228490" y="208944"/>
                </a:cubicBezTo>
                <a:cubicBezTo>
                  <a:pt x="228490" y="219539"/>
                  <a:pt x="219884" y="228138"/>
                  <a:pt x="209279" y="228138"/>
                </a:cubicBezTo>
                <a:lnTo>
                  <a:pt x="145805" y="228138"/>
                </a:lnTo>
                <a:cubicBezTo>
                  <a:pt x="135201" y="228138"/>
                  <a:pt x="126594" y="219539"/>
                  <a:pt x="126594" y="208944"/>
                </a:cubicBezTo>
                <a:cubicBezTo>
                  <a:pt x="126594" y="198349"/>
                  <a:pt x="135201" y="189750"/>
                  <a:pt x="145805" y="189750"/>
                </a:cubicBezTo>
                <a:close/>
                <a:moveTo>
                  <a:pt x="70060" y="133174"/>
                </a:moveTo>
                <a:lnTo>
                  <a:pt x="70060" y="442788"/>
                </a:lnTo>
                <a:lnTo>
                  <a:pt x="538355" y="442788"/>
                </a:lnTo>
                <a:lnTo>
                  <a:pt x="538355" y="133174"/>
                </a:lnTo>
                <a:close/>
                <a:moveTo>
                  <a:pt x="38410" y="69962"/>
                </a:moveTo>
                <a:lnTo>
                  <a:pt x="38410" y="94817"/>
                </a:lnTo>
                <a:lnTo>
                  <a:pt x="570005" y="94817"/>
                </a:lnTo>
                <a:lnTo>
                  <a:pt x="570005" y="69962"/>
                </a:lnTo>
                <a:close/>
                <a:moveTo>
                  <a:pt x="304208" y="0"/>
                </a:moveTo>
                <a:cubicBezTo>
                  <a:pt x="314809" y="0"/>
                  <a:pt x="323413" y="8592"/>
                  <a:pt x="323413" y="19178"/>
                </a:cubicBezTo>
                <a:lnTo>
                  <a:pt x="323413" y="31606"/>
                </a:lnTo>
                <a:lnTo>
                  <a:pt x="589210" y="31606"/>
                </a:lnTo>
                <a:cubicBezTo>
                  <a:pt x="599811" y="31606"/>
                  <a:pt x="608415" y="40197"/>
                  <a:pt x="608415" y="50784"/>
                </a:cubicBezTo>
                <a:lnTo>
                  <a:pt x="608415" y="113995"/>
                </a:lnTo>
                <a:cubicBezTo>
                  <a:pt x="608415" y="124582"/>
                  <a:pt x="599811" y="133174"/>
                  <a:pt x="589210" y="133174"/>
                </a:cubicBezTo>
                <a:lnTo>
                  <a:pt x="576765" y="133174"/>
                </a:lnTo>
                <a:lnTo>
                  <a:pt x="576765" y="461967"/>
                </a:lnTo>
                <a:cubicBezTo>
                  <a:pt x="576765" y="472553"/>
                  <a:pt x="568161" y="481145"/>
                  <a:pt x="557560" y="481145"/>
                </a:cubicBezTo>
                <a:lnTo>
                  <a:pt x="342618" y="481145"/>
                </a:lnTo>
                <a:lnTo>
                  <a:pt x="414521" y="576883"/>
                </a:lnTo>
                <a:cubicBezTo>
                  <a:pt x="420974" y="585321"/>
                  <a:pt x="419284" y="597442"/>
                  <a:pt x="410680" y="603733"/>
                </a:cubicBezTo>
                <a:cubicBezTo>
                  <a:pt x="407300" y="606341"/>
                  <a:pt x="403306" y="607568"/>
                  <a:pt x="399157" y="607568"/>
                </a:cubicBezTo>
                <a:cubicBezTo>
                  <a:pt x="393319" y="607568"/>
                  <a:pt x="387634" y="604960"/>
                  <a:pt x="383793" y="599897"/>
                </a:cubicBezTo>
                <a:lnTo>
                  <a:pt x="323413" y="519348"/>
                </a:lnTo>
                <a:lnTo>
                  <a:pt x="323413" y="588390"/>
                </a:lnTo>
                <a:cubicBezTo>
                  <a:pt x="323413" y="598976"/>
                  <a:pt x="314809" y="607568"/>
                  <a:pt x="304208" y="607568"/>
                </a:cubicBezTo>
                <a:cubicBezTo>
                  <a:pt x="293607" y="607568"/>
                  <a:pt x="285003" y="598976"/>
                  <a:pt x="285003" y="588390"/>
                </a:cubicBezTo>
                <a:lnTo>
                  <a:pt x="285003" y="519348"/>
                </a:lnTo>
                <a:lnTo>
                  <a:pt x="224622" y="599897"/>
                </a:lnTo>
                <a:cubicBezTo>
                  <a:pt x="220781" y="604960"/>
                  <a:pt x="215096" y="607568"/>
                  <a:pt x="209258" y="607568"/>
                </a:cubicBezTo>
                <a:cubicBezTo>
                  <a:pt x="205110" y="607568"/>
                  <a:pt x="201115" y="606341"/>
                  <a:pt x="197735" y="603733"/>
                </a:cubicBezTo>
                <a:cubicBezTo>
                  <a:pt x="189131" y="597442"/>
                  <a:pt x="187441" y="585321"/>
                  <a:pt x="193894" y="576883"/>
                </a:cubicBezTo>
                <a:lnTo>
                  <a:pt x="265798" y="481145"/>
                </a:lnTo>
                <a:lnTo>
                  <a:pt x="50855" y="481145"/>
                </a:lnTo>
                <a:cubicBezTo>
                  <a:pt x="40253" y="481145"/>
                  <a:pt x="31650" y="472553"/>
                  <a:pt x="31650" y="461967"/>
                </a:cubicBezTo>
                <a:lnTo>
                  <a:pt x="31650" y="133174"/>
                </a:lnTo>
                <a:lnTo>
                  <a:pt x="19205" y="133174"/>
                </a:lnTo>
                <a:cubicBezTo>
                  <a:pt x="8604" y="133174"/>
                  <a:pt x="0" y="124582"/>
                  <a:pt x="0" y="113995"/>
                </a:cubicBezTo>
                <a:lnTo>
                  <a:pt x="0" y="50784"/>
                </a:lnTo>
                <a:cubicBezTo>
                  <a:pt x="0" y="40197"/>
                  <a:pt x="8604" y="31606"/>
                  <a:pt x="19205" y="31606"/>
                </a:cubicBezTo>
                <a:lnTo>
                  <a:pt x="285003" y="31606"/>
                </a:lnTo>
                <a:lnTo>
                  <a:pt x="285003" y="19178"/>
                </a:lnTo>
                <a:cubicBezTo>
                  <a:pt x="285003" y="8592"/>
                  <a:pt x="293607" y="0"/>
                  <a:pt x="3042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4451313" y="4736324"/>
            <a:ext cx="765275" cy="765275"/>
          </a:xfrm>
          <a:prstGeom prst="roundRect">
            <a:avLst/>
          </a:prstGeom>
          <a:gradFill>
            <a:gsLst>
              <a:gs pos="0">
                <a:srgbClr val="F3C0F7"/>
              </a:gs>
              <a:gs pos="100000">
                <a:srgbClr val="8196F8"/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6" name="圆角矩形 14"/>
          <p:cNvSpPr/>
          <p:nvPr/>
        </p:nvSpPr>
        <p:spPr>
          <a:xfrm>
            <a:off x="4627411" y="4920414"/>
            <a:ext cx="413078" cy="397094"/>
          </a:xfrm>
          <a:custGeom>
            <a:avLst/>
            <a:gdLst>
              <a:gd name="connsiteX0" fmla="*/ 241391 w 516922"/>
              <a:gd name="connsiteY0" fmla="*/ 466920 h 496921"/>
              <a:gd name="connsiteX1" fmla="*/ 374792 w 516922"/>
              <a:gd name="connsiteY1" fmla="*/ 466920 h 496921"/>
              <a:gd name="connsiteX2" fmla="*/ 394157 w 516922"/>
              <a:gd name="connsiteY2" fmla="*/ 492438 h 496921"/>
              <a:gd name="connsiteX3" fmla="*/ 241391 w 516922"/>
              <a:gd name="connsiteY3" fmla="*/ 492438 h 496921"/>
              <a:gd name="connsiteX4" fmla="*/ 45175 w 516922"/>
              <a:gd name="connsiteY4" fmla="*/ 266910 h 496921"/>
              <a:gd name="connsiteX5" fmla="*/ 178975 w 516922"/>
              <a:gd name="connsiteY5" fmla="*/ 266910 h 496921"/>
              <a:gd name="connsiteX6" fmla="*/ 178975 w 516922"/>
              <a:gd name="connsiteY6" fmla="*/ 312085 h 496921"/>
              <a:gd name="connsiteX7" fmla="*/ 45175 w 516922"/>
              <a:gd name="connsiteY7" fmla="*/ 312085 h 496921"/>
              <a:gd name="connsiteX8" fmla="*/ 45175 w 516922"/>
              <a:gd name="connsiteY8" fmla="*/ 167939 h 496921"/>
              <a:gd name="connsiteX9" fmla="*/ 178975 w 516922"/>
              <a:gd name="connsiteY9" fmla="*/ 167939 h 496921"/>
              <a:gd name="connsiteX10" fmla="*/ 178975 w 516922"/>
              <a:gd name="connsiteY10" fmla="*/ 213114 h 496921"/>
              <a:gd name="connsiteX11" fmla="*/ 45175 w 516922"/>
              <a:gd name="connsiteY11" fmla="*/ 213114 h 496921"/>
              <a:gd name="connsiteX12" fmla="*/ 254150 w 516922"/>
              <a:gd name="connsiteY12" fmla="*/ 92418 h 496921"/>
              <a:gd name="connsiteX13" fmla="*/ 497537 w 516922"/>
              <a:gd name="connsiteY13" fmla="*/ 92418 h 496921"/>
              <a:gd name="connsiteX14" fmla="*/ 516922 w 516922"/>
              <a:gd name="connsiteY14" fmla="*/ 111788 h 496921"/>
              <a:gd name="connsiteX15" fmla="*/ 516922 w 516922"/>
              <a:gd name="connsiteY15" fmla="*/ 402340 h 496921"/>
              <a:gd name="connsiteX16" fmla="*/ 497537 w 516922"/>
              <a:gd name="connsiteY16" fmla="*/ 421710 h 496921"/>
              <a:gd name="connsiteX17" fmla="*/ 359690 w 516922"/>
              <a:gd name="connsiteY17" fmla="*/ 421710 h 496921"/>
              <a:gd name="connsiteX18" fmla="*/ 359690 w 516922"/>
              <a:gd name="connsiteY18" fmla="*/ 458298 h 496921"/>
              <a:gd name="connsiteX19" fmla="*/ 254150 w 516922"/>
              <a:gd name="connsiteY19" fmla="*/ 458298 h 496921"/>
              <a:gd name="connsiteX20" fmla="*/ 254150 w 516922"/>
              <a:gd name="connsiteY20" fmla="*/ 382970 h 496921"/>
              <a:gd name="connsiteX21" fmla="*/ 478152 w 516922"/>
              <a:gd name="connsiteY21" fmla="*/ 382970 h 496921"/>
              <a:gd name="connsiteX22" fmla="*/ 478152 w 516922"/>
              <a:gd name="connsiteY22" fmla="*/ 131158 h 496921"/>
              <a:gd name="connsiteX23" fmla="*/ 254150 w 516922"/>
              <a:gd name="connsiteY23" fmla="*/ 131158 h 496921"/>
              <a:gd name="connsiteX24" fmla="*/ 45175 w 516922"/>
              <a:gd name="connsiteY24" fmla="*/ 75176 h 496921"/>
              <a:gd name="connsiteX25" fmla="*/ 178975 w 516922"/>
              <a:gd name="connsiteY25" fmla="*/ 75176 h 496921"/>
              <a:gd name="connsiteX26" fmla="*/ 178975 w 516922"/>
              <a:gd name="connsiteY26" fmla="*/ 120351 h 496921"/>
              <a:gd name="connsiteX27" fmla="*/ 45175 w 516922"/>
              <a:gd name="connsiteY27" fmla="*/ 120351 h 496921"/>
              <a:gd name="connsiteX28" fmla="*/ 28019 w 516922"/>
              <a:gd name="connsiteY28" fmla="*/ 27965 h 496921"/>
              <a:gd name="connsiteX29" fmla="*/ 28019 w 516922"/>
              <a:gd name="connsiteY29" fmla="*/ 466805 h 496921"/>
              <a:gd name="connsiteX30" fmla="*/ 196130 w 516922"/>
              <a:gd name="connsiteY30" fmla="*/ 466805 h 496921"/>
              <a:gd name="connsiteX31" fmla="*/ 196130 w 516922"/>
              <a:gd name="connsiteY31" fmla="*/ 27965 h 496921"/>
              <a:gd name="connsiteX32" fmla="*/ 28019 w 516922"/>
              <a:gd name="connsiteY32" fmla="*/ 0 h 496921"/>
              <a:gd name="connsiteX33" fmla="*/ 196130 w 516922"/>
              <a:gd name="connsiteY33" fmla="*/ 0 h 496921"/>
              <a:gd name="connsiteX34" fmla="*/ 224149 w 516922"/>
              <a:gd name="connsiteY34" fmla="*/ 27965 h 496921"/>
              <a:gd name="connsiteX35" fmla="*/ 224149 w 516922"/>
              <a:gd name="connsiteY35" fmla="*/ 466805 h 496921"/>
              <a:gd name="connsiteX36" fmla="*/ 196130 w 516922"/>
              <a:gd name="connsiteY36" fmla="*/ 496921 h 496921"/>
              <a:gd name="connsiteX37" fmla="*/ 28019 w 516922"/>
              <a:gd name="connsiteY37" fmla="*/ 496921 h 496921"/>
              <a:gd name="connsiteX38" fmla="*/ 0 w 516922"/>
              <a:gd name="connsiteY38" fmla="*/ 466805 h 496921"/>
              <a:gd name="connsiteX39" fmla="*/ 0 w 516922"/>
              <a:gd name="connsiteY39" fmla="*/ 27965 h 496921"/>
              <a:gd name="connsiteX40" fmla="*/ 28019 w 516922"/>
              <a:gd name="connsiteY40" fmla="*/ 0 h 49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16922" h="496921">
                <a:moveTo>
                  <a:pt x="241391" y="466920"/>
                </a:moveTo>
                <a:lnTo>
                  <a:pt x="374792" y="466920"/>
                </a:lnTo>
                <a:lnTo>
                  <a:pt x="394157" y="492438"/>
                </a:lnTo>
                <a:lnTo>
                  <a:pt x="241391" y="492438"/>
                </a:lnTo>
                <a:close/>
                <a:moveTo>
                  <a:pt x="45175" y="266910"/>
                </a:moveTo>
                <a:lnTo>
                  <a:pt x="178975" y="266910"/>
                </a:lnTo>
                <a:lnTo>
                  <a:pt x="178975" y="312085"/>
                </a:lnTo>
                <a:lnTo>
                  <a:pt x="45175" y="312085"/>
                </a:lnTo>
                <a:close/>
                <a:moveTo>
                  <a:pt x="45175" y="167939"/>
                </a:moveTo>
                <a:lnTo>
                  <a:pt x="178975" y="167939"/>
                </a:lnTo>
                <a:lnTo>
                  <a:pt x="178975" y="213114"/>
                </a:lnTo>
                <a:lnTo>
                  <a:pt x="45175" y="213114"/>
                </a:lnTo>
                <a:close/>
                <a:moveTo>
                  <a:pt x="254150" y="92418"/>
                </a:moveTo>
                <a:lnTo>
                  <a:pt x="497537" y="92418"/>
                </a:lnTo>
                <a:cubicBezTo>
                  <a:pt x="508307" y="92418"/>
                  <a:pt x="516922" y="101027"/>
                  <a:pt x="516922" y="111788"/>
                </a:cubicBezTo>
                <a:lnTo>
                  <a:pt x="516922" y="402340"/>
                </a:lnTo>
                <a:cubicBezTo>
                  <a:pt x="516922" y="413101"/>
                  <a:pt x="508307" y="421710"/>
                  <a:pt x="497537" y="421710"/>
                </a:cubicBezTo>
                <a:lnTo>
                  <a:pt x="359690" y="421710"/>
                </a:lnTo>
                <a:lnTo>
                  <a:pt x="359690" y="458298"/>
                </a:lnTo>
                <a:lnTo>
                  <a:pt x="254150" y="458298"/>
                </a:lnTo>
                <a:lnTo>
                  <a:pt x="254150" y="382970"/>
                </a:lnTo>
                <a:lnTo>
                  <a:pt x="478152" y="382970"/>
                </a:lnTo>
                <a:lnTo>
                  <a:pt x="478152" y="131158"/>
                </a:lnTo>
                <a:lnTo>
                  <a:pt x="254150" y="131158"/>
                </a:lnTo>
                <a:close/>
                <a:moveTo>
                  <a:pt x="45175" y="75176"/>
                </a:moveTo>
                <a:lnTo>
                  <a:pt x="178975" y="75176"/>
                </a:lnTo>
                <a:lnTo>
                  <a:pt x="178975" y="120351"/>
                </a:lnTo>
                <a:lnTo>
                  <a:pt x="45175" y="120351"/>
                </a:lnTo>
                <a:close/>
                <a:moveTo>
                  <a:pt x="28019" y="27965"/>
                </a:moveTo>
                <a:lnTo>
                  <a:pt x="28019" y="466805"/>
                </a:lnTo>
                <a:lnTo>
                  <a:pt x="196130" y="466805"/>
                </a:lnTo>
                <a:lnTo>
                  <a:pt x="196130" y="27965"/>
                </a:lnTo>
                <a:close/>
                <a:moveTo>
                  <a:pt x="28019" y="0"/>
                </a:moveTo>
                <a:lnTo>
                  <a:pt x="196130" y="0"/>
                </a:lnTo>
                <a:cubicBezTo>
                  <a:pt x="211217" y="0"/>
                  <a:pt x="224149" y="12907"/>
                  <a:pt x="224149" y="27965"/>
                </a:cubicBezTo>
                <a:lnTo>
                  <a:pt x="224149" y="466805"/>
                </a:lnTo>
                <a:cubicBezTo>
                  <a:pt x="224149" y="484014"/>
                  <a:pt x="211217" y="496921"/>
                  <a:pt x="196130" y="496921"/>
                </a:cubicBezTo>
                <a:lnTo>
                  <a:pt x="28019" y="496921"/>
                </a:lnTo>
                <a:cubicBezTo>
                  <a:pt x="12932" y="496921"/>
                  <a:pt x="0" y="484014"/>
                  <a:pt x="0" y="466805"/>
                </a:cubicBezTo>
                <a:lnTo>
                  <a:pt x="0" y="27965"/>
                </a:lnTo>
                <a:cubicBezTo>
                  <a:pt x="0" y="12907"/>
                  <a:pt x="12932" y="0"/>
                  <a:pt x="280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677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7012" y="56094"/>
            <a:ext cx="7525870" cy="561625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90428" y="2886237"/>
            <a:ext cx="5256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第三章节</a:t>
            </a:r>
          </a:p>
        </p:txBody>
      </p:sp>
      <p:sp>
        <p:nvSpPr>
          <p:cNvPr id="4" name="矩形 3"/>
          <p:cNvSpPr/>
          <p:nvPr/>
        </p:nvSpPr>
        <p:spPr>
          <a:xfrm>
            <a:off x="1090428" y="3352402"/>
            <a:ext cx="68417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第三章节标题内容</a:t>
            </a:r>
          </a:p>
        </p:txBody>
      </p:sp>
    </p:spTree>
    <p:extLst>
      <p:ext uri="{BB962C8B-B14F-4D97-AF65-F5344CB8AC3E}">
        <p14:creationId xmlns:p14="http://schemas.microsoft.com/office/powerpoint/2010/main" val="55987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125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975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563449" y="407497"/>
            <a:ext cx="3263768" cy="843308"/>
            <a:chOff x="563449" y="407497"/>
            <a:chExt cx="3263768" cy="843308"/>
          </a:xfrm>
        </p:grpSpPr>
        <p:sp>
          <p:nvSpPr>
            <p:cNvPr id="3" name="矩形 2"/>
            <p:cNvSpPr/>
            <p:nvPr/>
          </p:nvSpPr>
          <p:spPr>
            <a:xfrm>
              <a:off x="563450" y="407497"/>
              <a:ext cx="285210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第三章节标题内容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F3E8810-8A50-4A53-B1C8-391FCFC3741D}"/>
                </a:ext>
              </a:extLst>
            </p:cNvPr>
            <p:cNvSpPr txBox="1"/>
            <p:nvPr/>
          </p:nvSpPr>
          <p:spPr>
            <a:xfrm>
              <a:off x="563449" y="807607"/>
              <a:ext cx="3263768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cs typeface="+mn-ea"/>
                  <a:sym typeface="+mn-lt"/>
                </a:rPr>
                <a:t>The user can demonstrate on a projector or computer, or print the </a:t>
              </a:r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1253259" y="1654290"/>
            <a:ext cx="3713908" cy="1788459"/>
            <a:chOff x="932970" y="2041897"/>
            <a:chExt cx="3713908" cy="1788459"/>
          </a:xfrm>
        </p:grpSpPr>
        <p:sp>
          <p:nvSpPr>
            <p:cNvPr id="7" name="圆角矩形 6"/>
            <p:cNvSpPr/>
            <p:nvPr/>
          </p:nvSpPr>
          <p:spPr>
            <a:xfrm>
              <a:off x="932970" y="2041897"/>
              <a:ext cx="3713908" cy="1788459"/>
            </a:xfrm>
            <a:prstGeom prst="roundRect">
              <a:avLst/>
            </a:prstGeom>
            <a:gradFill>
              <a:gsLst>
                <a:gs pos="0">
                  <a:srgbClr val="F3C0F7"/>
                </a:gs>
                <a:gs pos="100000">
                  <a:srgbClr val="8196F8"/>
                </a:gs>
              </a:gsLst>
              <a:lin ang="5400000" scaled="1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8" name="组合 4"/>
            <p:cNvGrpSpPr/>
            <p:nvPr/>
          </p:nvGrpSpPr>
          <p:grpSpPr>
            <a:xfrm>
              <a:off x="1421432" y="2408176"/>
              <a:ext cx="2771776" cy="1028545"/>
              <a:chOff x="6907887" y="1960674"/>
              <a:chExt cx="2483761" cy="1028545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6907887" y="1960674"/>
                <a:ext cx="1773341" cy="39658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chemeClr val="bg1"/>
                    </a:solidFill>
                    <a:cs typeface="+mn-ea"/>
                    <a:sym typeface="+mn-lt"/>
                  </a:rPr>
                  <a:t>标题文字添加</a:t>
                </a: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6907887" y="2342888"/>
                <a:ext cx="24837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800" dirty="0">
                    <a:solidFill>
                      <a:schemeClr val="bg1"/>
                    </a:solidFill>
                    <a:cs typeface="+mn-ea"/>
                    <a:sym typeface="+mn-lt"/>
                  </a:rPr>
                  <a:t>The user can demonstrate on a projector or computer, or print the presentation and make it into a film to be used in a wider field</a:t>
                </a:r>
              </a:p>
            </p:txBody>
          </p:sp>
        </p:grpSp>
      </p:grpSp>
      <p:sp>
        <p:nvSpPr>
          <p:cNvPr id="11" name="三角形 10"/>
          <p:cNvSpPr/>
          <p:nvPr/>
        </p:nvSpPr>
        <p:spPr>
          <a:xfrm rot="5400000">
            <a:off x="5213582" y="2336484"/>
            <a:ext cx="484094" cy="417322"/>
          </a:xfrm>
          <a:prstGeom prst="triangle">
            <a:avLst/>
          </a:prstGeom>
          <a:gradFill>
            <a:gsLst>
              <a:gs pos="0">
                <a:srgbClr val="F3C0F7"/>
              </a:gs>
              <a:gs pos="100000">
                <a:srgbClr val="8196F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cs typeface="+mn-ea"/>
              <a:sym typeface="+mn-lt"/>
            </a:endParaRPr>
          </a:p>
        </p:txBody>
      </p:sp>
      <p:grpSp>
        <p:nvGrpSpPr>
          <p:cNvPr id="12" name="组 11"/>
          <p:cNvGrpSpPr/>
          <p:nvPr/>
        </p:nvGrpSpPr>
        <p:grpSpPr>
          <a:xfrm>
            <a:off x="5944091" y="1650915"/>
            <a:ext cx="3713908" cy="1788459"/>
            <a:chOff x="932970" y="2041897"/>
            <a:chExt cx="3713908" cy="1788459"/>
          </a:xfrm>
        </p:grpSpPr>
        <p:sp>
          <p:nvSpPr>
            <p:cNvPr id="13" name="圆角矩形 12"/>
            <p:cNvSpPr/>
            <p:nvPr/>
          </p:nvSpPr>
          <p:spPr>
            <a:xfrm>
              <a:off x="932970" y="2041897"/>
              <a:ext cx="3713908" cy="1788459"/>
            </a:xfrm>
            <a:prstGeom prst="roundRect">
              <a:avLst/>
            </a:prstGeom>
            <a:gradFill>
              <a:gsLst>
                <a:gs pos="0">
                  <a:srgbClr val="F3C0F7"/>
                </a:gs>
                <a:gs pos="100000">
                  <a:srgbClr val="8196F8"/>
                </a:gs>
              </a:gsLst>
              <a:lin ang="5400000" scaled="1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14" name="组合 4"/>
            <p:cNvGrpSpPr/>
            <p:nvPr/>
          </p:nvGrpSpPr>
          <p:grpSpPr>
            <a:xfrm>
              <a:off x="1421432" y="2408176"/>
              <a:ext cx="2771776" cy="1028545"/>
              <a:chOff x="6907887" y="1960674"/>
              <a:chExt cx="2483761" cy="1028545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6907887" y="1960674"/>
                <a:ext cx="1773341" cy="39658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chemeClr val="bg1"/>
                    </a:solidFill>
                    <a:cs typeface="+mn-ea"/>
                    <a:sym typeface="+mn-lt"/>
                  </a:rPr>
                  <a:t>标题文字添加</a:t>
                </a: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6907887" y="2342888"/>
                <a:ext cx="24837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800" dirty="0">
                    <a:solidFill>
                      <a:schemeClr val="bg1"/>
                    </a:solidFill>
                    <a:cs typeface="+mn-ea"/>
                    <a:sym typeface="+mn-lt"/>
                  </a:rPr>
                  <a:t>The user can demonstrate on a projector or computer, or print the presentation and make it into a film to be used in a wider field</a:t>
                </a:r>
              </a:p>
            </p:txBody>
          </p:sp>
        </p:grpSp>
      </p:grpSp>
      <p:sp>
        <p:nvSpPr>
          <p:cNvPr id="17" name="三角形 16"/>
          <p:cNvSpPr/>
          <p:nvPr/>
        </p:nvSpPr>
        <p:spPr>
          <a:xfrm rot="10800000">
            <a:off x="7558998" y="3821588"/>
            <a:ext cx="484094" cy="417322"/>
          </a:xfrm>
          <a:prstGeom prst="triangle">
            <a:avLst/>
          </a:prstGeom>
          <a:gradFill>
            <a:gsLst>
              <a:gs pos="0">
                <a:srgbClr val="F3C0F7"/>
              </a:gs>
              <a:gs pos="100000">
                <a:srgbClr val="8196F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cs typeface="+mn-ea"/>
              <a:sym typeface="+mn-lt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7818441" y="4408820"/>
            <a:ext cx="3713908" cy="1788459"/>
            <a:chOff x="932970" y="2041897"/>
            <a:chExt cx="3713908" cy="1788459"/>
          </a:xfrm>
        </p:grpSpPr>
        <p:sp>
          <p:nvSpPr>
            <p:cNvPr id="19" name="圆角矩形 18"/>
            <p:cNvSpPr/>
            <p:nvPr/>
          </p:nvSpPr>
          <p:spPr>
            <a:xfrm>
              <a:off x="932970" y="2041897"/>
              <a:ext cx="3713908" cy="1788459"/>
            </a:xfrm>
            <a:prstGeom prst="roundRect">
              <a:avLst/>
            </a:prstGeom>
            <a:gradFill>
              <a:gsLst>
                <a:gs pos="0">
                  <a:srgbClr val="F3C0F7"/>
                </a:gs>
                <a:gs pos="100000">
                  <a:srgbClr val="8196F8"/>
                </a:gs>
              </a:gsLst>
              <a:lin ang="5400000" scaled="1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20" name="组合 4"/>
            <p:cNvGrpSpPr/>
            <p:nvPr/>
          </p:nvGrpSpPr>
          <p:grpSpPr>
            <a:xfrm>
              <a:off x="1421432" y="2408176"/>
              <a:ext cx="2771776" cy="1028545"/>
              <a:chOff x="6907887" y="1960674"/>
              <a:chExt cx="2483761" cy="1028545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6907887" y="1960674"/>
                <a:ext cx="1773341" cy="39658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chemeClr val="bg1"/>
                    </a:solidFill>
                    <a:cs typeface="+mn-ea"/>
                    <a:sym typeface="+mn-lt"/>
                  </a:rPr>
                  <a:t>标题文字添加</a:t>
                </a: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6907887" y="2342888"/>
                <a:ext cx="24837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800" dirty="0">
                    <a:solidFill>
                      <a:schemeClr val="bg1"/>
                    </a:solidFill>
                    <a:cs typeface="+mn-ea"/>
                    <a:sym typeface="+mn-lt"/>
                  </a:rPr>
                  <a:t>The user can demonstrate on a projector or computer, or print the presentation and make it into a film to be used in a wider field</a:t>
                </a:r>
              </a:p>
            </p:txBody>
          </p:sp>
        </p:grpSp>
      </p:grpSp>
      <p:sp>
        <p:nvSpPr>
          <p:cNvPr id="23" name="三角形 22"/>
          <p:cNvSpPr/>
          <p:nvPr/>
        </p:nvSpPr>
        <p:spPr>
          <a:xfrm>
            <a:off x="2741526" y="3821588"/>
            <a:ext cx="484094" cy="417322"/>
          </a:xfrm>
          <a:prstGeom prst="triangle">
            <a:avLst/>
          </a:prstGeom>
          <a:gradFill>
            <a:gsLst>
              <a:gs pos="0">
                <a:srgbClr val="F3C0F7"/>
              </a:gs>
              <a:gs pos="100000">
                <a:srgbClr val="8196F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cs typeface="+mn-ea"/>
              <a:sym typeface="+mn-lt"/>
            </a:endParaRPr>
          </a:p>
        </p:txBody>
      </p:sp>
      <p:grpSp>
        <p:nvGrpSpPr>
          <p:cNvPr id="24" name="组 23"/>
          <p:cNvGrpSpPr/>
          <p:nvPr/>
        </p:nvGrpSpPr>
        <p:grpSpPr>
          <a:xfrm>
            <a:off x="2230183" y="4436938"/>
            <a:ext cx="3713908" cy="1788459"/>
            <a:chOff x="932970" y="2041897"/>
            <a:chExt cx="3713908" cy="1788459"/>
          </a:xfrm>
        </p:grpSpPr>
        <p:sp>
          <p:nvSpPr>
            <p:cNvPr id="25" name="圆角矩形 24"/>
            <p:cNvSpPr/>
            <p:nvPr/>
          </p:nvSpPr>
          <p:spPr>
            <a:xfrm>
              <a:off x="932970" y="2041897"/>
              <a:ext cx="3713908" cy="1788459"/>
            </a:xfrm>
            <a:prstGeom prst="roundRect">
              <a:avLst/>
            </a:prstGeom>
            <a:gradFill>
              <a:gsLst>
                <a:gs pos="0">
                  <a:srgbClr val="F3C0F7"/>
                </a:gs>
                <a:gs pos="100000">
                  <a:srgbClr val="8196F8"/>
                </a:gs>
              </a:gsLst>
              <a:lin ang="5400000" scaled="1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26" name="组合 4"/>
            <p:cNvGrpSpPr/>
            <p:nvPr/>
          </p:nvGrpSpPr>
          <p:grpSpPr>
            <a:xfrm>
              <a:off x="1421432" y="2408176"/>
              <a:ext cx="2771776" cy="1028545"/>
              <a:chOff x="6907887" y="1960674"/>
              <a:chExt cx="2483761" cy="1028545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6907887" y="1960674"/>
                <a:ext cx="1773341" cy="39658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chemeClr val="bg1"/>
                    </a:solidFill>
                    <a:cs typeface="+mn-ea"/>
                    <a:sym typeface="+mn-lt"/>
                  </a:rPr>
                  <a:t>标题文字添加</a:t>
                </a: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6907887" y="2342888"/>
                <a:ext cx="24837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800" dirty="0">
                    <a:solidFill>
                      <a:schemeClr val="bg1"/>
                    </a:solidFill>
                    <a:cs typeface="+mn-ea"/>
                    <a:sym typeface="+mn-lt"/>
                  </a:rPr>
                  <a:t>The user can demonstrate on a projector or computer, or print the presentation and make it into a film to be used in a wider field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112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1761501"/>
            <a:ext cx="12192000" cy="2314231"/>
          </a:xfrm>
          <a:prstGeom prst="rect">
            <a:avLst/>
          </a:prstGeom>
          <a:gradFill>
            <a:gsLst>
              <a:gs pos="0">
                <a:srgbClr val="F3C0F7"/>
              </a:gs>
              <a:gs pos="100000">
                <a:srgbClr val="8196F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cs typeface="+mn-ea"/>
              <a:sym typeface="+mn-lt"/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563449" y="407497"/>
            <a:ext cx="3263768" cy="843308"/>
            <a:chOff x="563449" y="407497"/>
            <a:chExt cx="3263768" cy="843308"/>
          </a:xfrm>
        </p:grpSpPr>
        <p:sp>
          <p:nvSpPr>
            <p:cNvPr id="3" name="矩形 2"/>
            <p:cNvSpPr/>
            <p:nvPr/>
          </p:nvSpPr>
          <p:spPr>
            <a:xfrm>
              <a:off x="563450" y="407497"/>
              <a:ext cx="285210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第三章节标题内容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F3E8810-8A50-4A53-B1C8-391FCFC3741D}"/>
                </a:ext>
              </a:extLst>
            </p:cNvPr>
            <p:cNvSpPr txBox="1"/>
            <p:nvPr/>
          </p:nvSpPr>
          <p:spPr>
            <a:xfrm>
              <a:off x="563449" y="807607"/>
              <a:ext cx="3263768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The user can demonstrate on a projector or computer, or print the </a:t>
              </a:r>
            </a:p>
          </p:txBody>
        </p:sp>
      </p:grpSp>
      <p:grpSp>
        <p:nvGrpSpPr>
          <p:cNvPr id="5" name="组合 16"/>
          <p:cNvGrpSpPr/>
          <p:nvPr/>
        </p:nvGrpSpPr>
        <p:grpSpPr>
          <a:xfrm>
            <a:off x="3827217" y="2065111"/>
            <a:ext cx="4428824" cy="1483484"/>
            <a:chOff x="1541719" y="2219860"/>
            <a:chExt cx="4428824" cy="1483484"/>
          </a:xfrm>
        </p:grpSpPr>
        <p:sp>
          <p:nvSpPr>
            <p:cNvPr id="6" name="文本框 5"/>
            <p:cNvSpPr txBox="1"/>
            <p:nvPr/>
          </p:nvSpPr>
          <p:spPr>
            <a:xfrm>
              <a:off x="2689241" y="2219860"/>
              <a:ext cx="21337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541719" y="2687681"/>
              <a:ext cx="442882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cs typeface="+mn-ea"/>
                  <a:sym typeface="+mn-lt"/>
                </a:rPr>
                <a:t>The user can demonstrate on a projector or computer, or presentation and make it film to be used in a wider </a:t>
              </a:r>
              <a:r>
                <a:rPr lang="en-US" altLang="zh-CN" sz="1000" dirty="0" err="1">
                  <a:solidFill>
                    <a:schemeClr val="bg1"/>
                  </a:solidFill>
                  <a:cs typeface="+mn-ea"/>
                  <a:sym typeface="+mn-lt"/>
                </a:rPr>
                <a:t>fieldThe</a:t>
              </a:r>
              <a:r>
                <a:rPr lang="en-US" altLang="zh-CN" sz="1000" dirty="0">
                  <a:solidFill>
                    <a:schemeClr val="bg1"/>
                  </a:solidFill>
                  <a:cs typeface="+mn-ea"/>
                  <a:sym typeface="+mn-lt"/>
                </a:rPr>
                <a:t> user can demonstrate on a projector or computer, or presentation and make it film to be used in a wider field</a:t>
              </a:r>
            </a:p>
          </p:txBody>
        </p:sp>
      </p:grpSp>
      <p:sp>
        <p:nvSpPr>
          <p:cNvPr id="8" name="圆角矩形 7"/>
          <p:cNvSpPr/>
          <p:nvPr/>
        </p:nvSpPr>
        <p:spPr>
          <a:xfrm>
            <a:off x="4364877" y="3834854"/>
            <a:ext cx="765275" cy="765275"/>
          </a:xfrm>
          <a:prstGeom prst="roundRect">
            <a:avLst/>
          </a:prstGeom>
          <a:gradFill>
            <a:gsLst>
              <a:gs pos="0">
                <a:srgbClr val="F3C0F7"/>
              </a:gs>
              <a:gs pos="100000">
                <a:srgbClr val="8196F8"/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4540975" y="4014979"/>
            <a:ext cx="413078" cy="405023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47964" y="3834854"/>
            <a:ext cx="765275" cy="765275"/>
          </a:xfrm>
          <a:prstGeom prst="roundRect">
            <a:avLst/>
          </a:prstGeom>
          <a:gradFill>
            <a:gsLst>
              <a:gs pos="0">
                <a:srgbClr val="F3C0F7"/>
              </a:gs>
              <a:gs pos="100000">
                <a:srgbClr val="8196F8"/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圆角矩形 8"/>
          <p:cNvSpPr/>
          <p:nvPr/>
        </p:nvSpPr>
        <p:spPr>
          <a:xfrm>
            <a:off x="1924062" y="4027067"/>
            <a:ext cx="413078" cy="380847"/>
          </a:xfrm>
          <a:custGeom>
            <a:avLst/>
            <a:gdLst>
              <a:gd name="connsiteX0" fmla="*/ 469488 w 578320"/>
              <a:gd name="connsiteY0" fmla="*/ 312166 h 533197"/>
              <a:gd name="connsiteX1" fmla="*/ 523904 w 578320"/>
              <a:gd name="connsiteY1" fmla="*/ 363740 h 533197"/>
              <a:gd name="connsiteX2" fmla="*/ 523904 w 578320"/>
              <a:gd name="connsiteY2" fmla="*/ 376634 h 533197"/>
              <a:gd name="connsiteX3" fmla="*/ 527594 w 578320"/>
              <a:gd name="connsiteY3" fmla="*/ 391369 h 533197"/>
              <a:gd name="connsiteX4" fmla="*/ 512837 w 578320"/>
              <a:gd name="connsiteY4" fmla="*/ 411630 h 533197"/>
              <a:gd name="connsiteX5" fmla="*/ 498080 w 578320"/>
              <a:gd name="connsiteY5" fmla="*/ 440180 h 533197"/>
              <a:gd name="connsiteX6" fmla="*/ 529438 w 578320"/>
              <a:gd name="connsiteY6" fmla="*/ 475176 h 533197"/>
              <a:gd name="connsiteX7" fmla="*/ 578320 w 578320"/>
              <a:gd name="connsiteY7" fmla="*/ 518462 h 533197"/>
              <a:gd name="connsiteX8" fmla="*/ 485168 w 578320"/>
              <a:gd name="connsiteY8" fmla="*/ 533197 h 533197"/>
              <a:gd name="connsiteX9" fmla="*/ 477789 w 578320"/>
              <a:gd name="connsiteY9" fmla="*/ 486228 h 533197"/>
              <a:gd name="connsiteX10" fmla="*/ 481478 w 578320"/>
              <a:gd name="connsiteY10" fmla="*/ 479781 h 533197"/>
              <a:gd name="connsiteX11" fmla="*/ 480556 w 578320"/>
              <a:gd name="connsiteY11" fmla="*/ 477939 h 533197"/>
              <a:gd name="connsiteX12" fmla="*/ 471333 w 578320"/>
              <a:gd name="connsiteY12" fmla="*/ 466888 h 533197"/>
              <a:gd name="connsiteX13" fmla="*/ 467644 w 578320"/>
              <a:gd name="connsiteY13" fmla="*/ 466888 h 533197"/>
              <a:gd name="connsiteX14" fmla="*/ 458421 w 578320"/>
              <a:gd name="connsiteY14" fmla="*/ 477939 h 533197"/>
              <a:gd name="connsiteX15" fmla="*/ 458421 w 578320"/>
              <a:gd name="connsiteY15" fmla="*/ 479781 h 533197"/>
              <a:gd name="connsiteX16" fmla="*/ 462110 w 578320"/>
              <a:gd name="connsiteY16" fmla="*/ 486228 h 533197"/>
              <a:gd name="connsiteX17" fmla="*/ 454732 w 578320"/>
              <a:gd name="connsiteY17" fmla="*/ 533197 h 533197"/>
              <a:gd name="connsiteX18" fmla="*/ 361579 w 578320"/>
              <a:gd name="connsiteY18" fmla="*/ 518462 h 533197"/>
              <a:gd name="connsiteX19" fmla="*/ 409539 w 578320"/>
              <a:gd name="connsiteY19" fmla="*/ 475176 h 533197"/>
              <a:gd name="connsiteX20" fmla="*/ 440897 w 578320"/>
              <a:gd name="connsiteY20" fmla="*/ 440180 h 533197"/>
              <a:gd name="connsiteX21" fmla="*/ 427063 w 578320"/>
              <a:gd name="connsiteY21" fmla="*/ 411630 h 533197"/>
              <a:gd name="connsiteX22" fmla="*/ 411383 w 578320"/>
              <a:gd name="connsiteY22" fmla="*/ 391369 h 533197"/>
              <a:gd name="connsiteX23" fmla="*/ 415995 w 578320"/>
              <a:gd name="connsiteY23" fmla="*/ 376634 h 533197"/>
              <a:gd name="connsiteX24" fmla="*/ 415995 w 578320"/>
              <a:gd name="connsiteY24" fmla="*/ 363740 h 533197"/>
              <a:gd name="connsiteX25" fmla="*/ 469488 w 578320"/>
              <a:gd name="connsiteY25" fmla="*/ 312166 h 533197"/>
              <a:gd name="connsiteX26" fmla="*/ 107909 w 578320"/>
              <a:gd name="connsiteY26" fmla="*/ 312166 h 533197"/>
              <a:gd name="connsiteX27" fmla="*/ 162325 w 578320"/>
              <a:gd name="connsiteY27" fmla="*/ 363740 h 533197"/>
              <a:gd name="connsiteX28" fmla="*/ 162325 w 578320"/>
              <a:gd name="connsiteY28" fmla="*/ 376634 h 533197"/>
              <a:gd name="connsiteX29" fmla="*/ 166937 w 578320"/>
              <a:gd name="connsiteY29" fmla="*/ 391369 h 533197"/>
              <a:gd name="connsiteX30" fmla="*/ 151257 w 578320"/>
              <a:gd name="connsiteY30" fmla="*/ 411630 h 533197"/>
              <a:gd name="connsiteX31" fmla="*/ 137423 w 578320"/>
              <a:gd name="connsiteY31" fmla="*/ 440180 h 533197"/>
              <a:gd name="connsiteX32" fmla="*/ 167859 w 578320"/>
              <a:gd name="connsiteY32" fmla="*/ 475176 h 533197"/>
              <a:gd name="connsiteX33" fmla="*/ 216741 w 578320"/>
              <a:gd name="connsiteY33" fmla="*/ 518462 h 533197"/>
              <a:gd name="connsiteX34" fmla="*/ 123588 w 578320"/>
              <a:gd name="connsiteY34" fmla="*/ 533197 h 533197"/>
              <a:gd name="connsiteX35" fmla="*/ 116210 w 578320"/>
              <a:gd name="connsiteY35" fmla="*/ 486228 h 533197"/>
              <a:gd name="connsiteX36" fmla="*/ 119899 w 578320"/>
              <a:gd name="connsiteY36" fmla="*/ 479781 h 533197"/>
              <a:gd name="connsiteX37" fmla="*/ 119899 w 578320"/>
              <a:gd name="connsiteY37" fmla="*/ 477939 h 533197"/>
              <a:gd name="connsiteX38" fmla="*/ 109754 w 578320"/>
              <a:gd name="connsiteY38" fmla="*/ 466888 h 533197"/>
              <a:gd name="connsiteX39" fmla="*/ 106987 w 578320"/>
              <a:gd name="connsiteY39" fmla="*/ 466888 h 533197"/>
              <a:gd name="connsiteX40" fmla="*/ 96842 w 578320"/>
              <a:gd name="connsiteY40" fmla="*/ 477939 h 533197"/>
              <a:gd name="connsiteX41" fmla="*/ 96842 w 578320"/>
              <a:gd name="connsiteY41" fmla="*/ 479781 h 533197"/>
              <a:gd name="connsiteX42" fmla="*/ 100531 w 578320"/>
              <a:gd name="connsiteY42" fmla="*/ 486228 h 533197"/>
              <a:gd name="connsiteX43" fmla="*/ 93152 w 578320"/>
              <a:gd name="connsiteY43" fmla="*/ 533197 h 533197"/>
              <a:gd name="connsiteX44" fmla="*/ 0 w 578320"/>
              <a:gd name="connsiteY44" fmla="*/ 518462 h 533197"/>
              <a:gd name="connsiteX45" fmla="*/ 48882 w 578320"/>
              <a:gd name="connsiteY45" fmla="*/ 475176 h 533197"/>
              <a:gd name="connsiteX46" fmla="*/ 79318 w 578320"/>
              <a:gd name="connsiteY46" fmla="*/ 440180 h 533197"/>
              <a:gd name="connsiteX47" fmla="*/ 65483 w 578320"/>
              <a:gd name="connsiteY47" fmla="*/ 411630 h 533197"/>
              <a:gd name="connsiteX48" fmla="*/ 49804 w 578320"/>
              <a:gd name="connsiteY48" fmla="*/ 391369 h 533197"/>
              <a:gd name="connsiteX49" fmla="*/ 54416 w 578320"/>
              <a:gd name="connsiteY49" fmla="*/ 376634 h 533197"/>
              <a:gd name="connsiteX50" fmla="*/ 54416 w 578320"/>
              <a:gd name="connsiteY50" fmla="*/ 363740 h 533197"/>
              <a:gd name="connsiteX51" fmla="*/ 107909 w 578320"/>
              <a:gd name="connsiteY51" fmla="*/ 312166 h 533197"/>
              <a:gd name="connsiteX52" fmla="*/ 288717 w 578320"/>
              <a:gd name="connsiteY52" fmla="*/ 237601 h 533197"/>
              <a:gd name="connsiteX53" fmla="*/ 303485 w 578320"/>
              <a:gd name="connsiteY53" fmla="*/ 252338 h 533197"/>
              <a:gd name="connsiteX54" fmla="*/ 303485 w 578320"/>
              <a:gd name="connsiteY54" fmla="*/ 331547 h 533197"/>
              <a:gd name="connsiteX55" fmla="*/ 384708 w 578320"/>
              <a:gd name="connsiteY55" fmla="*/ 398782 h 533197"/>
              <a:gd name="connsiteX56" fmla="*/ 386554 w 578320"/>
              <a:gd name="connsiteY56" fmla="*/ 419045 h 533197"/>
              <a:gd name="connsiteX57" fmla="*/ 375478 w 578320"/>
              <a:gd name="connsiteY57" fmla="*/ 423650 h 533197"/>
              <a:gd name="connsiteX58" fmla="*/ 366248 w 578320"/>
              <a:gd name="connsiteY58" fmla="*/ 420887 h 533197"/>
              <a:gd name="connsiteX59" fmla="*/ 288717 w 578320"/>
              <a:gd name="connsiteY59" fmla="*/ 356415 h 533197"/>
              <a:gd name="connsiteX60" fmla="*/ 212108 w 578320"/>
              <a:gd name="connsiteY60" fmla="*/ 420887 h 533197"/>
              <a:gd name="connsiteX61" fmla="*/ 191802 w 578320"/>
              <a:gd name="connsiteY61" fmla="*/ 419045 h 533197"/>
              <a:gd name="connsiteX62" fmla="*/ 193648 w 578320"/>
              <a:gd name="connsiteY62" fmla="*/ 398782 h 533197"/>
              <a:gd name="connsiteX63" fmla="*/ 274872 w 578320"/>
              <a:gd name="connsiteY63" fmla="*/ 331547 h 533197"/>
              <a:gd name="connsiteX64" fmla="*/ 274872 w 578320"/>
              <a:gd name="connsiteY64" fmla="*/ 252338 h 533197"/>
              <a:gd name="connsiteX65" fmla="*/ 288717 w 578320"/>
              <a:gd name="connsiteY65" fmla="*/ 237601 h 533197"/>
              <a:gd name="connsiteX66" fmla="*/ 288699 w 578320"/>
              <a:gd name="connsiteY66" fmla="*/ 0 h 533197"/>
              <a:gd name="connsiteX67" fmla="*/ 343115 w 578320"/>
              <a:gd name="connsiteY67" fmla="*/ 50653 h 533197"/>
              <a:gd name="connsiteX68" fmla="*/ 343115 w 578320"/>
              <a:gd name="connsiteY68" fmla="*/ 63546 h 533197"/>
              <a:gd name="connsiteX69" fmla="*/ 346805 w 578320"/>
              <a:gd name="connsiteY69" fmla="*/ 78282 h 533197"/>
              <a:gd name="connsiteX70" fmla="*/ 332048 w 578320"/>
              <a:gd name="connsiteY70" fmla="*/ 98543 h 533197"/>
              <a:gd name="connsiteX71" fmla="*/ 318213 w 578320"/>
              <a:gd name="connsiteY71" fmla="*/ 127093 h 533197"/>
              <a:gd name="connsiteX72" fmla="*/ 348649 w 578320"/>
              <a:gd name="connsiteY72" fmla="*/ 163010 h 533197"/>
              <a:gd name="connsiteX73" fmla="*/ 397531 w 578320"/>
              <a:gd name="connsiteY73" fmla="*/ 206295 h 533197"/>
              <a:gd name="connsiteX74" fmla="*/ 304379 w 578320"/>
              <a:gd name="connsiteY74" fmla="*/ 220110 h 533197"/>
              <a:gd name="connsiteX75" fmla="*/ 297000 w 578320"/>
              <a:gd name="connsiteY75" fmla="*/ 173141 h 533197"/>
              <a:gd name="connsiteX76" fmla="*/ 300689 w 578320"/>
              <a:gd name="connsiteY76" fmla="*/ 167615 h 533197"/>
              <a:gd name="connsiteX77" fmla="*/ 300689 w 578320"/>
              <a:gd name="connsiteY77" fmla="*/ 164852 h 533197"/>
              <a:gd name="connsiteX78" fmla="*/ 290544 w 578320"/>
              <a:gd name="connsiteY78" fmla="*/ 154722 h 533197"/>
              <a:gd name="connsiteX79" fmla="*/ 287777 w 578320"/>
              <a:gd name="connsiteY79" fmla="*/ 154722 h 533197"/>
              <a:gd name="connsiteX80" fmla="*/ 277632 w 578320"/>
              <a:gd name="connsiteY80" fmla="*/ 164852 h 533197"/>
              <a:gd name="connsiteX81" fmla="*/ 277632 w 578320"/>
              <a:gd name="connsiteY81" fmla="*/ 167615 h 533197"/>
              <a:gd name="connsiteX82" fmla="*/ 281321 w 578320"/>
              <a:gd name="connsiteY82" fmla="*/ 173141 h 533197"/>
              <a:gd name="connsiteX83" fmla="*/ 273943 w 578320"/>
              <a:gd name="connsiteY83" fmla="*/ 221031 h 533197"/>
              <a:gd name="connsiteX84" fmla="*/ 180790 w 578320"/>
              <a:gd name="connsiteY84" fmla="*/ 206295 h 533197"/>
              <a:gd name="connsiteX85" fmla="*/ 228750 w 578320"/>
              <a:gd name="connsiteY85" fmla="*/ 163010 h 533197"/>
              <a:gd name="connsiteX86" fmla="*/ 260108 w 578320"/>
              <a:gd name="connsiteY86" fmla="*/ 127093 h 533197"/>
              <a:gd name="connsiteX87" fmla="*/ 246274 w 578320"/>
              <a:gd name="connsiteY87" fmla="*/ 98543 h 533197"/>
              <a:gd name="connsiteX88" fmla="*/ 230594 w 578320"/>
              <a:gd name="connsiteY88" fmla="*/ 78282 h 533197"/>
              <a:gd name="connsiteX89" fmla="*/ 235206 w 578320"/>
              <a:gd name="connsiteY89" fmla="*/ 63546 h 533197"/>
              <a:gd name="connsiteX90" fmla="*/ 235206 w 578320"/>
              <a:gd name="connsiteY90" fmla="*/ 50653 h 533197"/>
              <a:gd name="connsiteX91" fmla="*/ 288699 w 578320"/>
              <a:gd name="connsiteY91" fmla="*/ 0 h 53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578320" h="533197">
                <a:moveTo>
                  <a:pt x="469488" y="312166"/>
                </a:moveTo>
                <a:cubicBezTo>
                  <a:pt x="499002" y="312166"/>
                  <a:pt x="523904" y="335190"/>
                  <a:pt x="523904" y="363740"/>
                </a:cubicBezTo>
                <a:lnTo>
                  <a:pt x="523904" y="376634"/>
                </a:lnTo>
                <a:cubicBezTo>
                  <a:pt x="523904" y="376634"/>
                  <a:pt x="529438" y="381238"/>
                  <a:pt x="527594" y="391369"/>
                </a:cubicBezTo>
                <a:cubicBezTo>
                  <a:pt x="526671" y="404262"/>
                  <a:pt x="512837" y="411630"/>
                  <a:pt x="512837" y="411630"/>
                </a:cubicBezTo>
                <a:cubicBezTo>
                  <a:pt x="512837" y="411630"/>
                  <a:pt x="509147" y="430970"/>
                  <a:pt x="498080" y="440180"/>
                </a:cubicBezTo>
                <a:cubicBezTo>
                  <a:pt x="494391" y="467809"/>
                  <a:pt x="513759" y="470572"/>
                  <a:pt x="529438" y="475176"/>
                </a:cubicBezTo>
                <a:cubicBezTo>
                  <a:pt x="555263" y="483465"/>
                  <a:pt x="578320" y="485307"/>
                  <a:pt x="578320" y="518462"/>
                </a:cubicBezTo>
                <a:cubicBezTo>
                  <a:pt x="578320" y="525829"/>
                  <a:pt x="543273" y="532276"/>
                  <a:pt x="485168" y="533197"/>
                </a:cubicBezTo>
                <a:lnTo>
                  <a:pt x="477789" y="486228"/>
                </a:lnTo>
                <a:lnTo>
                  <a:pt x="481478" y="479781"/>
                </a:lnTo>
                <a:cubicBezTo>
                  <a:pt x="481478" y="478860"/>
                  <a:pt x="481478" y="477939"/>
                  <a:pt x="480556" y="477939"/>
                </a:cubicBezTo>
                <a:lnTo>
                  <a:pt x="471333" y="466888"/>
                </a:lnTo>
                <a:cubicBezTo>
                  <a:pt x="470411" y="465967"/>
                  <a:pt x="468566" y="465967"/>
                  <a:pt x="467644" y="466888"/>
                </a:cubicBezTo>
                <a:lnTo>
                  <a:pt x="458421" y="477939"/>
                </a:lnTo>
                <a:cubicBezTo>
                  <a:pt x="457499" y="477939"/>
                  <a:pt x="457499" y="478860"/>
                  <a:pt x="458421" y="479781"/>
                </a:cubicBezTo>
                <a:lnTo>
                  <a:pt x="462110" y="486228"/>
                </a:lnTo>
                <a:lnTo>
                  <a:pt x="454732" y="533197"/>
                </a:lnTo>
                <a:cubicBezTo>
                  <a:pt x="396627" y="532276"/>
                  <a:pt x="361579" y="525829"/>
                  <a:pt x="361579" y="518462"/>
                </a:cubicBezTo>
                <a:cubicBezTo>
                  <a:pt x="361579" y="485307"/>
                  <a:pt x="384637" y="483465"/>
                  <a:pt x="409539" y="475176"/>
                </a:cubicBezTo>
                <a:cubicBezTo>
                  <a:pt x="425218" y="470572"/>
                  <a:pt x="444586" y="466888"/>
                  <a:pt x="440897" y="440180"/>
                </a:cubicBezTo>
                <a:cubicBezTo>
                  <a:pt x="430752" y="430970"/>
                  <a:pt x="427063" y="411630"/>
                  <a:pt x="427063" y="411630"/>
                </a:cubicBezTo>
                <a:cubicBezTo>
                  <a:pt x="427063" y="411630"/>
                  <a:pt x="413228" y="404262"/>
                  <a:pt x="411383" y="391369"/>
                </a:cubicBezTo>
                <a:cubicBezTo>
                  <a:pt x="410461" y="381238"/>
                  <a:pt x="415995" y="376634"/>
                  <a:pt x="415995" y="376634"/>
                </a:cubicBezTo>
                <a:lnTo>
                  <a:pt x="415995" y="363740"/>
                </a:lnTo>
                <a:cubicBezTo>
                  <a:pt x="415995" y="335190"/>
                  <a:pt x="439975" y="312166"/>
                  <a:pt x="469488" y="312166"/>
                </a:cubicBezTo>
                <a:close/>
                <a:moveTo>
                  <a:pt x="107909" y="312166"/>
                </a:moveTo>
                <a:cubicBezTo>
                  <a:pt x="138345" y="312166"/>
                  <a:pt x="162325" y="335190"/>
                  <a:pt x="162325" y="363740"/>
                </a:cubicBezTo>
                <a:lnTo>
                  <a:pt x="162325" y="376634"/>
                </a:lnTo>
                <a:cubicBezTo>
                  <a:pt x="162325" y="376634"/>
                  <a:pt x="167859" y="381238"/>
                  <a:pt x="166937" y="391369"/>
                </a:cubicBezTo>
                <a:cubicBezTo>
                  <a:pt x="165092" y="404262"/>
                  <a:pt x="151257" y="411630"/>
                  <a:pt x="151257" y="411630"/>
                </a:cubicBezTo>
                <a:cubicBezTo>
                  <a:pt x="151257" y="411630"/>
                  <a:pt x="147568" y="430970"/>
                  <a:pt x="137423" y="440180"/>
                </a:cubicBezTo>
                <a:cubicBezTo>
                  <a:pt x="132811" y="467809"/>
                  <a:pt x="152180" y="470572"/>
                  <a:pt x="167859" y="475176"/>
                </a:cubicBezTo>
                <a:cubicBezTo>
                  <a:pt x="193684" y="483465"/>
                  <a:pt x="216741" y="485307"/>
                  <a:pt x="216741" y="518462"/>
                </a:cubicBezTo>
                <a:cubicBezTo>
                  <a:pt x="216741" y="525829"/>
                  <a:pt x="181693" y="532276"/>
                  <a:pt x="123588" y="533197"/>
                </a:cubicBezTo>
                <a:lnTo>
                  <a:pt x="116210" y="486228"/>
                </a:lnTo>
                <a:lnTo>
                  <a:pt x="119899" y="479781"/>
                </a:lnTo>
                <a:cubicBezTo>
                  <a:pt x="120821" y="478860"/>
                  <a:pt x="119899" y="477939"/>
                  <a:pt x="119899" y="477939"/>
                </a:cubicBezTo>
                <a:lnTo>
                  <a:pt x="109754" y="466888"/>
                </a:lnTo>
                <a:cubicBezTo>
                  <a:pt x="108832" y="465967"/>
                  <a:pt x="107909" y="465967"/>
                  <a:pt x="106987" y="466888"/>
                </a:cubicBezTo>
                <a:lnTo>
                  <a:pt x="96842" y="477939"/>
                </a:lnTo>
                <a:cubicBezTo>
                  <a:pt x="96842" y="477939"/>
                  <a:pt x="95919" y="478860"/>
                  <a:pt x="96842" y="479781"/>
                </a:cubicBezTo>
                <a:lnTo>
                  <a:pt x="100531" y="486228"/>
                </a:lnTo>
                <a:lnTo>
                  <a:pt x="93152" y="533197"/>
                </a:lnTo>
                <a:cubicBezTo>
                  <a:pt x="35047" y="532276"/>
                  <a:pt x="0" y="525829"/>
                  <a:pt x="0" y="518462"/>
                </a:cubicBezTo>
                <a:cubicBezTo>
                  <a:pt x="0" y="485307"/>
                  <a:pt x="23057" y="483465"/>
                  <a:pt x="48882" y="475176"/>
                </a:cubicBezTo>
                <a:cubicBezTo>
                  <a:pt x="64561" y="470572"/>
                  <a:pt x="83929" y="466888"/>
                  <a:pt x="79318" y="440180"/>
                </a:cubicBezTo>
                <a:cubicBezTo>
                  <a:pt x="69173" y="430970"/>
                  <a:pt x="65483" y="411630"/>
                  <a:pt x="65483" y="411630"/>
                </a:cubicBezTo>
                <a:cubicBezTo>
                  <a:pt x="65483" y="411630"/>
                  <a:pt x="51649" y="404262"/>
                  <a:pt x="49804" y="391369"/>
                </a:cubicBezTo>
                <a:cubicBezTo>
                  <a:pt x="48882" y="381238"/>
                  <a:pt x="54416" y="376634"/>
                  <a:pt x="54416" y="376634"/>
                </a:cubicBezTo>
                <a:lnTo>
                  <a:pt x="54416" y="363740"/>
                </a:lnTo>
                <a:cubicBezTo>
                  <a:pt x="54416" y="335190"/>
                  <a:pt x="78396" y="312166"/>
                  <a:pt x="107909" y="312166"/>
                </a:cubicBezTo>
                <a:close/>
                <a:moveTo>
                  <a:pt x="288717" y="237601"/>
                </a:moveTo>
                <a:cubicBezTo>
                  <a:pt x="297024" y="237601"/>
                  <a:pt x="303485" y="244048"/>
                  <a:pt x="303485" y="252338"/>
                </a:cubicBezTo>
                <a:lnTo>
                  <a:pt x="303485" y="331547"/>
                </a:lnTo>
                <a:lnTo>
                  <a:pt x="384708" y="398782"/>
                </a:lnTo>
                <a:cubicBezTo>
                  <a:pt x="390246" y="403387"/>
                  <a:pt x="391169" y="412598"/>
                  <a:pt x="386554" y="419045"/>
                </a:cubicBezTo>
                <a:cubicBezTo>
                  <a:pt x="383785" y="421808"/>
                  <a:pt x="379170" y="423650"/>
                  <a:pt x="375478" y="423650"/>
                </a:cubicBezTo>
                <a:cubicBezTo>
                  <a:pt x="371786" y="423650"/>
                  <a:pt x="369017" y="422729"/>
                  <a:pt x="366248" y="420887"/>
                </a:cubicBezTo>
                <a:lnTo>
                  <a:pt x="288717" y="356415"/>
                </a:lnTo>
                <a:lnTo>
                  <a:pt x="212108" y="420887"/>
                </a:lnTo>
                <a:cubicBezTo>
                  <a:pt x="205647" y="425492"/>
                  <a:pt x="196417" y="424571"/>
                  <a:pt x="191802" y="419045"/>
                </a:cubicBezTo>
                <a:cubicBezTo>
                  <a:pt x="186264" y="412598"/>
                  <a:pt x="187187" y="403387"/>
                  <a:pt x="193648" y="398782"/>
                </a:cubicBezTo>
                <a:lnTo>
                  <a:pt x="274872" y="331547"/>
                </a:lnTo>
                <a:lnTo>
                  <a:pt x="274872" y="252338"/>
                </a:lnTo>
                <a:cubicBezTo>
                  <a:pt x="274872" y="244048"/>
                  <a:pt x="281333" y="237601"/>
                  <a:pt x="288717" y="237601"/>
                </a:cubicBezTo>
                <a:close/>
                <a:moveTo>
                  <a:pt x="288699" y="0"/>
                </a:moveTo>
                <a:cubicBezTo>
                  <a:pt x="318213" y="0"/>
                  <a:pt x="343115" y="22103"/>
                  <a:pt x="343115" y="50653"/>
                </a:cubicBezTo>
                <a:lnTo>
                  <a:pt x="343115" y="63546"/>
                </a:lnTo>
                <a:cubicBezTo>
                  <a:pt x="343115" y="63546"/>
                  <a:pt x="348649" y="68151"/>
                  <a:pt x="346805" y="78282"/>
                </a:cubicBezTo>
                <a:cubicBezTo>
                  <a:pt x="345882" y="92096"/>
                  <a:pt x="332048" y="98543"/>
                  <a:pt x="332048" y="98543"/>
                </a:cubicBezTo>
                <a:cubicBezTo>
                  <a:pt x="332048" y="98543"/>
                  <a:pt x="328358" y="117883"/>
                  <a:pt x="318213" y="127093"/>
                </a:cubicBezTo>
                <a:cubicBezTo>
                  <a:pt x="313602" y="154722"/>
                  <a:pt x="332970" y="157484"/>
                  <a:pt x="348649" y="163010"/>
                </a:cubicBezTo>
                <a:cubicBezTo>
                  <a:pt x="374474" y="171299"/>
                  <a:pt x="397531" y="172220"/>
                  <a:pt x="397531" y="206295"/>
                </a:cubicBezTo>
                <a:cubicBezTo>
                  <a:pt x="397531" y="212742"/>
                  <a:pt x="362484" y="219189"/>
                  <a:pt x="304379" y="220110"/>
                </a:cubicBezTo>
                <a:lnTo>
                  <a:pt x="297000" y="173141"/>
                </a:lnTo>
                <a:lnTo>
                  <a:pt x="300689" y="167615"/>
                </a:lnTo>
                <a:cubicBezTo>
                  <a:pt x="300689" y="166694"/>
                  <a:pt x="300689" y="165773"/>
                  <a:pt x="300689" y="164852"/>
                </a:cubicBezTo>
                <a:lnTo>
                  <a:pt x="290544" y="154722"/>
                </a:lnTo>
                <a:cubicBezTo>
                  <a:pt x="289622" y="153801"/>
                  <a:pt x="287777" y="153801"/>
                  <a:pt x="287777" y="154722"/>
                </a:cubicBezTo>
                <a:lnTo>
                  <a:pt x="277632" y="164852"/>
                </a:lnTo>
                <a:cubicBezTo>
                  <a:pt x="276710" y="165773"/>
                  <a:pt x="276710" y="166694"/>
                  <a:pt x="277632" y="167615"/>
                </a:cubicBezTo>
                <a:lnTo>
                  <a:pt x="281321" y="173141"/>
                </a:lnTo>
                <a:lnTo>
                  <a:pt x="273943" y="221031"/>
                </a:lnTo>
                <a:cubicBezTo>
                  <a:pt x="215838" y="219189"/>
                  <a:pt x="180790" y="212742"/>
                  <a:pt x="180790" y="206295"/>
                </a:cubicBezTo>
                <a:cubicBezTo>
                  <a:pt x="180790" y="172220"/>
                  <a:pt x="203848" y="171299"/>
                  <a:pt x="228750" y="163010"/>
                </a:cubicBezTo>
                <a:cubicBezTo>
                  <a:pt x="244429" y="157484"/>
                  <a:pt x="264720" y="154722"/>
                  <a:pt x="260108" y="127093"/>
                </a:cubicBezTo>
                <a:cubicBezTo>
                  <a:pt x="249963" y="117883"/>
                  <a:pt x="246274" y="98543"/>
                  <a:pt x="246274" y="98543"/>
                </a:cubicBezTo>
                <a:cubicBezTo>
                  <a:pt x="246274" y="98543"/>
                  <a:pt x="232439" y="92096"/>
                  <a:pt x="230594" y="78282"/>
                </a:cubicBezTo>
                <a:cubicBezTo>
                  <a:pt x="229672" y="68151"/>
                  <a:pt x="235206" y="63546"/>
                  <a:pt x="235206" y="63546"/>
                </a:cubicBezTo>
                <a:lnTo>
                  <a:pt x="235206" y="50653"/>
                </a:lnTo>
                <a:cubicBezTo>
                  <a:pt x="235206" y="22103"/>
                  <a:pt x="259186" y="0"/>
                  <a:pt x="2886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967934" y="3834854"/>
            <a:ext cx="765275" cy="765275"/>
          </a:xfrm>
          <a:prstGeom prst="roundRect">
            <a:avLst/>
          </a:prstGeom>
          <a:gradFill>
            <a:gsLst>
              <a:gs pos="0">
                <a:srgbClr val="F3C0F7"/>
              </a:gs>
              <a:gs pos="100000">
                <a:srgbClr val="8196F8"/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圆角矩形 11"/>
          <p:cNvSpPr/>
          <p:nvPr/>
        </p:nvSpPr>
        <p:spPr>
          <a:xfrm>
            <a:off x="7144032" y="4011240"/>
            <a:ext cx="413078" cy="412502"/>
          </a:xfrm>
          <a:custGeom>
            <a:avLst/>
            <a:gdLst>
              <a:gd name="connsiteX0" fmla="*/ 145802 w 608415"/>
              <a:gd name="connsiteY0" fmla="*/ 316204 h 607568"/>
              <a:gd name="connsiteX1" fmla="*/ 335878 w 608415"/>
              <a:gd name="connsiteY1" fmla="*/ 316204 h 607568"/>
              <a:gd name="connsiteX2" fmla="*/ 355085 w 608415"/>
              <a:gd name="connsiteY2" fmla="*/ 335363 h 607568"/>
              <a:gd name="connsiteX3" fmla="*/ 335878 w 608415"/>
              <a:gd name="connsiteY3" fmla="*/ 354521 h 607568"/>
              <a:gd name="connsiteX4" fmla="*/ 145802 w 608415"/>
              <a:gd name="connsiteY4" fmla="*/ 354521 h 607568"/>
              <a:gd name="connsiteX5" fmla="*/ 126594 w 608415"/>
              <a:gd name="connsiteY5" fmla="*/ 335363 h 607568"/>
              <a:gd name="connsiteX6" fmla="*/ 145802 w 608415"/>
              <a:gd name="connsiteY6" fmla="*/ 316204 h 607568"/>
              <a:gd name="connsiteX7" fmla="*/ 145799 w 608415"/>
              <a:gd name="connsiteY7" fmla="*/ 252977 h 607568"/>
              <a:gd name="connsiteX8" fmla="*/ 430791 w 608415"/>
              <a:gd name="connsiteY8" fmla="*/ 252977 h 607568"/>
              <a:gd name="connsiteX9" fmla="*/ 449995 w 608415"/>
              <a:gd name="connsiteY9" fmla="*/ 272171 h 607568"/>
              <a:gd name="connsiteX10" fmla="*/ 430791 w 608415"/>
              <a:gd name="connsiteY10" fmla="*/ 291365 h 607568"/>
              <a:gd name="connsiteX11" fmla="*/ 145799 w 608415"/>
              <a:gd name="connsiteY11" fmla="*/ 291365 h 607568"/>
              <a:gd name="connsiteX12" fmla="*/ 126594 w 608415"/>
              <a:gd name="connsiteY12" fmla="*/ 272171 h 607568"/>
              <a:gd name="connsiteX13" fmla="*/ 145799 w 608415"/>
              <a:gd name="connsiteY13" fmla="*/ 252977 h 607568"/>
              <a:gd name="connsiteX14" fmla="*/ 145805 w 608415"/>
              <a:gd name="connsiteY14" fmla="*/ 189750 h 607568"/>
              <a:gd name="connsiteX15" fmla="*/ 209279 w 608415"/>
              <a:gd name="connsiteY15" fmla="*/ 189750 h 607568"/>
              <a:gd name="connsiteX16" fmla="*/ 228490 w 608415"/>
              <a:gd name="connsiteY16" fmla="*/ 208944 h 607568"/>
              <a:gd name="connsiteX17" fmla="*/ 209279 w 608415"/>
              <a:gd name="connsiteY17" fmla="*/ 228138 h 607568"/>
              <a:gd name="connsiteX18" fmla="*/ 145805 w 608415"/>
              <a:gd name="connsiteY18" fmla="*/ 228138 h 607568"/>
              <a:gd name="connsiteX19" fmla="*/ 126594 w 608415"/>
              <a:gd name="connsiteY19" fmla="*/ 208944 h 607568"/>
              <a:gd name="connsiteX20" fmla="*/ 145805 w 608415"/>
              <a:gd name="connsiteY20" fmla="*/ 189750 h 607568"/>
              <a:gd name="connsiteX21" fmla="*/ 70060 w 608415"/>
              <a:gd name="connsiteY21" fmla="*/ 133174 h 607568"/>
              <a:gd name="connsiteX22" fmla="*/ 70060 w 608415"/>
              <a:gd name="connsiteY22" fmla="*/ 442788 h 607568"/>
              <a:gd name="connsiteX23" fmla="*/ 538355 w 608415"/>
              <a:gd name="connsiteY23" fmla="*/ 442788 h 607568"/>
              <a:gd name="connsiteX24" fmla="*/ 538355 w 608415"/>
              <a:gd name="connsiteY24" fmla="*/ 133174 h 607568"/>
              <a:gd name="connsiteX25" fmla="*/ 38410 w 608415"/>
              <a:gd name="connsiteY25" fmla="*/ 69962 h 607568"/>
              <a:gd name="connsiteX26" fmla="*/ 38410 w 608415"/>
              <a:gd name="connsiteY26" fmla="*/ 94817 h 607568"/>
              <a:gd name="connsiteX27" fmla="*/ 570005 w 608415"/>
              <a:gd name="connsiteY27" fmla="*/ 94817 h 607568"/>
              <a:gd name="connsiteX28" fmla="*/ 570005 w 608415"/>
              <a:gd name="connsiteY28" fmla="*/ 69962 h 607568"/>
              <a:gd name="connsiteX29" fmla="*/ 304208 w 608415"/>
              <a:gd name="connsiteY29" fmla="*/ 0 h 607568"/>
              <a:gd name="connsiteX30" fmla="*/ 323413 w 608415"/>
              <a:gd name="connsiteY30" fmla="*/ 19178 h 607568"/>
              <a:gd name="connsiteX31" fmla="*/ 323413 w 608415"/>
              <a:gd name="connsiteY31" fmla="*/ 31606 h 607568"/>
              <a:gd name="connsiteX32" fmla="*/ 589210 w 608415"/>
              <a:gd name="connsiteY32" fmla="*/ 31606 h 607568"/>
              <a:gd name="connsiteX33" fmla="*/ 608415 w 608415"/>
              <a:gd name="connsiteY33" fmla="*/ 50784 h 607568"/>
              <a:gd name="connsiteX34" fmla="*/ 608415 w 608415"/>
              <a:gd name="connsiteY34" fmla="*/ 113995 h 607568"/>
              <a:gd name="connsiteX35" fmla="*/ 589210 w 608415"/>
              <a:gd name="connsiteY35" fmla="*/ 133174 h 607568"/>
              <a:gd name="connsiteX36" fmla="*/ 576765 w 608415"/>
              <a:gd name="connsiteY36" fmla="*/ 133174 h 607568"/>
              <a:gd name="connsiteX37" fmla="*/ 576765 w 608415"/>
              <a:gd name="connsiteY37" fmla="*/ 461967 h 607568"/>
              <a:gd name="connsiteX38" fmla="*/ 557560 w 608415"/>
              <a:gd name="connsiteY38" fmla="*/ 481145 h 607568"/>
              <a:gd name="connsiteX39" fmla="*/ 342618 w 608415"/>
              <a:gd name="connsiteY39" fmla="*/ 481145 h 607568"/>
              <a:gd name="connsiteX40" fmla="*/ 414521 w 608415"/>
              <a:gd name="connsiteY40" fmla="*/ 576883 h 607568"/>
              <a:gd name="connsiteX41" fmla="*/ 410680 w 608415"/>
              <a:gd name="connsiteY41" fmla="*/ 603733 h 607568"/>
              <a:gd name="connsiteX42" fmla="*/ 399157 w 608415"/>
              <a:gd name="connsiteY42" fmla="*/ 607568 h 607568"/>
              <a:gd name="connsiteX43" fmla="*/ 383793 w 608415"/>
              <a:gd name="connsiteY43" fmla="*/ 599897 h 607568"/>
              <a:gd name="connsiteX44" fmla="*/ 323413 w 608415"/>
              <a:gd name="connsiteY44" fmla="*/ 519348 h 607568"/>
              <a:gd name="connsiteX45" fmla="*/ 323413 w 608415"/>
              <a:gd name="connsiteY45" fmla="*/ 588390 h 607568"/>
              <a:gd name="connsiteX46" fmla="*/ 304208 w 608415"/>
              <a:gd name="connsiteY46" fmla="*/ 607568 h 607568"/>
              <a:gd name="connsiteX47" fmla="*/ 285003 w 608415"/>
              <a:gd name="connsiteY47" fmla="*/ 588390 h 607568"/>
              <a:gd name="connsiteX48" fmla="*/ 285003 w 608415"/>
              <a:gd name="connsiteY48" fmla="*/ 519348 h 607568"/>
              <a:gd name="connsiteX49" fmla="*/ 224622 w 608415"/>
              <a:gd name="connsiteY49" fmla="*/ 599897 h 607568"/>
              <a:gd name="connsiteX50" fmla="*/ 209258 w 608415"/>
              <a:gd name="connsiteY50" fmla="*/ 607568 h 607568"/>
              <a:gd name="connsiteX51" fmla="*/ 197735 w 608415"/>
              <a:gd name="connsiteY51" fmla="*/ 603733 h 607568"/>
              <a:gd name="connsiteX52" fmla="*/ 193894 w 608415"/>
              <a:gd name="connsiteY52" fmla="*/ 576883 h 607568"/>
              <a:gd name="connsiteX53" fmla="*/ 265798 w 608415"/>
              <a:gd name="connsiteY53" fmla="*/ 481145 h 607568"/>
              <a:gd name="connsiteX54" fmla="*/ 50855 w 608415"/>
              <a:gd name="connsiteY54" fmla="*/ 481145 h 607568"/>
              <a:gd name="connsiteX55" fmla="*/ 31650 w 608415"/>
              <a:gd name="connsiteY55" fmla="*/ 461967 h 607568"/>
              <a:gd name="connsiteX56" fmla="*/ 31650 w 608415"/>
              <a:gd name="connsiteY56" fmla="*/ 133174 h 607568"/>
              <a:gd name="connsiteX57" fmla="*/ 19205 w 608415"/>
              <a:gd name="connsiteY57" fmla="*/ 133174 h 607568"/>
              <a:gd name="connsiteX58" fmla="*/ 0 w 608415"/>
              <a:gd name="connsiteY58" fmla="*/ 113995 h 607568"/>
              <a:gd name="connsiteX59" fmla="*/ 0 w 608415"/>
              <a:gd name="connsiteY59" fmla="*/ 50784 h 607568"/>
              <a:gd name="connsiteX60" fmla="*/ 19205 w 608415"/>
              <a:gd name="connsiteY60" fmla="*/ 31606 h 607568"/>
              <a:gd name="connsiteX61" fmla="*/ 285003 w 608415"/>
              <a:gd name="connsiteY61" fmla="*/ 31606 h 607568"/>
              <a:gd name="connsiteX62" fmla="*/ 285003 w 608415"/>
              <a:gd name="connsiteY62" fmla="*/ 19178 h 607568"/>
              <a:gd name="connsiteX63" fmla="*/ 304208 w 608415"/>
              <a:gd name="connsiteY63" fmla="*/ 0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608415" h="607568">
                <a:moveTo>
                  <a:pt x="145802" y="316204"/>
                </a:moveTo>
                <a:lnTo>
                  <a:pt x="335878" y="316204"/>
                </a:lnTo>
                <a:cubicBezTo>
                  <a:pt x="346480" y="316204"/>
                  <a:pt x="355085" y="324787"/>
                  <a:pt x="355085" y="335363"/>
                </a:cubicBezTo>
                <a:cubicBezTo>
                  <a:pt x="355085" y="345938"/>
                  <a:pt x="346480" y="354521"/>
                  <a:pt x="335878" y="354521"/>
                </a:cubicBezTo>
                <a:lnTo>
                  <a:pt x="145802" y="354521"/>
                </a:lnTo>
                <a:cubicBezTo>
                  <a:pt x="135199" y="354521"/>
                  <a:pt x="126594" y="345938"/>
                  <a:pt x="126594" y="335363"/>
                </a:cubicBezTo>
                <a:cubicBezTo>
                  <a:pt x="126594" y="324787"/>
                  <a:pt x="135199" y="316204"/>
                  <a:pt x="145802" y="316204"/>
                </a:cubicBezTo>
                <a:close/>
                <a:moveTo>
                  <a:pt x="145799" y="252977"/>
                </a:moveTo>
                <a:lnTo>
                  <a:pt x="430791" y="252977"/>
                </a:lnTo>
                <a:cubicBezTo>
                  <a:pt x="441392" y="252977"/>
                  <a:pt x="449995" y="261576"/>
                  <a:pt x="449995" y="272171"/>
                </a:cubicBezTo>
                <a:cubicBezTo>
                  <a:pt x="449995" y="282766"/>
                  <a:pt x="441392" y="291365"/>
                  <a:pt x="430791" y="291365"/>
                </a:cubicBezTo>
                <a:lnTo>
                  <a:pt x="145799" y="291365"/>
                </a:lnTo>
                <a:cubicBezTo>
                  <a:pt x="135198" y="291365"/>
                  <a:pt x="126594" y="282766"/>
                  <a:pt x="126594" y="272171"/>
                </a:cubicBezTo>
                <a:cubicBezTo>
                  <a:pt x="126594" y="261576"/>
                  <a:pt x="135198" y="252977"/>
                  <a:pt x="145799" y="252977"/>
                </a:cubicBezTo>
                <a:close/>
                <a:moveTo>
                  <a:pt x="145805" y="189750"/>
                </a:moveTo>
                <a:lnTo>
                  <a:pt x="209279" y="189750"/>
                </a:lnTo>
                <a:cubicBezTo>
                  <a:pt x="219884" y="189750"/>
                  <a:pt x="228490" y="198349"/>
                  <a:pt x="228490" y="208944"/>
                </a:cubicBezTo>
                <a:cubicBezTo>
                  <a:pt x="228490" y="219539"/>
                  <a:pt x="219884" y="228138"/>
                  <a:pt x="209279" y="228138"/>
                </a:cubicBezTo>
                <a:lnTo>
                  <a:pt x="145805" y="228138"/>
                </a:lnTo>
                <a:cubicBezTo>
                  <a:pt x="135201" y="228138"/>
                  <a:pt x="126594" y="219539"/>
                  <a:pt x="126594" y="208944"/>
                </a:cubicBezTo>
                <a:cubicBezTo>
                  <a:pt x="126594" y="198349"/>
                  <a:pt x="135201" y="189750"/>
                  <a:pt x="145805" y="189750"/>
                </a:cubicBezTo>
                <a:close/>
                <a:moveTo>
                  <a:pt x="70060" y="133174"/>
                </a:moveTo>
                <a:lnTo>
                  <a:pt x="70060" y="442788"/>
                </a:lnTo>
                <a:lnTo>
                  <a:pt x="538355" y="442788"/>
                </a:lnTo>
                <a:lnTo>
                  <a:pt x="538355" y="133174"/>
                </a:lnTo>
                <a:close/>
                <a:moveTo>
                  <a:pt x="38410" y="69962"/>
                </a:moveTo>
                <a:lnTo>
                  <a:pt x="38410" y="94817"/>
                </a:lnTo>
                <a:lnTo>
                  <a:pt x="570005" y="94817"/>
                </a:lnTo>
                <a:lnTo>
                  <a:pt x="570005" y="69962"/>
                </a:lnTo>
                <a:close/>
                <a:moveTo>
                  <a:pt x="304208" y="0"/>
                </a:moveTo>
                <a:cubicBezTo>
                  <a:pt x="314809" y="0"/>
                  <a:pt x="323413" y="8592"/>
                  <a:pt x="323413" y="19178"/>
                </a:cubicBezTo>
                <a:lnTo>
                  <a:pt x="323413" y="31606"/>
                </a:lnTo>
                <a:lnTo>
                  <a:pt x="589210" y="31606"/>
                </a:lnTo>
                <a:cubicBezTo>
                  <a:pt x="599811" y="31606"/>
                  <a:pt x="608415" y="40197"/>
                  <a:pt x="608415" y="50784"/>
                </a:cubicBezTo>
                <a:lnTo>
                  <a:pt x="608415" y="113995"/>
                </a:lnTo>
                <a:cubicBezTo>
                  <a:pt x="608415" y="124582"/>
                  <a:pt x="599811" y="133174"/>
                  <a:pt x="589210" y="133174"/>
                </a:cubicBezTo>
                <a:lnTo>
                  <a:pt x="576765" y="133174"/>
                </a:lnTo>
                <a:lnTo>
                  <a:pt x="576765" y="461967"/>
                </a:lnTo>
                <a:cubicBezTo>
                  <a:pt x="576765" y="472553"/>
                  <a:pt x="568161" y="481145"/>
                  <a:pt x="557560" y="481145"/>
                </a:cubicBezTo>
                <a:lnTo>
                  <a:pt x="342618" y="481145"/>
                </a:lnTo>
                <a:lnTo>
                  <a:pt x="414521" y="576883"/>
                </a:lnTo>
                <a:cubicBezTo>
                  <a:pt x="420974" y="585321"/>
                  <a:pt x="419284" y="597442"/>
                  <a:pt x="410680" y="603733"/>
                </a:cubicBezTo>
                <a:cubicBezTo>
                  <a:pt x="407300" y="606341"/>
                  <a:pt x="403306" y="607568"/>
                  <a:pt x="399157" y="607568"/>
                </a:cubicBezTo>
                <a:cubicBezTo>
                  <a:pt x="393319" y="607568"/>
                  <a:pt x="387634" y="604960"/>
                  <a:pt x="383793" y="599897"/>
                </a:cubicBezTo>
                <a:lnTo>
                  <a:pt x="323413" y="519348"/>
                </a:lnTo>
                <a:lnTo>
                  <a:pt x="323413" y="588390"/>
                </a:lnTo>
                <a:cubicBezTo>
                  <a:pt x="323413" y="598976"/>
                  <a:pt x="314809" y="607568"/>
                  <a:pt x="304208" y="607568"/>
                </a:cubicBezTo>
                <a:cubicBezTo>
                  <a:pt x="293607" y="607568"/>
                  <a:pt x="285003" y="598976"/>
                  <a:pt x="285003" y="588390"/>
                </a:cubicBezTo>
                <a:lnTo>
                  <a:pt x="285003" y="519348"/>
                </a:lnTo>
                <a:lnTo>
                  <a:pt x="224622" y="599897"/>
                </a:lnTo>
                <a:cubicBezTo>
                  <a:pt x="220781" y="604960"/>
                  <a:pt x="215096" y="607568"/>
                  <a:pt x="209258" y="607568"/>
                </a:cubicBezTo>
                <a:cubicBezTo>
                  <a:pt x="205110" y="607568"/>
                  <a:pt x="201115" y="606341"/>
                  <a:pt x="197735" y="603733"/>
                </a:cubicBezTo>
                <a:cubicBezTo>
                  <a:pt x="189131" y="597442"/>
                  <a:pt x="187441" y="585321"/>
                  <a:pt x="193894" y="576883"/>
                </a:cubicBezTo>
                <a:lnTo>
                  <a:pt x="265798" y="481145"/>
                </a:lnTo>
                <a:lnTo>
                  <a:pt x="50855" y="481145"/>
                </a:lnTo>
                <a:cubicBezTo>
                  <a:pt x="40253" y="481145"/>
                  <a:pt x="31650" y="472553"/>
                  <a:pt x="31650" y="461967"/>
                </a:cubicBezTo>
                <a:lnTo>
                  <a:pt x="31650" y="133174"/>
                </a:lnTo>
                <a:lnTo>
                  <a:pt x="19205" y="133174"/>
                </a:lnTo>
                <a:cubicBezTo>
                  <a:pt x="8604" y="133174"/>
                  <a:pt x="0" y="124582"/>
                  <a:pt x="0" y="113995"/>
                </a:cubicBezTo>
                <a:lnTo>
                  <a:pt x="0" y="50784"/>
                </a:lnTo>
                <a:cubicBezTo>
                  <a:pt x="0" y="40197"/>
                  <a:pt x="8604" y="31606"/>
                  <a:pt x="19205" y="31606"/>
                </a:cubicBezTo>
                <a:lnTo>
                  <a:pt x="285003" y="31606"/>
                </a:lnTo>
                <a:lnTo>
                  <a:pt x="285003" y="19178"/>
                </a:lnTo>
                <a:cubicBezTo>
                  <a:pt x="285003" y="8592"/>
                  <a:pt x="293607" y="0"/>
                  <a:pt x="3042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9570991" y="3834854"/>
            <a:ext cx="765275" cy="765275"/>
          </a:xfrm>
          <a:prstGeom prst="roundRect">
            <a:avLst/>
          </a:prstGeom>
          <a:gradFill>
            <a:gsLst>
              <a:gs pos="0">
                <a:srgbClr val="F3C0F7"/>
              </a:gs>
              <a:gs pos="100000">
                <a:srgbClr val="8196F8"/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747089" y="4018944"/>
            <a:ext cx="413078" cy="397094"/>
          </a:xfrm>
          <a:custGeom>
            <a:avLst/>
            <a:gdLst>
              <a:gd name="connsiteX0" fmla="*/ 241391 w 516922"/>
              <a:gd name="connsiteY0" fmla="*/ 466920 h 496921"/>
              <a:gd name="connsiteX1" fmla="*/ 374792 w 516922"/>
              <a:gd name="connsiteY1" fmla="*/ 466920 h 496921"/>
              <a:gd name="connsiteX2" fmla="*/ 394157 w 516922"/>
              <a:gd name="connsiteY2" fmla="*/ 492438 h 496921"/>
              <a:gd name="connsiteX3" fmla="*/ 241391 w 516922"/>
              <a:gd name="connsiteY3" fmla="*/ 492438 h 496921"/>
              <a:gd name="connsiteX4" fmla="*/ 45175 w 516922"/>
              <a:gd name="connsiteY4" fmla="*/ 266910 h 496921"/>
              <a:gd name="connsiteX5" fmla="*/ 178975 w 516922"/>
              <a:gd name="connsiteY5" fmla="*/ 266910 h 496921"/>
              <a:gd name="connsiteX6" fmla="*/ 178975 w 516922"/>
              <a:gd name="connsiteY6" fmla="*/ 312085 h 496921"/>
              <a:gd name="connsiteX7" fmla="*/ 45175 w 516922"/>
              <a:gd name="connsiteY7" fmla="*/ 312085 h 496921"/>
              <a:gd name="connsiteX8" fmla="*/ 45175 w 516922"/>
              <a:gd name="connsiteY8" fmla="*/ 167939 h 496921"/>
              <a:gd name="connsiteX9" fmla="*/ 178975 w 516922"/>
              <a:gd name="connsiteY9" fmla="*/ 167939 h 496921"/>
              <a:gd name="connsiteX10" fmla="*/ 178975 w 516922"/>
              <a:gd name="connsiteY10" fmla="*/ 213114 h 496921"/>
              <a:gd name="connsiteX11" fmla="*/ 45175 w 516922"/>
              <a:gd name="connsiteY11" fmla="*/ 213114 h 496921"/>
              <a:gd name="connsiteX12" fmla="*/ 254150 w 516922"/>
              <a:gd name="connsiteY12" fmla="*/ 92418 h 496921"/>
              <a:gd name="connsiteX13" fmla="*/ 497537 w 516922"/>
              <a:gd name="connsiteY13" fmla="*/ 92418 h 496921"/>
              <a:gd name="connsiteX14" fmla="*/ 516922 w 516922"/>
              <a:gd name="connsiteY14" fmla="*/ 111788 h 496921"/>
              <a:gd name="connsiteX15" fmla="*/ 516922 w 516922"/>
              <a:gd name="connsiteY15" fmla="*/ 402340 h 496921"/>
              <a:gd name="connsiteX16" fmla="*/ 497537 w 516922"/>
              <a:gd name="connsiteY16" fmla="*/ 421710 h 496921"/>
              <a:gd name="connsiteX17" fmla="*/ 359690 w 516922"/>
              <a:gd name="connsiteY17" fmla="*/ 421710 h 496921"/>
              <a:gd name="connsiteX18" fmla="*/ 359690 w 516922"/>
              <a:gd name="connsiteY18" fmla="*/ 458298 h 496921"/>
              <a:gd name="connsiteX19" fmla="*/ 254150 w 516922"/>
              <a:gd name="connsiteY19" fmla="*/ 458298 h 496921"/>
              <a:gd name="connsiteX20" fmla="*/ 254150 w 516922"/>
              <a:gd name="connsiteY20" fmla="*/ 382970 h 496921"/>
              <a:gd name="connsiteX21" fmla="*/ 478152 w 516922"/>
              <a:gd name="connsiteY21" fmla="*/ 382970 h 496921"/>
              <a:gd name="connsiteX22" fmla="*/ 478152 w 516922"/>
              <a:gd name="connsiteY22" fmla="*/ 131158 h 496921"/>
              <a:gd name="connsiteX23" fmla="*/ 254150 w 516922"/>
              <a:gd name="connsiteY23" fmla="*/ 131158 h 496921"/>
              <a:gd name="connsiteX24" fmla="*/ 45175 w 516922"/>
              <a:gd name="connsiteY24" fmla="*/ 75176 h 496921"/>
              <a:gd name="connsiteX25" fmla="*/ 178975 w 516922"/>
              <a:gd name="connsiteY25" fmla="*/ 75176 h 496921"/>
              <a:gd name="connsiteX26" fmla="*/ 178975 w 516922"/>
              <a:gd name="connsiteY26" fmla="*/ 120351 h 496921"/>
              <a:gd name="connsiteX27" fmla="*/ 45175 w 516922"/>
              <a:gd name="connsiteY27" fmla="*/ 120351 h 496921"/>
              <a:gd name="connsiteX28" fmla="*/ 28019 w 516922"/>
              <a:gd name="connsiteY28" fmla="*/ 27965 h 496921"/>
              <a:gd name="connsiteX29" fmla="*/ 28019 w 516922"/>
              <a:gd name="connsiteY29" fmla="*/ 466805 h 496921"/>
              <a:gd name="connsiteX30" fmla="*/ 196130 w 516922"/>
              <a:gd name="connsiteY30" fmla="*/ 466805 h 496921"/>
              <a:gd name="connsiteX31" fmla="*/ 196130 w 516922"/>
              <a:gd name="connsiteY31" fmla="*/ 27965 h 496921"/>
              <a:gd name="connsiteX32" fmla="*/ 28019 w 516922"/>
              <a:gd name="connsiteY32" fmla="*/ 0 h 496921"/>
              <a:gd name="connsiteX33" fmla="*/ 196130 w 516922"/>
              <a:gd name="connsiteY33" fmla="*/ 0 h 496921"/>
              <a:gd name="connsiteX34" fmla="*/ 224149 w 516922"/>
              <a:gd name="connsiteY34" fmla="*/ 27965 h 496921"/>
              <a:gd name="connsiteX35" fmla="*/ 224149 w 516922"/>
              <a:gd name="connsiteY35" fmla="*/ 466805 h 496921"/>
              <a:gd name="connsiteX36" fmla="*/ 196130 w 516922"/>
              <a:gd name="connsiteY36" fmla="*/ 496921 h 496921"/>
              <a:gd name="connsiteX37" fmla="*/ 28019 w 516922"/>
              <a:gd name="connsiteY37" fmla="*/ 496921 h 496921"/>
              <a:gd name="connsiteX38" fmla="*/ 0 w 516922"/>
              <a:gd name="connsiteY38" fmla="*/ 466805 h 496921"/>
              <a:gd name="connsiteX39" fmla="*/ 0 w 516922"/>
              <a:gd name="connsiteY39" fmla="*/ 27965 h 496921"/>
              <a:gd name="connsiteX40" fmla="*/ 28019 w 516922"/>
              <a:gd name="connsiteY40" fmla="*/ 0 h 49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16922" h="496921">
                <a:moveTo>
                  <a:pt x="241391" y="466920"/>
                </a:moveTo>
                <a:lnTo>
                  <a:pt x="374792" y="466920"/>
                </a:lnTo>
                <a:lnTo>
                  <a:pt x="394157" y="492438"/>
                </a:lnTo>
                <a:lnTo>
                  <a:pt x="241391" y="492438"/>
                </a:lnTo>
                <a:close/>
                <a:moveTo>
                  <a:pt x="45175" y="266910"/>
                </a:moveTo>
                <a:lnTo>
                  <a:pt x="178975" y="266910"/>
                </a:lnTo>
                <a:lnTo>
                  <a:pt x="178975" y="312085"/>
                </a:lnTo>
                <a:lnTo>
                  <a:pt x="45175" y="312085"/>
                </a:lnTo>
                <a:close/>
                <a:moveTo>
                  <a:pt x="45175" y="167939"/>
                </a:moveTo>
                <a:lnTo>
                  <a:pt x="178975" y="167939"/>
                </a:lnTo>
                <a:lnTo>
                  <a:pt x="178975" y="213114"/>
                </a:lnTo>
                <a:lnTo>
                  <a:pt x="45175" y="213114"/>
                </a:lnTo>
                <a:close/>
                <a:moveTo>
                  <a:pt x="254150" y="92418"/>
                </a:moveTo>
                <a:lnTo>
                  <a:pt x="497537" y="92418"/>
                </a:lnTo>
                <a:cubicBezTo>
                  <a:pt x="508307" y="92418"/>
                  <a:pt x="516922" y="101027"/>
                  <a:pt x="516922" y="111788"/>
                </a:cubicBezTo>
                <a:lnTo>
                  <a:pt x="516922" y="402340"/>
                </a:lnTo>
                <a:cubicBezTo>
                  <a:pt x="516922" y="413101"/>
                  <a:pt x="508307" y="421710"/>
                  <a:pt x="497537" y="421710"/>
                </a:cubicBezTo>
                <a:lnTo>
                  <a:pt x="359690" y="421710"/>
                </a:lnTo>
                <a:lnTo>
                  <a:pt x="359690" y="458298"/>
                </a:lnTo>
                <a:lnTo>
                  <a:pt x="254150" y="458298"/>
                </a:lnTo>
                <a:lnTo>
                  <a:pt x="254150" y="382970"/>
                </a:lnTo>
                <a:lnTo>
                  <a:pt x="478152" y="382970"/>
                </a:lnTo>
                <a:lnTo>
                  <a:pt x="478152" y="131158"/>
                </a:lnTo>
                <a:lnTo>
                  <a:pt x="254150" y="131158"/>
                </a:lnTo>
                <a:close/>
                <a:moveTo>
                  <a:pt x="45175" y="75176"/>
                </a:moveTo>
                <a:lnTo>
                  <a:pt x="178975" y="75176"/>
                </a:lnTo>
                <a:lnTo>
                  <a:pt x="178975" y="120351"/>
                </a:lnTo>
                <a:lnTo>
                  <a:pt x="45175" y="120351"/>
                </a:lnTo>
                <a:close/>
                <a:moveTo>
                  <a:pt x="28019" y="27965"/>
                </a:moveTo>
                <a:lnTo>
                  <a:pt x="28019" y="466805"/>
                </a:lnTo>
                <a:lnTo>
                  <a:pt x="196130" y="466805"/>
                </a:lnTo>
                <a:lnTo>
                  <a:pt x="196130" y="27965"/>
                </a:lnTo>
                <a:close/>
                <a:moveTo>
                  <a:pt x="28019" y="0"/>
                </a:moveTo>
                <a:lnTo>
                  <a:pt x="196130" y="0"/>
                </a:lnTo>
                <a:cubicBezTo>
                  <a:pt x="211217" y="0"/>
                  <a:pt x="224149" y="12907"/>
                  <a:pt x="224149" y="27965"/>
                </a:cubicBezTo>
                <a:lnTo>
                  <a:pt x="224149" y="466805"/>
                </a:lnTo>
                <a:cubicBezTo>
                  <a:pt x="224149" y="484014"/>
                  <a:pt x="211217" y="496921"/>
                  <a:pt x="196130" y="496921"/>
                </a:cubicBezTo>
                <a:lnTo>
                  <a:pt x="28019" y="496921"/>
                </a:lnTo>
                <a:cubicBezTo>
                  <a:pt x="12932" y="496921"/>
                  <a:pt x="0" y="484014"/>
                  <a:pt x="0" y="466805"/>
                </a:cubicBezTo>
                <a:lnTo>
                  <a:pt x="0" y="27965"/>
                </a:lnTo>
                <a:cubicBezTo>
                  <a:pt x="0" y="12907"/>
                  <a:pt x="12932" y="0"/>
                  <a:pt x="280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13138" y="4886388"/>
            <a:ext cx="2945920" cy="43037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标题文字添加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211976" y="5306518"/>
            <a:ext cx="1948243" cy="37305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The user can demonstrate on a projector or computer</a:t>
            </a:r>
          </a:p>
        </p:txBody>
      </p:sp>
      <p:sp>
        <p:nvSpPr>
          <p:cNvPr id="18" name="矩形 17"/>
          <p:cNvSpPr/>
          <p:nvPr/>
        </p:nvSpPr>
        <p:spPr>
          <a:xfrm>
            <a:off x="3328379" y="4886388"/>
            <a:ext cx="2945920" cy="43037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标题文字添加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827217" y="5306518"/>
            <a:ext cx="1948243" cy="37305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The user can demonstrate on a projector or computer</a:t>
            </a:r>
          </a:p>
        </p:txBody>
      </p:sp>
      <p:sp>
        <p:nvSpPr>
          <p:cNvPr id="20" name="矩形 19"/>
          <p:cNvSpPr/>
          <p:nvPr/>
        </p:nvSpPr>
        <p:spPr>
          <a:xfrm>
            <a:off x="5943620" y="4886388"/>
            <a:ext cx="2945920" cy="43037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标题文字添加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42458" y="5306518"/>
            <a:ext cx="1948243" cy="37305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The user can demonstrate on a projector or computer</a:t>
            </a:r>
          </a:p>
        </p:txBody>
      </p:sp>
      <p:sp>
        <p:nvSpPr>
          <p:cNvPr id="22" name="矩形 21"/>
          <p:cNvSpPr/>
          <p:nvPr/>
        </p:nvSpPr>
        <p:spPr>
          <a:xfrm>
            <a:off x="8558861" y="4886388"/>
            <a:ext cx="2945920" cy="43037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标题文字添加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9057699" y="5306518"/>
            <a:ext cx="1948243" cy="37305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The user can demonstrate on a projector or computer</a:t>
            </a:r>
          </a:p>
        </p:txBody>
      </p:sp>
    </p:spTree>
    <p:extLst>
      <p:ext uri="{BB962C8B-B14F-4D97-AF65-F5344CB8AC3E}">
        <p14:creationId xmlns:p14="http://schemas.microsoft.com/office/powerpoint/2010/main" val="65782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563449" y="407497"/>
            <a:ext cx="3263768" cy="843308"/>
            <a:chOff x="563449" y="407497"/>
            <a:chExt cx="3263768" cy="843308"/>
          </a:xfrm>
        </p:grpSpPr>
        <p:sp>
          <p:nvSpPr>
            <p:cNvPr id="3" name="矩形 2"/>
            <p:cNvSpPr/>
            <p:nvPr/>
          </p:nvSpPr>
          <p:spPr>
            <a:xfrm>
              <a:off x="563450" y="407497"/>
              <a:ext cx="285210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第三章节标题内容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F3E8810-8A50-4A53-B1C8-391FCFC3741D}"/>
                </a:ext>
              </a:extLst>
            </p:cNvPr>
            <p:cNvSpPr txBox="1"/>
            <p:nvPr/>
          </p:nvSpPr>
          <p:spPr>
            <a:xfrm>
              <a:off x="563449" y="807607"/>
              <a:ext cx="3263768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cs typeface="+mn-ea"/>
                  <a:sym typeface="+mn-lt"/>
                </a:rPr>
                <a:t>The user can demonstrate on a projector or computer, or print the </a:t>
              </a: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5511" y="1395184"/>
            <a:ext cx="5141612" cy="4284678"/>
          </a:xfrm>
          <a:prstGeom prst="rect">
            <a:avLst/>
          </a:prstGeom>
        </p:spPr>
      </p:pic>
      <p:cxnSp>
        <p:nvCxnSpPr>
          <p:cNvPr id="7" name="直接连接符 62"/>
          <p:cNvCxnSpPr/>
          <p:nvPr/>
        </p:nvCxnSpPr>
        <p:spPr>
          <a:xfrm>
            <a:off x="4626430" y="2554986"/>
            <a:ext cx="1871327" cy="0"/>
          </a:xfrm>
          <a:prstGeom prst="line">
            <a:avLst/>
          </a:prstGeom>
          <a:ln w="12700">
            <a:solidFill>
              <a:schemeClr val="bg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63"/>
          <p:cNvCxnSpPr/>
          <p:nvPr/>
        </p:nvCxnSpPr>
        <p:spPr>
          <a:xfrm>
            <a:off x="4626430" y="4198049"/>
            <a:ext cx="1054427" cy="0"/>
          </a:xfrm>
          <a:prstGeom prst="line">
            <a:avLst/>
          </a:prstGeom>
          <a:ln w="12700">
            <a:solidFill>
              <a:schemeClr val="bg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72"/>
          <p:cNvGrpSpPr/>
          <p:nvPr/>
        </p:nvGrpSpPr>
        <p:grpSpPr>
          <a:xfrm>
            <a:off x="1818407" y="2234040"/>
            <a:ext cx="2784999" cy="957185"/>
            <a:chOff x="1541719" y="2349127"/>
            <a:chExt cx="2784999" cy="957185"/>
          </a:xfrm>
        </p:grpSpPr>
        <p:sp>
          <p:nvSpPr>
            <p:cNvPr id="10" name="文本框 9"/>
            <p:cNvSpPr txBox="1"/>
            <p:nvPr/>
          </p:nvSpPr>
          <p:spPr>
            <a:xfrm>
              <a:off x="2192937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541719" y="2687681"/>
              <a:ext cx="2784999" cy="6186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12" name="组合 75"/>
          <p:cNvGrpSpPr/>
          <p:nvPr/>
        </p:nvGrpSpPr>
        <p:grpSpPr>
          <a:xfrm>
            <a:off x="1818407" y="3935053"/>
            <a:ext cx="2784999" cy="957185"/>
            <a:chOff x="1541719" y="2349127"/>
            <a:chExt cx="2784999" cy="957185"/>
          </a:xfrm>
        </p:grpSpPr>
        <p:sp>
          <p:nvSpPr>
            <p:cNvPr id="13" name="文本框 12"/>
            <p:cNvSpPr txBox="1"/>
            <p:nvPr/>
          </p:nvSpPr>
          <p:spPr>
            <a:xfrm>
              <a:off x="2192937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541719" y="2687681"/>
              <a:ext cx="2784999" cy="6186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224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4" y="0"/>
            <a:ext cx="12190726" cy="6858000"/>
          </a:xfrm>
          <a:prstGeom prst="rect">
            <a:avLst/>
          </a:prstGeom>
        </p:spPr>
      </p:pic>
      <p:grpSp>
        <p:nvGrpSpPr>
          <p:cNvPr id="2" name="组 1"/>
          <p:cNvGrpSpPr/>
          <p:nvPr/>
        </p:nvGrpSpPr>
        <p:grpSpPr>
          <a:xfrm>
            <a:off x="563449" y="407497"/>
            <a:ext cx="3263768" cy="843308"/>
            <a:chOff x="563449" y="407497"/>
            <a:chExt cx="3263768" cy="843308"/>
          </a:xfrm>
        </p:grpSpPr>
        <p:sp>
          <p:nvSpPr>
            <p:cNvPr id="3" name="矩形 2"/>
            <p:cNvSpPr/>
            <p:nvPr/>
          </p:nvSpPr>
          <p:spPr>
            <a:xfrm>
              <a:off x="563450" y="407497"/>
              <a:ext cx="285210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第三章节标题内容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F3E8810-8A50-4A53-B1C8-391FCFC3741D}"/>
                </a:ext>
              </a:extLst>
            </p:cNvPr>
            <p:cNvSpPr txBox="1"/>
            <p:nvPr/>
          </p:nvSpPr>
          <p:spPr>
            <a:xfrm>
              <a:off x="563449" y="807607"/>
              <a:ext cx="3263768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The user can demonstrate on a projector or computer, or print the </a:t>
              </a:r>
            </a:p>
          </p:txBody>
        </p:sp>
      </p:grpSp>
      <p:grpSp>
        <p:nvGrpSpPr>
          <p:cNvPr id="6" name="组合 1"/>
          <p:cNvGrpSpPr/>
          <p:nvPr/>
        </p:nvGrpSpPr>
        <p:grpSpPr>
          <a:xfrm>
            <a:off x="1384446" y="1803809"/>
            <a:ext cx="4389140" cy="3659868"/>
            <a:chOff x="857521" y="1675031"/>
            <a:chExt cx="4725413" cy="3940268"/>
          </a:xfrm>
        </p:grpSpPr>
        <p:pic>
          <p:nvPicPr>
            <p:cNvPr id="7" name="Picture 2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7521" y="1675031"/>
              <a:ext cx="4725413" cy="3940268"/>
            </a:xfrm>
            <a:prstGeom prst="rect">
              <a:avLst/>
            </a:prstGeom>
          </p:spPr>
        </p:pic>
        <p:sp>
          <p:nvSpPr>
            <p:cNvPr id="8" name="Rectangle 2"/>
            <p:cNvSpPr/>
            <p:nvPr/>
          </p:nvSpPr>
          <p:spPr>
            <a:xfrm>
              <a:off x="1027738" y="1833163"/>
              <a:ext cx="4384978" cy="2519279"/>
            </a:xfrm>
            <a:prstGeom prst="rect">
              <a:avLst/>
            </a:pr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组合 16"/>
          <p:cNvGrpSpPr/>
          <p:nvPr/>
        </p:nvGrpSpPr>
        <p:grpSpPr>
          <a:xfrm>
            <a:off x="6966412" y="2296374"/>
            <a:ext cx="4428824" cy="1483484"/>
            <a:chOff x="1541719" y="2219860"/>
            <a:chExt cx="4428824" cy="1483484"/>
          </a:xfrm>
        </p:grpSpPr>
        <p:sp>
          <p:nvSpPr>
            <p:cNvPr id="10" name="文本框 9"/>
            <p:cNvSpPr txBox="1"/>
            <p:nvPr/>
          </p:nvSpPr>
          <p:spPr>
            <a:xfrm>
              <a:off x="1541719" y="2219860"/>
              <a:ext cx="21337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541719" y="2687681"/>
              <a:ext cx="442882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cs typeface="+mn-ea"/>
                  <a:sym typeface="+mn-lt"/>
                </a:rPr>
                <a:t>The user can demonstrate on a projector or computer, or presentation and make it film to be used in a wider </a:t>
              </a:r>
              <a:r>
                <a:rPr lang="en-US" altLang="zh-CN" sz="1000" dirty="0" err="1">
                  <a:solidFill>
                    <a:schemeClr val="bg1"/>
                  </a:solidFill>
                  <a:cs typeface="+mn-ea"/>
                  <a:sym typeface="+mn-lt"/>
                </a:rPr>
                <a:t>fieldThe</a:t>
              </a:r>
              <a:r>
                <a:rPr lang="en-US" altLang="zh-CN" sz="1000" dirty="0">
                  <a:solidFill>
                    <a:schemeClr val="bg1"/>
                  </a:solidFill>
                  <a:cs typeface="+mn-ea"/>
                  <a:sym typeface="+mn-lt"/>
                </a:rPr>
                <a:t> user can demonstrate on a projector or computer, or presentation and make it film to be used in a wider field</a:t>
              </a:r>
            </a:p>
          </p:txBody>
        </p:sp>
      </p:grpSp>
      <p:sp>
        <p:nvSpPr>
          <p:cNvPr id="13" name="圆角矩形 5"/>
          <p:cNvSpPr/>
          <p:nvPr/>
        </p:nvSpPr>
        <p:spPr>
          <a:xfrm>
            <a:off x="7186901" y="4605618"/>
            <a:ext cx="413078" cy="405023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圆角矩形 8"/>
          <p:cNvSpPr/>
          <p:nvPr/>
        </p:nvSpPr>
        <p:spPr>
          <a:xfrm>
            <a:off x="8393287" y="4617706"/>
            <a:ext cx="413078" cy="380847"/>
          </a:xfrm>
          <a:custGeom>
            <a:avLst/>
            <a:gdLst>
              <a:gd name="connsiteX0" fmla="*/ 469488 w 578320"/>
              <a:gd name="connsiteY0" fmla="*/ 312166 h 533197"/>
              <a:gd name="connsiteX1" fmla="*/ 523904 w 578320"/>
              <a:gd name="connsiteY1" fmla="*/ 363740 h 533197"/>
              <a:gd name="connsiteX2" fmla="*/ 523904 w 578320"/>
              <a:gd name="connsiteY2" fmla="*/ 376634 h 533197"/>
              <a:gd name="connsiteX3" fmla="*/ 527594 w 578320"/>
              <a:gd name="connsiteY3" fmla="*/ 391369 h 533197"/>
              <a:gd name="connsiteX4" fmla="*/ 512837 w 578320"/>
              <a:gd name="connsiteY4" fmla="*/ 411630 h 533197"/>
              <a:gd name="connsiteX5" fmla="*/ 498080 w 578320"/>
              <a:gd name="connsiteY5" fmla="*/ 440180 h 533197"/>
              <a:gd name="connsiteX6" fmla="*/ 529438 w 578320"/>
              <a:gd name="connsiteY6" fmla="*/ 475176 h 533197"/>
              <a:gd name="connsiteX7" fmla="*/ 578320 w 578320"/>
              <a:gd name="connsiteY7" fmla="*/ 518462 h 533197"/>
              <a:gd name="connsiteX8" fmla="*/ 485168 w 578320"/>
              <a:gd name="connsiteY8" fmla="*/ 533197 h 533197"/>
              <a:gd name="connsiteX9" fmla="*/ 477789 w 578320"/>
              <a:gd name="connsiteY9" fmla="*/ 486228 h 533197"/>
              <a:gd name="connsiteX10" fmla="*/ 481478 w 578320"/>
              <a:gd name="connsiteY10" fmla="*/ 479781 h 533197"/>
              <a:gd name="connsiteX11" fmla="*/ 480556 w 578320"/>
              <a:gd name="connsiteY11" fmla="*/ 477939 h 533197"/>
              <a:gd name="connsiteX12" fmla="*/ 471333 w 578320"/>
              <a:gd name="connsiteY12" fmla="*/ 466888 h 533197"/>
              <a:gd name="connsiteX13" fmla="*/ 467644 w 578320"/>
              <a:gd name="connsiteY13" fmla="*/ 466888 h 533197"/>
              <a:gd name="connsiteX14" fmla="*/ 458421 w 578320"/>
              <a:gd name="connsiteY14" fmla="*/ 477939 h 533197"/>
              <a:gd name="connsiteX15" fmla="*/ 458421 w 578320"/>
              <a:gd name="connsiteY15" fmla="*/ 479781 h 533197"/>
              <a:gd name="connsiteX16" fmla="*/ 462110 w 578320"/>
              <a:gd name="connsiteY16" fmla="*/ 486228 h 533197"/>
              <a:gd name="connsiteX17" fmla="*/ 454732 w 578320"/>
              <a:gd name="connsiteY17" fmla="*/ 533197 h 533197"/>
              <a:gd name="connsiteX18" fmla="*/ 361579 w 578320"/>
              <a:gd name="connsiteY18" fmla="*/ 518462 h 533197"/>
              <a:gd name="connsiteX19" fmla="*/ 409539 w 578320"/>
              <a:gd name="connsiteY19" fmla="*/ 475176 h 533197"/>
              <a:gd name="connsiteX20" fmla="*/ 440897 w 578320"/>
              <a:gd name="connsiteY20" fmla="*/ 440180 h 533197"/>
              <a:gd name="connsiteX21" fmla="*/ 427063 w 578320"/>
              <a:gd name="connsiteY21" fmla="*/ 411630 h 533197"/>
              <a:gd name="connsiteX22" fmla="*/ 411383 w 578320"/>
              <a:gd name="connsiteY22" fmla="*/ 391369 h 533197"/>
              <a:gd name="connsiteX23" fmla="*/ 415995 w 578320"/>
              <a:gd name="connsiteY23" fmla="*/ 376634 h 533197"/>
              <a:gd name="connsiteX24" fmla="*/ 415995 w 578320"/>
              <a:gd name="connsiteY24" fmla="*/ 363740 h 533197"/>
              <a:gd name="connsiteX25" fmla="*/ 469488 w 578320"/>
              <a:gd name="connsiteY25" fmla="*/ 312166 h 533197"/>
              <a:gd name="connsiteX26" fmla="*/ 107909 w 578320"/>
              <a:gd name="connsiteY26" fmla="*/ 312166 h 533197"/>
              <a:gd name="connsiteX27" fmla="*/ 162325 w 578320"/>
              <a:gd name="connsiteY27" fmla="*/ 363740 h 533197"/>
              <a:gd name="connsiteX28" fmla="*/ 162325 w 578320"/>
              <a:gd name="connsiteY28" fmla="*/ 376634 h 533197"/>
              <a:gd name="connsiteX29" fmla="*/ 166937 w 578320"/>
              <a:gd name="connsiteY29" fmla="*/ 391369 h 533197"/>
              <a:gd name="connsiteX30" fmla="*/ 151257 w 578320"/>
              <a:gd name="connsiteY30" fmla="*/ 411630 h 533197"/>
              <a:gd name="connsiteX31" fmla="*/ 137423 w 578320"/>
              <a:gd name="connsiteY31" fmla="*/ 440180 h 533197"/>
              <a:gd name="connsiteX32" fmla="*/ 167859 w 578320"/>
              <a:gd name="connsiteY32" fmla="*/ 475176 h 533197"/>
              <a:gd name="connsiteX33" fmla="*/ 216741 w 578320"/>
              <a:gd name="connsiteY33" fmla="*/ 518462 h 533197"/>
              <a:gd name="connsiteX34" fmla="*/ 123588 w 578320"/>
              <a:gd name="connsiteY34" fmla="*/ 533197 h 533197"/>
              <a:gd name="connsiteX35" fmla="*/ 116210 w 578320"/>
              <a:gd name="connsiteY35" fmla="*/ 486228 h 533197"/>
              <a:gd name="connsiteX36" fmla="*/ 119899 w 578320"/>
              <a:gd name="connsiteY36" fmla="*/ 479781 h 533197"/>
              <a:gd name="connsiteX37" fmla="*/ 119899 w 578320"/>
              <a:gd name="connsiteY37" fmla="*/ 477939 h 533197"/>
              <a:gd name="connsiteX38" fmla="*/ 109754 w 578320"/>
              <a:gd name="connsiteY38" fmla="*/ 466888 h 533197"/>
              <a:gd name="connsiteX39" fmla="*/ 106987 w 578320"/>
              <a:gd name="connsiteY39" fmla="*/ 466888 h 533197"/>
              <a:gd name="connsiteX40" fmla="*/ 96842 w 578320"/>
              <a:gd name="connsiteY40" fmla="*/ 477939 h 533197"/>
              <a:gd name="connsiteX41" fmla="*/ 96842 w 578320"/>
              <a:gd name="connsiteY41" fmla="*/ 479781 h 533197"/>
              <a:gd name="connsiteX42" fmla="*/ 100531 w 578320"/>
              <a:gd name="connsiteY42" fmla="*/ 486228 h 533197"/>
              <a:gd name="connsiteX43" fmla="*/ 93152 w 578320"/>
              <a:gd name="connsiteY43" fmla="*/ 533197 h 533197"/>
              <a:gd name="connsiteX44" fmla="*/ 0 w 578320"/>
              <a:gd name="connsiteY44" fmla="*/ 518462 h 533197"/>
              <a:gd name="connsiteX45" fmla="*/ 48882 w 578320"/>
              <a:gd name="connsiteY45" fmla="*/ 475176 h 533197"/>
              <a:gd name="connsiteX46" fmla="*/ 79318 w 578320"/>
              <a:gd name="connsiteY46" fmla="*/ 440180 h 533197"/>
              <a:gd name="connsiteX47" fmla="*/ 65483 w 578320"/>
              <a:gd name="connsiteY47" fmla="*/ 411630 h 533197"/>
              <a:gd name="connsiteX48" fmla="*/ 49804 w 578320"/>
              <a:gd name="connsiteY48" fmla="*/ 391369 h 533197"/>
              <a:gd name="connsiteX49" fmla="*/ 54416 w 578320"/>
              <a:gd name="connsiteY49" fmla="*/ 376634 h 533197"/>
              <a:gd name="connsiteX50" fmla="*/ 54416 w 578320"/>
              <a:gd name="connsiteY50" fmla="*/ 363740 h 533197"/>
              <a:gd name="connsiteX51" fmla="*/ 107909 w 578320"/>
              <a:gd name="connsiteY51" fmla="*/ 312166 h 533197"/>
              <a:gd name="connsiteX52" fmla="*/ 288717 w 578320"/>
              <a:gd name="connsiteY52" fmla="*/ 237601 h 533197"/>
              <a:gd name="connsiteX53" fmla="*/ 303485 w 578320"/>
              <a:gd name="connsiteY53" fmla="*/ 252338 h 533197"/>
              <a:gd name="connsiteX54" fmla="*/ 303485 w 578320"/>
              <a:gd name="connsiteY54" fmla="*/ 331547 h 533197"/>
              <a:gd name="connsiteX55" fmla="*/ 384708 w 578320"/>
              <a:gd name="connsiteY55" fmla="*/ 398782 h 533197"/>
              <a:gd name="connsiteX56" fmla="*/ 386554 w 578320"/>
              <a:gd name="connsiteY56" fmla="*/ 419045 h 533197"/>
              <a:gd name="connsiteX57" fmla="*/ 375478 w 578320"/>
              <a:gd name="connsiteY57" fmla="*/ 423650 h 533197"/>
              <a:gd name="connsiteX58" fmla="*/ 366248 w 578320"/>
              <a:gd name="connsiteY58" fmla="*/ 420887 h 533197"/>
              <a:gd name="connsiteX59" fmla="*/ 288717 w 578320"/>
              <a:gd name="connsiteY59" fmla="*/ 356415 h 533197"/>
              <a:gd name="connsiteX60" fmla="*/ 212108 w 578320"/>
              <a:gd name="connsiteY60" fmla="*/ 420887 h 533197"/>
              <a:gd name="connsiteX61" fmla="*/ 191802 w 578320"/>
              <a:gd name="connsiteY61" fmla="*/ 419045 h 533197"/>
              <a:gd name="connsiteX62" fmla="*/ 193648 w 578320"/>
              <a:gd name="connsiteY62" fmla="*/ 398782 h 533197"/>
              <a:gd name="connsiteX63" fmla="*/ 274872 w 578320"/>
              <a:gd name="connsiteY63" fmla="*/ 331547 h 533197"/>
              <a:gd name="connsiteX64" fmla="*/ 274872 w 578320"/>
              <a:gd name="connsiteY64" fmla="*/ 252338 h 533197"/>
              <a:gd name="connsiteX65" fmla="*/ 288717 w 578320"/>
              <a:gd name="connsiteY65" fmla="*/ 237601 h 533197"/>
              <a:gd name="connsiteX66" fmla="*/ 288699 w 578320"/>
              <a:gd name="connsiteY66" fmla="*/ 0 h 533197"/>
              <a:gd name="connsiteX67" fmla="*/ 343115 w 578320"/>
              <a:gd name="connsiteY67" fmla="*/ 50653 h 533197"/>
              <a:gd name="connsiteX68" fmla="*/ 343115 w 578320"/>
              <a:gd name="connsiteY68" fmla="*/ 63546 h 533197"/>
              <a:gd name="connsiteX69" fmla="*/ 346805 w 578320"/>
              <a:gd name="connsiteY69" fmla="*/ 78282 h 533197"/>
              <a:gd name="connsiteX70" fmla="*/ 332048 w 578320"/>
              <a:gd name="connsiteY70" fmla="*/ 98543 h 533197"/>
              <a:gd name="connsiteX71" fmla="*/ 318213 w 578320"/>
              <a:gd name="connsiteY71" fmla="*/ 127093 h 533197"/>
              <a:gd name="connsiteX72" fmla="*/ 348649 w 578320"/>
              <a:gd name="connsiteY72" fmla="*/ 163010 h 533197"/>
              <a:gd name="connsiteX73" fmla="*/ 397531 w 578320"/>
              <a:gd name="connsiteY73" fmla="*/ 206295 h 533197"/>
              <a:gd name="connsiteX74" fmla="*/ 304379 w 578320"/>
              <a:gd name="connsiteY74" fmla="*/ 220110 h 533197"/>
              <a:gd name="connsiteX75" fmla="*/ 297000 w 578320"/>
              <a:gd name="connsiteY75" fmla="*/ 173141 h 533197"/>
              <a:gd name="connsiteX76" fmla="*/ 300689 w 578320"/>
              <a:gd name="connsiteY76" fmla="*/ 167615 h 533197"/>
              <a:gd name="connsiteX77" fmla="*/ 300689 w 578320"/>
              <a:gd name="connsiteY77" fmla="*/ 164852 h 533197"/>
              <a:gd name="connsiteX78" fmla="*/ 290544 w 578320"/>
              <a:gd name="connsiteY78" fmla="*/ 154722 h 533197"/>
              <a:gd name="connsiteX79" fmla="*/ 287777 w 578320"/>
              <a:gd name="connsiteY79" fmla="*/ 154722 h 533197"/>
              <a:gd name="connsiteX80" fmla="*/ 277632 w 578320"/>
              <a:gd name="connsiteY80" fmla="*/ 164852 h 533197"/>
              <a:gd name="connsiteX81" fmla="*/ 277632 w 578320"/>
              <a:gd name="connsiteY81" fmla="*/ 167615 h 533197"/>
              <a:gd name="connsiteX82" fmla="*/ 281321 w 578320"/>
              <a:gd name="connsiteY82" fmla="*/ 173141 h 533197"/>
              <a:gd name="connsiteX83" fmla="*/ 273943 w 578320"/>
              <a:gd name="connsiteY83" fmla="*/ 221031 h 533197"/>
              <a:gd name="connsiteX84" fmla="*/ 180790 w 578320"/>
              <a:gd name="connsiteY84" fmla="*/ 206295 h 533197"/>
              <a:gd name="connsiteX85" fmla="*/ 228750 w 578320"/>
              <a:gd name="connsiteY85" fmla="*/ 163010 h 533197"/>
              <a:gd name="connsiteX86" fmla="*/ 260108 w 578320"/>
              <a:gd name="connsiteY86" fmla="*/ 127093 h 533197"/>
              <a:gd name="connsiteX87" fmla="*/ 246274 w 578320"/>
              <a:gd name="connsiteY87" fmla="*/ 98543 h 533197"/>
              <a:gd name="connsiteX88" fmla="*/ 230594 w 578320"/>
              <a:gd name="connsiteY88" fmla="*/ 78282 h 533197"/>
              <a:gd name="connsiteX89" fmla="*/ 235206 w 578320"/>
              <a:gd name="connsiteY89" fmla="*/ 63546 h 533197"/>
              <a:gd name="connsiteX90" fmla="*/ 235206 w 578320"/>
              <a:gd name="connsiteY90" fmla="*/ 50653 h 533197"/>
              <a:gd name="connsiteX91" fmla="*/ 288699 w 578320"/>
              <a:gd name="connsiteY91" fmla="*/ 0 h 53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578320" h="533197">
                <a:moveTo>
                  <a:pt x="469488" y="312166"/>
                </a:moveTo>
                <a:cubicBezTo>
                  <a:pt x="499002" y="312166"/>
                  <a:pt x="523904" y="335190"/>
                  <a:pt x="523904" y="363740"/>
                </a:cubicBezTo>
                <a:lnTo>
                  <a:pt x="523904" y="376634"/>
                </a:lnTo>
                <a:cubicBezTo>
                  <a:pt x="523904" y="376634"/>
                  <a:pt x="529438" y="381238"/>
                  <a:pt x="527594" y="391369"/>
                </a:cubicBezTo>
                <a:cubicBezTo>
                  <a:pt x="526671" y="404262"/>
                  <a:pt x="512837" y="411630"/>
                  <a:pt x="512837" y="411630"/>
                </a:cubicBezTo>
                <a:cubicBezTo>
                  <a:pt x="512837" y="411630"/>
                  <a:pt x="509147" y="430970"/>
                  <a:pt x="498080" y="440180"/>
                </a:cubicBezTo>
                <a:cubicBezTo>
                  <a:pt x="494391" y="467809"/>
                  <a:pt x="513759" y="470572"/>
                  <a:pt x="529438" y="475176"/>
                </a:cubicBezTo>
                <a:cubicBezTo>
                  <a:pt x="555263" y="483465"/>
                  <a:pt x="578320" y="485307"/>
                  <a:pt x="578320" y="518462"/>
                </a:cubicBezTo>
                <a:cubicBezTo>
                  <a:pt x="578320" y="525829"/>
                  <a:pt x="543273" y="532276"/>
                  <a:pt x="485168" y="533197"/>
                </a:cubicBezTo>
                <a:lnTo>
                  <a:pt x="477789" y="486228"/>
                </a:lnTo>
                <a:lnTo>
                  <a:pt x="481478" y="479781"/>
                </a:lnTo>
                <a:cubicBezTo>
                  <a:pt x="481478" y="478860"/>
                  <a:pt x="481478" y="477939"/>
                  <a:pt x="480556" y="477939"/>
                </a:cubicBezTo>
                <a:lnTo>
                  <a:pt x="471333" y="466888"/>
                </a:lnTo>
                <a:cubicBezTo>
                  <a:pt x="470411" y="465967"/>
                  <a:pt x="468566" y="465967"/>
                  <a:pt x="467644" y="466888"/>
                </a:cubicBezTo>
                <a:lnTo>
                  <a:pt x="458421" y="477939"/>
                </a:lnTo>
                <a:cubicBezTo>
                  <a:pt x="457499" y="477939"/>
                  <a:pt x="457499" y="478860"/>
                  <a:pt x="458421" y="479781"/>
                </a:cubicBezTo>
                <a:lnTo>
                  <a:pt x="462110" y="486228"/>
                </a:lnTo>
                <a:lnTo>
                  <a:pt x="454732" y="533197"/>
                </a:lnTo>
                <a:cubicBezTo>
                  <a:pt x="396627" y="532276"/>
                  <a:pt x="361579" y="525829"/>
                  <a:pt x="361579" y="518462"/>
                </a:cubicBezTo>
                <a:cubicBezTo>
                  <a:pt x="361579" y="485307"/>
                  <a:pt x="384637" y="483465"/>
                  <a:pt x="409539" y="475176"/>
                </a:cubicBezTo>
                <a:cubicBezTo>
                  <a:pt x="425218" y="470572"/>
                  <a:pt x="444586" y="466888"/>
                  <a:pt x="440897" y="440180"/>
                </a:cubicBezTo>
                <a:cubicBezTo>
                  <a:pt x="430752" y="430970"/>
                  <a:pt x="427063" y="411630"/>
                  <a:pt x="427063" y="411630"/>
                </a:cubicBezTo>
                <a:cubicBezTo>
                  <a:pt x="427063" y="411630"/>
                  <a:pt x="413228" y="404262"/>
                  <a:pt x="411383" y="391369"/>
                </a:cubicBezTo>
                <a:cubicBezTo>
                  <a:pt x="410461" y="381238"/>
                  <a:pt x="415995" y="376634"/>
                  <a:pt x="415995" y="376634"/>
                </a:cubicBezTo>
                <a:lnTo>
                  <a:pt x="415995" y="363740"/>
                </a:lnTo>
                <a:cubicBezTo>
                  <a:pt x="415995" y="335190"/>
                  <a:pt x="439975" y="312166"/>
                  <a:pt x="469488" y="312166"/>
                </a:cubicBezTo>
                <a:close/>
                <a:moveTo>
                  <a:pt x="107909" y="312166"/>
                </a:moveTo>
                <a:cubicBezTo>
                  <a:pt x="138345" y="312166"/>
                  <a:pt x="162325" y="335190"/>
                  <a:pt x="162325" y="363740"/>
                </a:cubicBezTo>
                <a:lnTo>
                  <a:pt x="162325" y="376634"/>
                </a:lnTo>
                <a:cubicBezTo>
                  <a:pt x="162325" y="376634"/>
                  <a:pt x="167859" y="381238"/>
                  <a:pt x="166937" y="391369"/>
                </a:cubicBezTo>
                <a:cubicBezTo>
                  <a:pt x="165092" y="404262"/>
                  <a:pt x="151257" y="411630"/>
                  <a:pt x="151257" y="411630"/>
                </a:cubicBezTo>
                <a:cubicBezTo>
                  <a:pt x="151257" y="411630"/>
                  <a:pt x="147568" y="430970"/>
                  <a:pt x="137423" y="440180"/>
                </a:cubicBezTo>
                <a:cubicBezTo>
                  <a:pt x="132811" y="467809"/>
                  <a:pt x="152180" y="470572"/>
                  <a:pt x="167859" y="475176"/>
                </a:cubicBezTo>
                <a:cubicBezTo>
                  <a:pt x="193684" y="483465"/>
                  <a:pt x="216741" y="485307"/>
                  <a:pt x="216741" y="518462"/>
                </a:cubicBezTo>
                <a:cubicBezTo>
                  <a:pt x="216741" y="525829"/>
                  <a:pt x="181693" y="532276"/>
                  <a:pt x="123588" y="533197"/>
                </a:cubicBezTo>
                <a:lnTo>
                  <a:pt x="116210" y="486228"/>
                </a:lnTo>
                <a:lnTo>
                  <a:pt x="119899" y="479781"/>
                </a:lnTo>
                <a:cubicBezTo>
                  <a:pt x="120821" y="478860"/>
                  <a:pt x="119899" y="477939"/>
                  <a:pt x="119899" y="477939"/>
                </a:cubicBezTo>
                <a:lnTo>
                  <a:pt x="109754" y="466888"/>
                </a:lnTo>
                <a:cubicBezTo>
                  <a:pt x="108832" y="465967"/>
                  <a:pt x="107909" y="465967"/>
                  <a:pt x="106987" y="466888"/>
                </a:cubicBezTo>
                <a:lnTo>
                  <a:pt x="96842" y="477939"/>
                </a:lnTo>
                <a:cubicBezTo>
                  <a:pt x="96842" y="477939"/>
                  <a:pt x="95919" y="478860"/>
                  <a:pt x="96842" y="479781"/>
                </a:cubicBezTo>
                <a:lnTo>
                  <a:pt x="100531" y="486228"/>
                </a:lnTo>
                <a:lnTo>
                  <a:pt x="93152" y="533197"/>
                </a:lnTo>
                <a:cubicBezTo>
                  <a:pt x="35047" y="532276"/>
                  <a:pt x="0" y="525829"/>
                  <a:pt x="0" y="518462"/>
                </a:cubicBezTo>
                <a:cubicBezTo>
                  <a:pt x="0" y="485307"/>
                  <a:pt x="23057" y="483465"/>
                  <a:pt x="48882" y="475176"/>
                </a:cubicBezTo>
                <a:cubicBezTo>
                  <a:pt x="64561" y="470572"/>
                  <a:pt x="83929" y="466888"/>
                  <a:pt x="79318" y="440180"/>
                </a:cubicBezTo>
                <a:cubicBezTo>
                  <a:pt x="69173" y="430970"/>
                  <a:pt x="65483" y="411630"/>
                  <a:pt x="65483" y="411630"/>
                </a:cubicBezTo>
                <a:cubicBezTo>
                  <a:pt x="65483" y="411630"/>
                  <a:pt x="51649" y="404262"/>
                  <a:pt x="49804" y="391369"/>
                </a:cubicBezTo>
                <a:cubicBezTo>
                  <a:pt x="48882" y="381238"/>
                  <a:pt x="54416" y="376634"/>
                  <a:pt x="54416" y="376634"/>
                </a:cubicBezTo>
                <a:lnTo>
                  <a:pt x="54416" y="363740"/>
                </a:lnTo>
                <a:cubicBezTo>
                  <a:pt x="54416" y="335190"/>
                  <a:pt x="78396" y="312166"/>
                  <a:pt x="107909" y="312166"/>
                </a:cubicBezTo>
                <a:close/>
                <a:moveTo>
                  <a:pt x="288717" y="237601"/>
                </a:moveTo>
                <a:cubicBezTo>
                  <a:pt x="297024" y="237601"/>
                  <a:pt x="303485" y="244048"/>
                  <a:pt x="303485" y="252338"/>
                </a:cubicBezTo>
                <a:lnTo>
                  <a:pt x="303485" y="331547"/>
                </a:lnTo>
                <a:lnTo>
                  <a:pt x="384708" y="398782"/>
                </a:lnTo>
                <a:cubicBezTo>
                  <a:pt x="390246" y="403387"/>
                  <a:pt x="391169" y="412598"/>
                  <a:pt x="386554" y="419045"/>
                </a:cubicBezTo>
                <a:cubicBezTo>
                  <a:pt x="383785" y="421808"/>
                  <a:pt x="379170" y="423650"/>
                  <a:pt x="375478" y="423650"/>
                </a:cubicBezTo>
                <a:cubicBezTo>
                  <a:pt x="371786" y="423650"/>
                  <a:pt x="369017" y="422729"/>
                  <a:pt x="366248" y="420887"/>
                </a:cubicBezTo>
                <a:lnTo>
                  <a:pt x="288717" y="356415"/>
                </a:lnTo>
                <a:lnTo>
                  <a:pt x="212108" y="420887"/>
                </a:lnTo>
                <a:cubicBezTo>
                  <a:pt x="205647" y="425492"/>
                  <a:pt x="196417" y="424571"/>
                  <a:pt x="191802" y="419045"/>
                </a:cubicBezTo>
                <a:cubicBezTo>
                  <a:pt x="186264" y="412598"/>
                  <a:pt x="187187" y="403387"/>
                  <a:pt x="193648" y="398782"/>
                </a:cubicBezTo>
                <a:lnTo>
                  <a:pt x="274872" y="331547"/>
                </a:lnTo>
                <a:lnTo>
                  <a:pt x="274872" y="252338"/>
                </a:lnTo>
                <a:cubicBezTo>
                  <a:pt x="274872" y="244048"/>
                  <a:pt x="281333" y="237601"/>
                  <a:pt x="288717" y="237601"/>
                </a:cubicBezTo>
                <a:close/>
                <a:moveTo>
                  <a:pt x="288699" y="0"/>
                </a:moveTo>
                <a:cubicBezTo>
                  <a:pt x="318213" y="0"/>
                  <a:pt x="343115" y="22103"/>
                  <a:pt x="343115" y="50653"/>
                </a:cubicBezTo>
                <a:lnTo>
                  <a:pt x="343115" y="63546"/>
                </a:lnTo>
                <a:cubicBezTo>
                  <a:pt x="343115" y="63546"/>
                  <a:pt x="348649" y="68151"/>
                  <a:pt x="346805" y="78282"/>
                </a:cubicBezTo>
                <a:cubicBezTo>
                  <a:pt x="345882" y="92096"/>
                  <a:pt x="332048" y="98543"/>
                  <a:pt x="332048" y="98543"/>
                </a:cubicBezTo>
                <a:cubicBezTo>
                  <a:pt x="332048" y="98543"/>
                  <a:pt x="328358" y="117883"/>
                  <a:pt x="318213" y="127093"/>
                </a:cubicBezTo>
                <a:cubicBezTo>
                  <a:pt x="313602" y="154722"/>
                  <a:pt x="332970" y="157484"/>
                  <a:pt x="348649" y="163010"/>
                </a:cubicBezTo>
                <a:cubicBezTo>
                  <a:pt x="374474" y="171299"/>
                  <a:pt x="397531" y="172220"/>
                  <a:pt x="397531" y="206295"/>
                </a:cubicBezTo>
                <a:cubicBezTo>
                  <a:pt x="397531" y="212742"/>
                  <a:pt x="362484" y="219189"/>
                  <a:pt x="304379" y="220110"/>
                </a:cubicBezTo>
                <a:lnTo>
                  <a:pt x="297000" y="173141"/>
                </a:lnTo>
                <a:lnTo>
                  <a:pt x="300689" y="167615"/>
                </a:lnTo>
                <a:cubicBezTo>
                  <a:pt x="300689" y="166694"/>
                  <a:pt x="300689" y="165773"/>
                  <a:pt x="300689" y="164852"/>
                </a:cubicBezTo>
                <a:lnTo>
                  <a:pt x="290544" y="154722"/>
                </a:lnTo>
                <a:cubicBezTo>
                  <a:pt x="289622" y="153801"/>
                  <a:pt x="287777" y="153801"/>
                  <a:pt x="287777" y="154722"/>
                </a:cubicBezTo>
                <a:lnTo>
                  <a:pt x="277632" y="164852"/>
                </a:lnTo>
                <a:cubicBezTo>
                  <a:pt x="276710" y="165773"/>
                  <a:pt x="276710" y="166694"/>
                  <a:pt x="277632" y="167615"/>
                </a:cubicBezTo>
                <a:lnTo>
                  <a:pt x="281321" y="173141"/>
                </a:lnTo>
                <a:lnTo>
                  <a:pt x="273943" y="221031"/>
                </a:lnTo>
                <a:cubicBezTo>
                  <a:pt x="215838" y="219189"/>
                  <a:pt x="180790" y="212742"/>
                  <a:pt x="180790" y="206295"/>
                </a:cubicBezTo>
                <a:cubicBezTo>
                  <a:pt x="180790" y="172220"/>
                  <a:pt x="203848" y="171299"/>
                  <a:pt x="228750" y="163010"/>
                </a:cubicBezTo>
                <a:cubicBezTo>
                  <a:pt x="244429" y="157484"/>
                  <a:pt x="264720" y="154722"/>
                  <a:pt x="260108" y="127093"/>
                </a:cubicBezTo>
                <a:cubicBezTo>
                  <a:pt x="249963" y="117883"/>
                  <a:pt x="246274" y="98543"/>
                  <a:pt x="246274" y="98543"/>
                </a:cubicBezTo>
                <a:cubicBezTo>
                  <a:pt x="246274" y="98543"/>
                  <a:pt x="232439" y="92096"/>
                  <a:pt x="230594" y="78282"/>
                </a:cubicBezTo>
                <a:cubicBezTo>
                  <a:pt x="229672" y="68151"/>
                  <a:pt x="235206" y="63546"/>
                  <a:pt x="235206" y="63546"/>
                </a:cubicBezTo>
                <a:lnTo>
                  <a:pt x="235206" y="50653"/>
                </a:lnTo>
                <a:cubicBezTo>
                  <a:pt x="235206" y="22103"/>
                  <a:pt x="259186" y="0"/>
                  <a:pt x="2886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圆角矩形 11"/>
          <p:cNvSpPr/>
          <p:nvPr/>
        </p:nvSpPr>
        <p:spPr>
          <a:xfrm>
            <a:off x="9599672" y="4601879"/>
            <a:ext cx="413078" cy="412502"/>
          </a:xfrm>
          <a:custGeom>
            <a:avLst/>
            <a:gdLst>
              <a:gd name="connsiteX0" fmla="*/ 145802 w 608415"/>
              <a:gd name="connsiteY0" fmla="*/ 316204 h 607568"/>
              <a:gd name="connsiteX1" fmla="*/ 335878 w 608415"/>
              <a:gd name="connsiteY1" fmla="*/ 316204 h 607568"/>
              <a:gd name="connsiteX2" fmla="*/ 355085 w 608415"/>
              <a:gd name="connsiteY2" fmla="*/ 335363 h 607568"/>
              <a:gd name="connsiteX3" fmla="*/ 335878 w 608415"/>
              <a:gd name="connsiteY3" fmla="*/ 354521 h 607568"/>
              <a:gd name="connsiteX4" fmla="*/ 145802 w 608415"/>
              <a:gd name="connsiteY4" fmla="*/ 354521 h 607568"/>
              <a:gd name="connsiteX5" fmla="*/ 126594 w 608415"/>
              <a:gd name="connsiteY5" fmla="*/ 335363 h 607568"/>
              <a:gd name="connsiteX6" fmla="*/ 145802 w 608415"/>
              <a:gd name="connsiteY6" fmla="*/ 316204 h 607568"/>
              <a:gd name="connsiteX7" fmla="*/ 145799 w 608415"/>
              <a:gd name="connsiteY7" fmla="*/ 252977 h 607568"/>
              <a:gd name="connsiteX8" fmla="*/ 430791 w 608415"/>
              <a:gd name="connsiteY8" fmla="*/ 252977 h 607568"/>
              <a:gd name="connsiteX9" fmla="*/ 449995 w 608415"/>
              <a:gd name="connsiteY9" fmla="*/ 272171 h 607568"/>
              <a:gd name="connsiteX10" fmla="*/ 430791 w 608415"/>
              <a:gd name="connsiteY10" fmla="*/ 291365 h 607568"/>
              <a:gd name="connsiteX11" fmla="*/ 145799 w 608415"/>
              <a:gd name="connsiteY11" fmla="*/ 291365 h 607568"/>
              <a:gd name="connsiteX12" fmla="*/ 126594 w 608415"/>
              <a:gd name="connsiteY12" fmla="*/ 272171 h 607568"/>
              <a:gd name="connsiteX13" fmla="*/ 145799 w 608415"/>
              <a:gd name="connsiteY13" fmla="*/ 252977 h 607568"/>
              <a:gd name="connsiteX14" fmla="*/ 145805 w 608415"/>
              <a:gd name="connsiteY14" fmla="*/ 189750 h 607568"/>
              <a:gd name="connsiteX15" fmla="*/ 209279 w 608415"/>
              <a:gd name="connsiteY15" fmla="*/ 189750 h 607568"/>
              <a:gd name="connsiteX16" fmla="*/ 228490 w 608415"/>
              <a:gd name="connsiteY16" fmla="*/ 208944 h 607568"/>
              <a:gd name="connsiteX17" fmla="*/ 209279 w 608415"/>
              <a:gd name="connsiteY17" fmla="*/ 228138 h 607568"/>
              <a:gd name="connsiteX18" fmla="*/ 145805 w 608415"/>
              <a:gd name="connsiteY18" fmla="*/ 228138 h 607568"/>
              <a:gd name="connsiteX19" fmla="*/ 126594 w 608415"/>
              <a:gd name="connsiteY19" fmla="*/ 208944 h 607568"/>
              <a:gd name="connsiteX20" fmla="*/ 145805 w 608415"/>
              <a:gd name="connsiteY20" fmla="*/ 189750 h 607568"/>
              <a:gd name="connsiteX21" fmla="*/ 70060 w 608415"/>
              <a:gd name="connsiteY21" fmla="*/ 133174 h 607568"/>
              <a:gd name="connsiteX22" fmla="*/ 70060 w 608415"/>
              <a:gd name="connsiteY22" fmla="*/ 442788 h 607568"/>
              <a:gd name="connsiteX23" fmla="*/ 538355 w 608415"/>
              <a:gd name="connsiteY23" fmla="*/ 442788 h 607568"/>
              <a:gd name="connsiteX24" fmla="*/ 538355 w 608415"/>
              <a:gd name="connsiteY24" fmla="*/ 133174 h 607568"/>
              <a:gd name="connsiteX25" fmla="*/ 38410 w 608415"/>
              <a:gd name="connsiteY25" fmla="*/ 69962 h 607568"/>
              <a:gd name="connsiteX26" fmla="*/ 38410 w 608415"/>
              <a:gd name="connsiteY26" fmla="*/ 94817 h 607568"/>
              <a:gd name="connsiteX27" fmla="*/ 570005 w 608415"/>
              <a:gd name="connsiteY27" fmla="*/ 94817 h 607568"/>
              <a:gd name="connsiteX28" fmla="*/ 570005 w 608415"/>
              <a:gd name="connsiteY28" fmla="*/ 69962 h 607568"/>
              <a:gd name="connsiteX29" fmla="*/ 304208 w 608415"/>
              <a:gd name="connsiteY29" fmla="*/ 0 h 607568"/>
              <a:gd name="connsiteX30" fmla="*/ 323413 w 608415"/>
              <a:gd name="connsiteY30" fmla="*/ 19178 h 607568"/>
              <a:gd name="connsiteX31" fmla="*/ 323413 w 608415"/>
              <a:gd name="connsiteY31" fmla="*/ 31606 h 607568"/>
              <a:gd name="connsiteX32" fmla="*/ 589210 w 608415"/>
              <a:gd name="connsiteY32" fmla="*/ 31606 h 607568"/>
              <a:gd name="connsiteX33" fmla="*/ 608415 w 608415"/>
              <a:gd name="connsiteY33" fmla="*/ 50784 h 607568"/>
              <a:gd name="connsiteX34" fmla="*/ 608415 w 608415"/>
              <a:gd name="connsiteY34" fmla="*/ 113995 h 607568"/>
              <a:gd name="connsiteX35" fmla="*/ 589210 w 608415"/>
              <a:gd name="connsiteY35" fmla="*/ 133174 h 607568"/>
              <a:gd name="connsiteX36" fmla="*/ 576765 w 608415"/>
              <a:gd name="connsiteY36" fmla="*/ 133174 h 607568"/>
              <a:gd name="connsiteX37" fmla="*/ 576765 w 608415"/>
              <a:gd name="connsiteY37" fmla="*/ 461967 h 607568"/>
              <a:gd name="connsiteX38" fmla="*/ 557560 w 608415"/>
              <a:gd name="connsiteY38" fmla="*/ 481145 h 607568"/>
              <a:gd name="connsiteX39" fmla="*/ 342618 w 608415"/>
              <a:gd name="connsiteY39" fmla="*/ 481145 h 607568"/>
              <a:gd name="connsiteX40" fmla="*/ 414521 w 608415"/>
              <a:gd name="connsiteY40" fmla="*/ 576883 h 607568"/>
              <a:gd name="connsiteX41" fmla="*/ 410680 w 608415"/>
              <a:gd name="connsiteY41" fmla="*/ 603733 h 607568"/>
              <a:gd name="connsiteX42" fmla="*/ 399157 w 608415"/>
              <a:gd name="connsiteY42" fmla="*/ 607568 h 607568"/>
              <a:gd name="connsiteX43" fmla="*/ 383793 w 608415"/>
              <a:gd name="connsiteY43" fmla="*/ 599897 h 607568"/>
              <a:gd name="connsiteX44" fmla="*/ 323413 w 608415"/>
              <a:gd name="connsiteY44" fmla="*/ 519348 h 607568"/>
              <a:gd name="connsiteX45" fmla="*/ 323413 w 608415"/>
              <a:gd name="connsiteY45" fmla="*/ 588390 h 607568"/>
              <a:gd name="connsiteX46" fmla="*/ 304208 w 608415"/>
              <a:gd name="connsiteY46" fmla="*/ 607568 h 607568"/>
              <a:gd name="connsiteX47" fmla="*/ 285003 w 608415"/>
              <a:gd name="connsiteY47" fmla="*/ 588390 h 607568"/>
              <a:gd name="connsiteX48" fmla="*/ 285003 w 608415"/>
              <a:gd name="connsiteY48" fmla="*/ 519348 h 607568"/>
              <a:gd name="connsiteX49" fmla="*/ 224622 w 608415"/>
              <a:gd name="connsiteY49" fmla="*/ 599897 h 607568"/>
              <a:gd name="connsiteX50" fmla="*/ 209258 w 608415"/>
              <a:gd name="connsiteY50" fmla="*/ 607568 h 607568"/>
              <a:gd name="connsiteX51" fmla="*/ 197735 w 608415"/>
              <a:gd name="connsiteY51" fmla="*/ 603733 h 607568"/>
              <a:gd name="connsiteX52" fmla="*/ 193894 w 608415"/>
              <a:gd name="connsiteY52" fmla="*/ 576883 h 607568"/>
              <a:gd name="connsiteX53" fmla="*/ 265798 w 608415"/>
              <a:gd name="connsiteY53" fmla="*/ 481145 h 607568"/>
              <a:gd name="connsiteX54" fmla="*/ 50855 w 608415"/>
              <a:gd name="connsiteY54" fmla="*/ 481145 h 607568"/>
              <a:gd name="connsiteX55" fmla="*/ 31650 w 608415"/>
              <a:gd name="connsiteY55" fmla="*/ 461967 h 607568"/>
              <a:gd name="connsiteX56" fmla="*/ 31650 w 608415"/>
              <a:gd name="connsiteY56" fmla="*/ 133174 h 607568"/>
              <a:gd name="connsiteX57" fmla="*/ 19205 w 608415"/>
              <a:gd name="connsiteY57" fmla="*/ 133174 h 607568"/>
              <a:gd name="connsiteX58" fmla="*/ 0 w 608415"/>
              <a:gd name="connsiteY58" fmla="*/ 113995 h 607568"/>
              <a:gd name="connsiteX59" fmla="*/ 0 w 608415"/>
              <a:gd name="connsiteY59" fmla="*/ 50784 h 607568"/>
              <a:gd name="connsiteX60" fmla="*/ 19205 w 608415"/>
              <a:gd name="connsiteY60" fmla="*/ 31606 h 607568"/>
              <a:gd name="connsiteX61" fmla="*/ 285003 w 608415"/>
              <a:gd name="connsiteY61" fmla="*/ 31606 h 607568"/>
              <a:gd name="connsiteX62" fmla="*/ 285003 w 608415"/>
              <a:gd name="connsiteY62" fmla="*/ 19178 h 607568"/>
              <a:gd name="connsiteX63" fmla="*/ 304208 w 608415"/>
              <a:gd name="connsiteY63" fmla="*/ 0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608415" h="607568">
                <a:moveTo>
                  <a:pt x="145802" y="316204"/>
                </a:moveTo>
                <a:lnTo>
                  <a:pt x="335878" y="316204"/>
                </a:lnTo>
                <a:cubicBezTo>
                  <a:pt x="346480" y="316204"/>
                  <a:pt x="355085" y="324787"/>
                  <a:pt x="355085" y="335363"/>
                </a:cubicBezTo>
                <a:cubicBezTo>
                  <a:pt x="355085" y="345938"/>
                  <a:pt x="346480" y="354521"/>
                  <a:pt x="335878" y="354521"/>
                </a:cubicBezTo>
                <a:lnTo>
                  <a:pt x="145802" y="354521"/>
                </a:lnTo>
                <a:cubicBezTo>
                  <a:pt x="135199" y="354521"/>
                  <a:pt x="126594" y="345938"/>
                  <a:pt x="126594" y="335363"/>
                </a:cubicBezTo>
                <a:cubicBezTo>
                  <a:pt x="126594" y="324787"/>
                  <a:pt x="135199" y="316204"/>
                  <a:pt x="145802" y="316204"/>
                </a:cubicBezTo>
                <a:close/>
                <a:moveTo>
                  <a:pt x="145799" y="252977"/>
                </a:moveTo>
                <a:lnTo>
                  <a:pt x="430791" y="252977"/>
                </a:lnTo>
                <a:cubicBezTo>
                  <a:pt x="441392" y="252977"/>
                  <a:pt x="449995" y="261576"/>
                  <a:pt x="449995" y="272171"/>
                </a:cubicBezTo>
                <a:cubicBezTo>
                  <a:pt x="449995" y="282766"/>
                  <a:pt x="441392" y="291365"/>
                  <a:pt x="430791" y="291365"/>
                </a:cubicBezTo>
                <a:lnTo>
                  <a:pt x="145799" y="291365"/>
                </a:lnTo>
                <a:cubicBezTo>
                  <a:pt x="135198" y="291365"/>
                  <a:pt x="126594" y="282766"/>
                  <a:pt x="126594" y="272171"/>
                </a:cubicBezTo>
                <a:cubicBezTo>
                  <a:pt x="126594" y="261576"/>
                  <a:pt x="135198" y="252977"/>
                  <a:pt x="145799" y="252977"/>
                </a:cubicBezTo>
                <a:close/>
                <a:moveTo>
                  <a:pt x="145805" y="189750"/>
                </a:moveTo>
                <a:lnTo>
                  <a:pt x="209279" y="189750"/>
                </a:lnTo>
                <a:cubicBezTo>
                  <a:pt x="219884" y="189750"/>
                  <a:pt x="228490" y="198349"/>
                  <a:pt x="228490" y="208944"/>
                </a:cubicBezTo>
                <a:cubicBezTo>
                  <a:pt x="228490" y="219539"/>
                  <a:pt x="219884" y="228138"/>
                  <a:pt x="209279" y="228138"/>
                </a:cubicBezTo>
                <a:lnTo>
                  <a:pt x="145805" y="228138"/>
                </a:lnTo>
                <a:cubicBezTo>
                  <a:pt x="135201" y="228138"/>
                  <a:pt x="126594" y="219539"/>
                  <a:pt x="126594" y="208944"/>
                </a:cubicBezTo>
                <a:cubicBezTo>
                  <a:pt x="126594" y="198349"/>
                  <a:pt x="135201" y="189750"/>
                  <a:pt x="145805" y="189750"/>
                </a:cubicBezTo>
                <a:close/>
                <a:moveTo>
                  <a:pt x="70060" y="133174"/>
                </a:moveTo>
                <a:lnTo>
                  <a:pt x="70060" y="442788"/>
                </a:lnTo>
                <a:lnTo>
                  <a:pt x="538355" y="442788"/>
                </a:lnTo>
                <a:lnTo>
                  <a:pt x="538355" y="133174"/>
                </a:lnTo>
                <a:close/>
                <a:moveTo>
                  <a:pt x="38410" y="69962"/>
                </a:moveTo>
                <a:lnTo>
                  <a:pt x="38410" y="94817"/>
                </a:lnTo>
                <a:lnTo>
                  <a:pt x="570005" y="94817"/>
                </a:lnTo>
                <a:lnTo>
                  <a:pt x="570005" y="69962"/>
                </a:lnTo>
                <a:close/>
                <a:moveTo>
                  <a:pt x="304208" y="0"/>
                </a:moveTo>
                <a:cubicBezTo>
                  <a:pt x="314809" y="0"/>
                  <a:pt x="323413" y="8592"/>
                  <a:pt x="323413" y="19178"/>
                </a:cubicBezTo>
                <a:lnTo>
                  <a:pt x="323413" y="31606"/>
                </a:lnTo>
                <a:lnTo>
                  <a:pt x="589210" y="31606"/>
                </a:lnTo>
                <a:cubicBezTo>
                  <a:pt x="599811" y="31606"/>
                  <a:pt x="608415" y="40197"/>
                  <a:pt x="608415" y="50784"/>
                </a:cubicBezTo>
                <a:lnTo>
                  <a:pt x="608415" y="113995"/>
                </a:lnTo>
                <a:cubicBezTo>
                  <a:pt x="608415" y="124582"/>
                  <a:pt x="599811" y="133174"/>
                  <a:pt x="589210" y="133174"/>
                </a:cubicBezTo>
                <a:lnTo>
                  <a:pt x="576765" y="133174"/>
                </a:lnTo>
                <a:lnTo>
                  <a:pt x="576765" y="461967"/>
                </a:lnTo>
                <a:cubicBezTo>
                  <a:pt x="576765" y="472553"/>
                  <a:pt x="568161" y="481145"/>
                  <a:pt x="557560" y="481145"/>
                </a:cubicBezTo>
                <a:lnTo>
                  <a:pt x="342618" y="481145"/>
                </a:lnTo>
                <a:lnTo>
                  <a:pt x="414521" y="576883"/>
                </a:lnTo>
                <a:cubicBezTo>
                  <a:pt x="420974" y="585321"/>
                  <a:pt x="419284" y="597442"/>
                  <a:pt x="410680" y="603733"/>
                </a:cubicBezTo>
                <a:cubicBezTo>
                  <a:pt x="407300" y="606341"/>
                  <a:pt x="403306" y="607568"/>
                  <a:pt x="399157" y="607568"/>
                </a:cubicBezTo>
                <a:cubicBezTo>
                  <a:pt x="393319" y="607568"/>
                  <a:pt x="387634" y="604960"/>
                  <a:pt x="383793" y="599897"/>
                </a:cubicBezTo>
                <a:lnTo>
                  <a:pt x="323413" y="519348"/>
                </a:lnTo>
                <a:lnTo>
                  <a:pt x="323413" y="588390"/>
                </a:lnTo>
                <a:cubicBezTo>
                  <a:pt x="323413" y="598976"/>
                  <a:pt x="314809" y="607568"/>
                  <a:pt x="304208" y="607568"/>
                </a:cubicBezTo>
                <a:cubicBezTo>
                  <a:pt x="293607" y="607568"/>
                  <a:pt x="285003" y="598976"/>
                  <a:pt x="285003" y="588390"/>
                </a:cubicBezTo>
                <a:lnTo>
                  <a:pt x="285003" y="519348"/>
                </a:lnTo>
                <a:lnTo>
                  <a:pt x="224622" y="599897"/>
                </a:lnTo>
                <a:cubicBezTo>
                  <a:pt x="220781" y="604960"/>
                  <a:pt x="215096" y="607568"/>
                  <a:pt x="209258" y="607568"/>
                </a:cubicBezTo>
                <a:cubicBezTo>
                  <a:pt x="205110" y="607568"/>
                  <a:pt x="201115" y="606341"/>
                  <a:pt x="197735" y="603733"/>
                </a:cubicBezTo>
                <a:cubicBezTo>
                  <a:pt x="189131" y="597442"/>
                  <a:pt x="187441" y="585321"/>
                  <a:pt x="193894" y="576883"/>
                </a:cubicBezTo>
                <a:lnTo>
                  <a:pt x="265798" y="481145"/>
                </a:lnTo>
                <a:lnTo>
                  <a:pt x="50855" y="481145"/>
                </a:lnTo>
                <a:cubicBezTo>
                  <a:pt x="40253" y="481145"/>
                  <a:pt x="31650" y="472553"/>
                  <a:pt x="31650" y="461967"/>
                </a:cubicBezTo>
                <a:lnTo>
                  <a:pt x="31650" y="133174"/>
                </a:lnTo>
                <a:lnTo>
                  <a:pt x="19205" y="133174"/>
                </a:lnTo>
                <a:cubicBezTo>
                  <a:pt x="8604" y="133174"/>
                  <a:pt x="0" y="124582"/>
                  <a:pt x="0" y="113995"/>
                </a:cubicBezTo>
                <a:lnTo>
                  <a:pt x="0" y="50784"/>
                </a:lnTo>
                <a:cubicBezTo>
                  <a:pt x="0" y="40197"/>
                  <a:pt x="8604" y="31606"/>
                  <a:pt x="19205" y="31606"/>
                </a:cubicBezTo>
                <a:lnTo>
                  <a:pt x="285003" y="31606"/>
                </a:lnTo>
                <a:lnTo>
                  <a:pt x="285003" y="19178"/>
                </a:lnTo>
                <a:cubicBezTo>
                  <a:pt x="285003" y="8592"/>
                  <a:pt x="293607" y="0"/>
                  <a:pt x="3042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圆角矩形 14"/>
          <p:cNvSpPr/>
          <p:nvPr/>
        </p:nvSpPr>
        <p:spPr>
          <a:xfrm>
            <a:off x="10806059" y="4609583"/>
            <a:ext cx="413078" cy="397094"/>
          </a:xfrm>
          <a:custGeom>
            <a:avLst/>
            <a:gdLst>
              <a:gd name="connsiteX0" fmla="*/ 241391 w 516922"/>
              <a:gd name="connsiteY0" fmla="*/ 466920 h 496921"/>
              <a:gd name="connsiteX1" fmla="*/ 374792 w 516922"/>
              <a:gd name="connsiteY1" fmla="*/ 466920 h 496921"/>
              <a:gd name="connsiteX2" fmla="*/ 394157 w 516922"/>
              <a:gd name="connsiteY2" fmla="*/ 492438 h 496921"/>
              <a:gd name="connsiteX3" fmla="*/ 241391 w 516922"/>
              <a:gd name="connsiteY3" fmla="*/ 492438 h 496921"/>
              <a:gd name="connsiteX4" fmla="*/ 45175 w 516922"/>
              <a:gd name="connsiteY4" fmla="*/ 266910 h 496921"/>
              <a:gd name="connsiteX5" fmla="*/ 178975 w 516922"/>
              <a:gd name="connsiteY5" fmla="*/ 266910 h 496921"/>
              <a:gd name="connsiteX6" fmla="*/ 178975 w 516922"/>
              <a:gd name="connsiteY6" fmla="*/ 312085 h 496921"/>
              <a:gd name="connsiteX7" fmla="*/ 45175 w 516922"/>
              <a:gd name="connsiteY7" fmla="*/ 312085 h 496921"/>
              <a:gd name="connsiteX8" fmla="*/ 45175 w 516922"/>
              <a:gd name="connsiteY8" fmla="*/ 167939 h 496921"/>
              <a:gd name="connsiteX9" fmla="*/ 178975 w 516922"/>
              <a:gd name="connsiteY9" fmla="*/ 167939 h 496921"/>
              <a:gd name="connsiteX10" fmla="*/ 178975 w 516922"/>
              <a:gd name="connsiteY10" fmla="*/ 213114 h 496921"/>
              <a:gd name="connsiteX11" fmla="*/ 45175 w 516922"/>
              <a:gd name="connsiteY11" fmla="*/ 213114 h 496921"/>
              <a:gd name="connsiteX12" fmla="*/ 254150 w 516922"/>
              <a:gd name="connsiteY12" fmla="*/ 92418 h 496921"/>
              <a:gd name="connsiteX13" fmla="*/ 497537 w 516922"/>
              <a:gd name="connsiteY13" fmla="*/ 92418 h 496921"/>
              <a:gd name="connsiteX14" fmla="*/ 516922 w 516922"/>
              <a:gd name="connsiteY14" fmla="*/ 111788 h 496921"/>
              <a:gd name="connsiteX15" fmla="*/ 516922 w 516922"/>
              <a:gd name="connsiteY15" fmla="*/ 402340 h 496921"/>
              <a:gd name="connsiteX16" fmla="*/ 497537 w 516922"/>
              <a:gd name="connsiteY16" fmla="*/ 421710 h 496921"/>
              <a:gd name="connsiteX17" fmla="*/ 359690 w 516922"/>
              <a:gd name="connsiteY17" fmla="*/ 421710 h 496921"/>
              <a:gd name="connsiteX18" fmla="*/ 359690 w 516922"/>
              <a:gd name="connsiteY18" fmla="*/ 458298 h 496921"/>
              <a:gd name="connsiteX19" fmla="*/ 254150 w 516922"/>
              <a:gd name="connsiteY19" fmla="*/ 458298 h 496921"/>
              <a:gd name="connsiteX20" fmla="*/ 254150 w 516922"/>
              <a:gd name="connsiteY20" fmla="*/ 382970 h 496921"/>
              <a:gd name="connsiteX21" fmla="*/ 478152 w 516922"/>
              <a:gd name="connsiteY21" fmla="*/ 382970 h 496921"/>
              <a:gd name="connsiteX22" fmla="*/ 478152 w 516922"/>
              <a:gd name="connsiteY22" fmla="*/ 131158 h 496921"/>
              <a:gd name="connsiteX23" fmla="*/ 254150 w 516922"/>
              <a:gd name="connsiteY23" fmla="*/ 131158 h 496921"/>
              <a:gd name="connsiteX24" fmla="*/ 45175 w 516922"/>
              <a:gd name="connsiteY24" fmla="*/ 75176 h 496921"/>
              <a:gd name="connsiteX25" fmla="*/ 178975 w 516922"/>
              <a:gd name="connsiteY25" fmla="*/ 75176 h 496921"/>
              <a:gd name="connsiteX26" fmla="*/ 178975 w 516922"/>
              <a:gd name="connsiteY26" fmla="*/ 120351 h 496921"/>
              <a:gd name="connsiteX27" fmla="*/ 45175 w 516922"/>
              <a:gd name="connsiteY27" fmla="*/ 120351 h 496921"/>
              <a:gd name="connsiteX28" fmla="*/ 28019 w 516922"/>
              <a:gd name="connsiteY28" fmla="*/ 27965 h 496921"/>
              <a:gd name="connsiteX29" fmla="*/ 28019 w 516922"/>
              <a:gd name="connsiteY29" fmla="*/ 466805 h 496921"/>
              <a:gd name="connsiteX30" fmla="*/ 196130 w 516922"/>
              <a:gd name="connsiteY30" fmla="*/ 466805 h 496921"/>
              <a:gd name="connsiteX31" fmla="*/ 196130 w 516922"/>
              <a:gd name="connsiteY31" fmla="*/ 27965 h 496921"/>
              <a:gd name="connsiteX32" fmla="*/ 28019 w 516922"/>
              <a:gd name="connsiteY32" fmla="*/ 0 h 496921"/>
              <a:gd name="connsiteX33" fmla="*/ 196130 w 516922"/>
              <a:gd name="connsiteY33" fmla="*/ 0 h 496921"/>
              <a:gd name="connsiteX34" fmla="*/ 224149 w 516922"/>
              <a:gd name="connsiteY34" fmla="*/ 27965 h 496921"/>
              <a:gd name="connsiteX35" fmla="*/ 224149 w 516922"/>
              <a:gd name="connsiteY35" fmla="*/ 466805 h 496921"/>
              <a:gd name="connsiteX36" fmla="*/ 196130 w 516922"/>
              <a:gd name="connsiteY36" fmla="*/ 496921 h 496921"/>
              <a:gd name="connsiteX37" fmla="*/ 28019 w 516922"/>
              <a:gd name="connsiteY37" fmla="*/ 496921 h 496921"/>
              <a:gd name="connsiteX38" fmla="*/ 0 w 516922"/>
              <a:gd name="connsiteY38" fmla="*/ 466805 h 496921"/>
              <a:gd name="connsiteX39" fmla="*/ 0 w 516922"/>
              <a:gd name="connsiteY39" fmla="*/ 27965 h 496921"/>
              <a:gd name="connsiteX40" fmla="*/ 28019 w 516922"/>
              <a:gd name="connsiteY40" fmla="*/ 0 h 49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16922" h="496921">
                <a:moveTo>
                  <a:pt x="241391" y="466920"/>
                </a:moveTo>
                <a:lnTo>
                  <a:pt x="374792" y="466920"/>
                </a:lnTo>
                <a:lnTo>
                  <a:pt x="394157" y="492438"/>
                </a:lnTo>
                <a:lnTo>
                  <a:pt x="241391" y="492438"/>
                </a:lnTo>
                <a:close/>
                <a:moveTo>
                  <a:pt x="45175" y="266910"/>
                </a:moveTo>
                <a:lnTo>
                  <a:pt x="178975" y="266910"/>
                </a:lnTo>
                <a:lnTo>
                  <a:pt x="178975" y="312085"/>
                </a:lnTo>
                <a:lnTo>
                  <a:pt x="45175" y="312085"/>
                </a:lnTo>
                <a:close/>
                <a:moveTo>
                  <a:pt x="45175" y="167939"/>
                </a:moveTo>
                <a:lnTo>
                  <a:pt x="178975" y="167939"/>
                </a:lnTo>
                <a:lnTo>
                  <a:pt x="178975" y="213114"/>
                </a:lnTo>
                <a:lnTo>
                  <a:pt x="45175" y="213114"/>
                </a:lnTo>
                <a:close/>
                <a:moveTo>
                  <a:pt x="254150" y="92418"/>
                </a:moveTo>
                <a:lnTo>
                  <a:pt x="497537" y="92418"/>
                </a:lnTo>
                <a:cubicBezTo>
                  <a:pt x="508307" y="92418"/>
                  <a:pt x="516922" y="101027"/>
                  <a:pt x="516922" y="111788"/>
                </a:cubicBezTo>
                <a:lnTo>
                  <a:pt x="516922" y="402340"/>
                </a:lnTo>
                <a:cubicBezTo>
                  <a:pt x="516922" y="413101"/>
                  <a:pt x="508307" y="421710"/>
                  <a:pt x="497537" y="421710"/>
                </a:cubicBezTo>
                <a:lnTo>
                  <a:pt x="359690" y="421710"/>
                </a:lnTo>
                <a:lnTo>
                  <a:pt x="359690" y="458298"/>
                </a:lnTo>
                <a:lnTo>
                  <a:pt x="254150" y="458298"/>
                </a:lnTo>
                <a:lnTo>
                  <a:pt x="254150" y="382970"/>
                </a:lnTo>
                <a:lnTo>
                  <a:pt x="478152" y="382970"/>
                </a:lnTo>
                <a:lnTo>
                  <a:pt x="478152" y="131158"/>
                </a:lnTo>
                <a:lnTo>
                  <a:pt x="254150" y="131158"/>
                </a:lnTo>
                <a:close/>
                <a:moveTo>
                  <a:pt x="45175" y="75176"/>
                </a:moveTo>
                <a:lnTo>
                  <a:pt x="178975" y="75176"/>
                </a:lnTo>
                <a:lnTo>
                  <a:pt x="178975" y="120351"/>
                </a:lnTo>
                <a:lnTo>
                  <a:pt x="45175" y="120351"/>
                </a:lnTo>
                <a:close/>
                <a:moveTo>
                  <a:pt x="28019" y="27965"/>
                </a:moveTo>
                <a:lnTo>
                  <a:pt x="28019" y="466805"/>
                </a:lnTo>
                <a:lnTo>
                  <a:pt x="196130" y="466805"/>
                </a:lnTo>
                <a:lnTo>
                  <a:pt x="196130" y="27965"/>
                </a:lnTo>
                <a:close/>
                <a:moveTo>
                  <a:pt x="28019" y="0"/>
                </a:moveTo>
                <a:lnTo>
                  <a:pt x="196130" y="0"/>
                </a:lnTo>
                <a:cubicBezTo>
                  <a:pt x="211217" y="0"/>
                  <a:pt x="224149" y="12907"/>
                  <a:pt x="224149" y="27965"/>
                </a:cubicBezTo>
                <a:lnTo>
                  <a:pt x="224149" y="466805"/>
                </a:lnTo>
                <a:cubicBezTo>
                  <a:pt x="224149" y="484014"/>
                  <a:pt x="211217" y="496921"/>
                  <a:pt x="196130" y="496921"/>
                </a:cubicBezTo>
                <a:lnTo>
                  <a:pt x="28019" y="496921"/>
                </a:lnTo>
                <a:cubicBezTo>
                  <a:pt x="12932" y="496921"/>
                  <a:pt x="0" y="484014"/>
                  <a:pt x="0" y="466805"/>
                </a:cubicBezTo>
                <a:lnTo>
                  <a:pt x="0" y="27965"/>
                </a:lnTo>
                <a:cubicBezTo>
                  <a:pt x="0" y="12907"/>
                  <a:pt x="12932" y="0"/>
                  <a:pt x="280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673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7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38001" y="499027"/>
            <a:ext cx="2622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cs typeface="+mn-ea"/>
                <a:sym typeface="+mn-lt"/>
              </a:rPr>
              <a:t>目  录</a:t>
            </a:r>
          </a:p>
        </p:txBody>
      </p:sp>
      <p:sp>
        <p:nvSpPr>
          <p:cNvPr id="4" name="矩形: 圆角 4"/>
          <p:cNvSpPr/>
          <p:nvPr/>
        </p:nvSpPr>
        <p:spPr>
          <a:xfrm>
            <a:off x="653677" y="1810659"/>
            <a:ext cx="5613400" cy="468789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渲染的基本流程</a:t>
            </a:r>
          </a:p>
        </p:txBody>
      </p:sp>
      <p:sp>
        <p:nvSpPr>
          <p:cNvPr id="5" name="任意多边形: 形状 5"/>
          <p:cNvSpPr/>
          <p:nvPr/>
        </p:nvSpPr>
        <p:spPr>
          <a:xfrm>
            <a:off x="801318" y="1810659"/>
            <a:ext cx="500060" cy="585038"/>
          </a:xfrm>
          <a:custGeom>
            <a:avLst/>
            <a:gdLst>
              <a:gd name="connsiteX0" fmla="*/ 0 w 688975"/>
              <a:gd name="connsiteY0" fmla="*/ 0 h 964751"/>
              <a:gd name="connsiteX1" fmla="*/ 688975 w 688975"/>
              <a:gd name="connsiteY1" fmla="*/ 0 h 964751"/>
              <a:gd name="connsiteX2" fmla="*/ 688975 w 688975"/>
              <a:gd name="connsiteY2" fmla="*/ 964751 h 964751"/>
              <a:gd name="connsiteX3" fmla="*/ 344487 w 688975"/>
              <a:gd name="connsiteY3" fmla="*/ 863100 h 964751"/>
              <a:gd name="connsiteX4" fmla="*/ 0 w 688975"/>
              <a:gd name="connsiteY4" fmla="*/ 964751 h 96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975" h="964751">
                <a:moveTo>
                  <a:pt x="0" y="0"/>
                </a:moveTo>
                <a:lnTo>
                  <a:pt x="688975" y="0"/>
                </a:lnTo>
                <a:lnTo>
                  <a:pt x="688975" y="964751"/>
                </a:lnTo>
                <a:lnTo>
                  <a:pt x="344487" y="863100"/>
                </a:lnTo>
                <a:lnTo>
                  <a:pt x="0" y="9647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328DF6"/>
                </a:solidFill>
                <a:latin typeface="Agency FB" panose="020B0503020202020204" pitchFamily="34" charset="0"/>
                <a:cs typeface="Aharoni" panose="02010803020104030203" pitchFamily="2" charset="-79"/>
                <a:sym typeface="+mn-lt"/>
              </a:rPr>
              <a:t>01</a:t>
            </a:r>
            <a:endParaRPr lang="zh-CN" altLang="en-US" sz="2400" dirty="0">
              <a:solidFill>
                <a:srgbClr val="328DF6"/>
              </a:solidFill>
              <a:latin typeface="Agency FB" panose="020B0503020202020204" pitchFamily="34" charset="0"/>
              <a:cs typeface="Aharoni" panose="02010803020104030203" pitchFamily="2" charset="-79"/>
              <a:sym typeface="+mn-lt"/>
            </a:endParaRPr>
          </a:p>
        </p:txBody>
      </p:sp>
      <p:sp>
        <p:nvSpPr>
          <p:cNvPr id="12" name="矩形: 圆角 4"/>
          <p:cNvSpPr/>
          <p:nvPr/>
        </p:nvSpPr>
        <p:spPr>
          <a:xfrm>
            <a:off x="653677" y="2532682"/>
            <a:ext cx="5613400" cy="468789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CPU vs GPU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任意多边形: 形状 5"/>
          <p:cNvSpPr/>
          <p:nvPr/>
        </p:nvSpPr>
        <p:spPr>
          <a:xfrm>
            <a:off x="801318" y="2553418"/>
            <a:ext cx="500060" cy="585038"/>
          </a:xfrm>
          <a:custGeom>
            <a:avLst/>
            <a:gdLst>
              <a:gd name="connsiteX0" fmla="*/ 0 w 688975"/>
              <a:gd name="connsiteY0" fmla="*/ 0 h 964751"/>
              <a:gd name="connsiteX1" fmla="*/ 688975 w 688975"/>
              <a:gd name="connsiteY1" fmla="*/ 0 h 964751"/>
              <a:gd name="connsiteX2" fmla="*/ 688975 w 688975"/>
              <a:gd name="connsiteY2" fmla="*/ 964751 h 964751"/>
              <a:gd name="connsiteX3" fmla="*/ 344487 w 688975"/>
              <a:gd name="connsiteY3" fmla="*/ 863100 h 964751"/>
              <a:gd name="connsiteX4" fmla="*/ 0 w 688975"/>
              <a:gd name="connsiteY4" fmla="*/ 964751 h 96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975" h="964751">
                <a:moveTo>
                  <a:pt x="0" y="0"/>
                </a:moveTo>
                <a:lnTo>
                  <a:pt x="688975" y="0"/>
                </a:lnTo>
                <a:lnTo>
                  <a:pt x="688975" y="964751"/>
                </a:lnTo>
                <a:lnTo>
                  <a:pt x="344487" y="863100"/>
                </a:lnTo>
                <a:lnTo>
                  <a:pt x="0" y="9647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328DF6"/>
                </a:solidFill>
                <a:latin typeface="Agency FB" panose="020B0503020202020204" pitchFamily="34" charset="0"/>
                <a:cs typeface="Aharoni" panose="02010803020104030203" pitchFamily="2" charset="-79"/>
                <a:sym typeface="+mn-lt"/>
              </a:rPr>
              <a:t>02</a:t>
            </a:r>
            <a:endParaRPr lang="zh-CN" altLang="en-US" sz="2000" dirty="0">
              <a:solidFill>
                <a:srgbClr val="328DF6"/>
              </a:solidFill>
              <a:latin typeface="Agency FB" panose="020B0503020202020204" pitchFamily="34" charset="0"/>
              <a:cs typeface="Aharoni" panose="02010803020104030203" pitchFamily="2" charset="-79"/>
              <a:sym typeface="+mn-lt"/>
            </a:endParaRPr>
          </a:p>
        </p:txBody>
      </p:sp>
      <p:sp>
        <p:nvSpPr>
          <p:cNvPr id="14" name="矩形: 圆角 4"/>
          <p:cNvSpPr/>
          <p:nvPr/>
        </p:nvSpPr>
        <p:spPr>
          <a:xfrm>
            <a:off x="653677" y="3312819"/>
            <a:ext cx="5613400" cy="468789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chemeClr val="bg1"/>
                </a:solidFill>
                <a:cs typeface="+mn-ea"/>
                <a:sym typeface="+mn-lt"/>
              </a:rPr>
              <a:t>OpenglES</a:t>
            </a:r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渲染流程</a:t>
            </a:r>
          </a:p>
        </p:txBody>
      </p:sp>
      <p:sp>
        <p:nvSpPr>
          <p:cNvPr id="15" name="任意多边形: 形状 5"/>
          <p:cNvSpPr/>
          <p:nvPr/>
        </p:nvSpPr>
        <p:spPr>
          <a:xfrm>
            <a:off x="801318" y="3312819"/>
            <a:ext cx="500060" cy="585038"/>
          </a:xfrm>
          <a:custGeom>
            <a:avLst/>
            <a:gdLst>
              <a:gd name="connsiteX0" fmla="*/ 0 w 688975"/>
              <a:gd name="connsiteY0" fmla="*/ 0 h 964751"/>
              <a:gd name="connsiteX1" fmla="*/ 688975 w 688975"/>
              <a:gd name="connsiteY1" fmla="*/ 0 h 964751"/>
              <a:gd name="connsiteX2" fmla="*/ 688975 w 688975"/>
              <a:gd name="connsiteY2" fmla="*/ 964751 h 964751"/>
              <a:gd name="connsiteX3" fmla="*/ 344487 w 688975"/>
              <a:gd name="connsiteY3" fmla="*/ 863100 h 964751"/>
              <a:gd name="connsiteX4" fmla="*/ 0 w 688975"/>
              <a:gd name="connsiteY4" fmla="*/ 964751 h 96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975" h="964751">
                <a:moveTo>
                  <a:pt x="0" y="0"/>
                </a:moveTo>
                <a:lnTo>
                  <a:pt x="688975" y="0"/>
                </a:lnTo>
                <a:lnTo>
                  <a:pt x="688975" y="964751"/>
                </a:lnTo>
                <a:lnTo>
                  <a:pt x="344487" y="863100"/>
                </a:lnTo>
                <a:lnTo>
                  <a:pt x="0" y="9647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328DF6"/>
                </a:solidFill>
                <a:latin typeface="Agency FB" panose="020B0503020202020204" pitchFamily="34" charset="0"/>
                <a:cs typeface="Aharoni" panose="02010803020104030203" pitchFamily="2" charset="-79"/>
                <a:sym typeface="+mn-lt"/>
              </a:rPr>
              <a:t>03</a:t>
            </a:r>
            <a:endParaRPr lang="zh-CN" altLang="en-US" sz="2000" dirty="0">
              <a:solidFill>
                <a:srgbClr val="328DF6"/>
              </a:solidFill>
              <a:latin typeface="Agency FB" panose="020B0503020202020204" pitchFamily="34" charset="0"/>
              <a:cs typeface="Aharoni" panose="02010803020104030203" pitchFamily="2" charset="-79"/>
              <a:sym typeface="+mn-lt"/>
            </a:endParaRPr>
          </a:p>
        </p:txBody>
      </p:sp>
      <p:sp>
        <p:nvSpPr>
          <p:cNvPr id="16" name="矩形: 圆角 4"/>
          <p:cNvSpPr/>
          <p:nvPr/>
        </p:nvSpPr>
        <p:spPr>
          <a:xfrm>
            <a:off x="653677" y="4140099"/>
            <a:ext cx="5613400" cy="468789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着色器</a:t>
            </a:r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Shader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任意多边形: 形状 5"/>
          <p:cNvSpPr/>
          <p:nvPr/>
        </p:nvSpPr>
        <p:spPr>
          <a:xfrm>
            <a:off x="801318" y="4978178"/>
            <a:ext cx="500060" cy="585038"/>
          </a:xfrm>
          <a:custGeom>
            <a:avLst/>
            <a:gdLst>
              <a:gd name="connsiteX0" fmla="*/ 0 w 688975"/>
              <a:gd name="connsiteY0" fmla="*/ 0 h 964751"/>
              <a:gd name="connsiteX1" fmla="*/ 688975 w 688975"/>
              <a:gd name="connsiteY1" fmla="*/ 0 h 964751"/>
              <a:gd name="connsiteX2" fmla="*/ 688975 w 688975"/>
              <a:gd name="connsiteY2" fmla="*/ 964751 h 964751"/>
              <a:gd name="connsiteX3" fmla="*/ 344487 w 688975"/>
              <a:gd name="connsiteY3" fmla="*/ 863100 h 964751"/>
              <a:gd name="connsiteX4" fmla="*/ 0 w 688975"/>
              <a:gd name="connsiteY4" fmla="*/ 964751 h 96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975" h="964751">
                <a:moveTo>
                  <a:pt x="0" y="0"/>
                </a:moveTo>
                <a:lnTo>
                  <a:pt x="688975" y="0"/>
                </a:lnTo>
                <a:lnTo>
                  <a:pt x="688975" y="964751"/>
                </a:lnTo>
                <a:lnTo>
                  <a:pt x="344487" y="863100"/>
                </a:lnTo>
                <a:lnTo>
                  <a:pt x="0" y="9647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328DF6"/>
                </a:solidFill>
                <a:latin typeface="Agency FB" panose="020B0503020202020204" pitchFamily="34" charset="0"/>
                <a:cs typeface="Aharoni" panose="02010803020104030203" pitchFamily="2" charset="-79"/>
                <a:sym typeface="+mn-lt"/>
              </a:rPr>
              <a:t>05</a:t>
            </a:r>
            <a:endParaRPr lang="zh-CN" altLang="en-US" sz="2000" dirty="0">
              <a:solidFill>
                <a:srgbClr val="328DF6"/>
              </a:solidFill>
              <a:latin typeface="Agency FB" panose="020B0503020202020204" pitchFamily="34" charset="0"/>
              <a:cs typeface="Aharoni" panose="02010803020104030203" pitchFamily="2" charset="-79"/>
              <a:sym typeface="+mn-lt"/>
            </a:endParaRPr>
          </a:p>
        </p:txBody>
      </p:sp>
      <p:sp>
        <p:nvSpPr>
          <p:cNvPr id="11" name="矩形: 圆角 4">
            <a:extLst>
              <a:ext uri="{FF2B5EF4-FFF2-40B4-BE49-F238E27FC236}">
                <a16:creationId xmlns:a16="http://schemas.microsoft.com/office/drawing/2014/main" id="{2B99CC02-0C60-4AAE-880F-3834578B17F3}"/>
              </a:ext>
            </a:extLst>
          </p:cNvPr>
          <p:cNvSpPr/>
          <p:nvPr/>
        </p:nvSpPr>
        <p:spPr>
          <a:xfrm>
            <a:off x="653677" y="4956388"/>
            <a:ext cx="5613400" cy="468789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渲染视频案例</a:t>
            </a:r>
          </a:p>
        </p:txBody>
      </p:sp>
      <p:sp>
        <p:nvSpPr>
          <p:cNvPr id="18" name="任意多边形: 形状 5">
            <a:extLst>
              <a:ext uri="{FF2B5EF4-FFF2-40B4-BE49-F238E27FC236}">
                <a16:creationId xmlns:a16="http://schemas.microsoft.com/office/drawing/2014/main" id="{7D3B2AC9-32FF-4715-AB8E-7FDBBF68154A}"/>
              </a:ext>
            </a:extLst>
          </p:cNvPr>
          <p:cNvSpPr/>
          <p:nvPr/>
        </p:nvSpPr>
        <p:spPr>
          <a:xfrm>
            <a:off x="801318" y="4129108"/>
            <a:ext cx="500060" cy="585038"/>
          </a:xfrm>
          <a:custGeom>
            <a:avLst/>
            <a:gdLst>
              <a:gd name="connsiteX0" fmla="*/ 0 w 688975"/>
              <a:gd name="connsiteY0" fmla="*/ 0 h 964751"/>
              <a:gd name="connsiteX1" fmla="*/ 688975 w 688975"/>
              <a:gd name="connsiteY1" fmla="*/ 0 h 964751"/>
              <a:gd name="connsiteX2" fmla="*/ 688975 w 688975"/>
              <a:gd name="connsiteY2" fmla="*/ 964751 h 964751"/>
              <a:gd name="connsiteX3" fmla="*/ 344487 w 688975"/>
              <a:gd name="connsiteY3" fmla="*/ 863100 h 964751"/>
              <a:gd name="connsiteX4" fmla="*/ 0 w 688975"/>
              <a:gd name="connsiteY4" fmla="*/ 964751 h 96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975" h="964751">
                <a:moveTo>
                  <a:pt x="0" y="0"/>
                </a:moveTo>
                <a:lnTo>
                  <a:pt x="688975" y="0"/>
                </a:lnTo>
                <a:lnTo>
                  <a:pt x="688975" y="964751"/>
                </a:lnTo>
                <a:lnTo>
                  <a:pt x="344487" y="863100"/>
                </a:lnTo>
                <a:lnTo>
                  <a:pt x="0" y="9647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328DF6"/>
                </a:solidFill>
                <a:latin typeface="Agency FB" panose="020B0503020202020204" pitchFamily="34" charset="0"/>
                <a:cs typeface="Aharoni" panose="02010803020104030203" pitchFamily="2" charset="-79"/>
                <a:sym typeface="+mn-lt"/>
              </a:rPr>
              <a:t>04</a:t>
            </a:r>
            <a:endParaRPr lang="zh-CN" altLang="en-US" sz="2000" dirty="0">
              <a:solidFill>
                <a:srgbClr val="328DF6"/>
              </a:solidFill>
              <a:latin typeface="Agency FB" panose="020B0503020202020204" pitchFamily="34" charset="0"/>
              <a:cs typeface="Aharoni" panose="02010803020104030203" pitchFamily="2" charset="-79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14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25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75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75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75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75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375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875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375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875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375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875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1" grpId="0" animBg="1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7012" y="56094"/>
            <a:ext cx="7525870" cy="561625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90428" y="2886237"/>
            <a:ext cx="5256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第四章节</a:t>
            </a:r>
          </a:p>
        </p:txBody>
      </p:sp>
      <p:sp>
        <p:nvSpPr>
          <p:cNvPr id="4" name="矩形 3"/>
          <p:cNvSpPr/>
          <p:nvPr/>
        </p:nvSpPr>
        <p:spPr>
          <a:xfrm>
            <a:off x="1090428" y="3352402"/>
            <a:ext cx="68417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第四章节标题内容</a:t>
            </a:r>
          </a:p>
        </p:txBody>
      </p:sp>
    </p:spTree>
    <p:extLst>
      <p:ext uri="{BB962C8B-B14F-4D97-AF65-F5344CB8AC3E}">
        <p14:creationId xmlns:p14="http://schemas.microsoft.com/office/powerpoint/2010/main" val="135699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125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975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4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563449" y="407497"/>
            <a:ext cx="3263768" cy="843308"/>
            <a:chOff x="563449" y="407497"/>
            <a:chExt cx="3263768" cy="843308"/>
          </a:xfrm>
        </p:grpSpPr>
        <p:sp>
          <p:nvSpPr>
            <p:cNvPr id="3" name="矩形 2"/>
            <p:cNvSpPr/>
            <p:nvPr/>
          </p:nvSpPr>
          <p:spPr>
            <a:xfrm>
              <a:off x="563450" y="407497"/>
              <a:ext cx="285210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第四章节标题内容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F3E8810-8A50-4A53-B1C8-391FCFC3741D}"/>
                </a:ext>
              </a:extLst>
            </p:cNvPr>
            <p:cNvSpPr txBox="1"/>
            <p:nvPr/>
          </p:nvSpPr>
          <p:spPr>
            <a:xfrm>
              <a:off x="563449" y="807607"/>
              <a:ext cx="3263768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The user can demonstrate on a projector or computer, or print the </a:t>
              </a:r>
            </a:p>
          </p:txBody>
        </p:sp>
      </p:grpSp>
      <p:grpSp>
        <p:nvGrpSpPr>
          <p:cNvPr id="5" name="组合 10"/>
          <p:cNvGrpSpPr/>
          <p:nvPr/>
        </p:nvGrpSpPr>
        <p:grpSpPr>
          <a:xfrm>
            <a:off x="1533051" y="3057068"/>
            <a:ext cx="9122250" cy="1794790"/>
            <a:chOff x="2929015" y="3666110"/>
            <a:chExt cx="6330321" cy="1245483"/>
          </a:xfrm>
        </p:grpSpPr>
        <p:sp>
          <p:nvSpPr>
            <p:cNvPr id="6" name="任意多边形 1"/>
            <p:cNvSpPr/>
            <p:nvPr/>
          </p:nvSpPr>
          <p:spPr>
            <a:xfrm>
              <a:off x="2929015" y="3666110"/>
              <a:ext cx="1245480" cy="622739"/>
            </a:xfrm>
            <a:custGeom>
              <a:avLst/>
              <a:gdLst/>
              <a:ahLst/>
              <a:cxnLst/>
              <a:rect l="l" t="t" r="r" b="b"/>
              <a:pathLst>
                <a:path w="1245480" h="622739">
                  <a:moveTo>
                    <a:pt x="0" y="622739"/>
                  </a:moveTo>
                  <a:cubicBezTo>
                    <a:pt x="0" y="278810"/>
                    <a:pt x="278811" y="0"/>
                    <a:pt x="622740" y="0"/>
                  </a:cubicBezTo>
                  <a:cubicBezTo>
                    <a:pt x="966667" y="0"/>
                    <a:pt x="1245480" y="278810"/>
                    <a:pt x="1245480" y="622739"/>
                  </a:cubicBezTo>
                  <a:cubicBezTo>
                    <a:pt x="1245480" y="622739"/>
                    <a:pt x="0" y="622739"/>
                    <a:pt x="0" y="622739"/>
                  </a:cubicBezTo>
                  <a:close/>
                </a:path>
              </a:pathLst>
            </a:custGeom>
            <a:gradFill>
              <a:gsLst>
                <a:gs pos="0">
                  <a:srgbClr val="F3C0F7"/>
                </a:gs>
                <a:gs pos="100000">
                  <a:srgbClr val="8196F8"/>
                </a:gs>
              </a:gsLst>
              <a:lin ang="5400000" scaled="1"/>
            </a:gra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endParaRPr sz="2508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7" name="任意多边形 3"/>
            <p:cNvSpPr/>
            <p:nvPr/>
          </p:nvSpPr>
          <p:spPr>
            <a:xfrm flipV="1">
              <a:off x="4195320" y="4288854"/>
              <a:ext cx="1245480" cy="622739"/>
            </a:xfrm>
            <a:custGeom>
              <a:avLst/>
              <a:gdLst/>
              <a:ahLst/>
              <a:cxnLst/>
              <a:rect l="0" t="0" r="0" b="0"/>
              <a:pathLst>
                <a:path w="1245480" h="622739">
                  <a:moveTo>
                    <a:pt x="0" y="622739"/>
                  </a:moveTo>
                  <a:cubicBezTo>
                    <a:pt x="0" y="278810"/>
                    <a:pt x="278811" y="0"/>
                    <a:pt x="622740" y="0"/>
                  </a:cubicBezTo>
                  <a:cubicBezTo>
                    <a:pt x="966667" y="0"/>
                    <a:pt x="1245480" y="278810"/>
                    <a:pt x="1245480" y="622739"/>
                  </a:cubicBezTo>
                  <a:cubicBezTo>
                    <a:pt x="1245480" y="622739"/>
                    <a:pt x="0" y="622739"/>
                    <a:pt x="0" y="622739"/>
                  </a:cubicBezTo>
                  <a:close/>
                </a:path>
              </a:pathLst>
            </a:custGeom>
            <a:gradFill>
              <a:gsLst>
                <a:gs pos="0">
                  <a:srgbClr val="F3C0F7"/>
                </a:gs>
                <a:gs pos="100000">
                  <a:srgbClr val="8196F8"/>
                </a:gs>
              </a:gsLst>
              <a:lin ang="5400000" scaled="1"/>
            </a:gradFill>
            <a:ln w="7600" cap="flat">
              <a:noFill/>
              <a:beve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任意多边形 5"/>
            <p:cNvSpPr/>
            <p:nvPr/>
          </p:nvSpPr>
          <p:spPr>
            <a:xfrm>
              <a:off x="5471436" y="3666110"/>
              <a:ext cx="1245480" cy="622739"/>
            </a:xfrm>
            <a:custGeom>
              <a:avLst/>
              <a:gdLst/>
              <a:ahLst/>
              <a:cxnLst/>
              <a:rect l="l" t="t" r="r" b="b"/>
              <a:pathLst>
                <a:path w="1245480" h="622739">
                  <a:moveTo>
                    <a:pt x="0" y="622739"/>
                  </a:moveTo>
                  <a:cubicBezTo>
                    <a:pt x="0" y="278810"/>
                    <a:pt x="278811" y="0"/>
                    <a:pt x="622740" y="0"/>
                  </a:cubicBezTo>
                  <a:cubicBezTo>
                    <a:pt x="966667" y="0"/>
                    <a:pt x="1245480" y="278810"/>
                    <a:pt x="1245480" y="622739"/>
                  </a:cubicBezTo>
                  <a:cubicBezTo>
                    <a:pt x="1245480" y="622739"/>
                    <a:pt x="0" y="622739"/>
                    <a:pt x="0" y="622739"/>
                  </a:cubicBezTo>
                  <a:close/>
                </a:path>
              </a:pathLst>
            </a:custGeom>
            <a:gradFill>
              <a:gsLst>
                <a:gs pos="0">
                  <a:srgbClr val="F3C0F7"/>
                </a:gs>
                <a:gs pos="100000">
                  <a:srgbClr val="8196F8"/>
                </a:gs>
              </a:gsLst>
              <a:lin ang="5400000" scaled="1"/>
            </a:gra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endParaRPr sz="2508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9" name="任意多边形 7"/>
            <p:cNvSpPr/>
            <p:nvPr/>
          </p:nvSpPr>
          <p:spPr>
            <a:xfrm flipV="1">
              <a:off x="6742650" y="4288854"/>
              <a:ext cx="1245480" cy="622739"/>
            </a:xfrm>
            <a:custGeom>
              <a:avLst/>
              <a:gdLst/>
              <a:ahLst/>
              <a:cxnLst/>
              <a:rect l="0" t="0" r="0" b="0"/>
              <a:pathLst>
                <a:path w="1245480" h="622739">
                  <a:moveTo>
                    <a:pt x="0" y="622739"/>
                  </a:moveTo>
                  <a:cubicBezTo>
                    <a:pt x="0" y="278810"/>
                    <a:pt x="278811" y="0"/>
                    <a:pt x="622740" y="0"/>
                  </a:cubicBezTo>
                  <a:cubicBezTo>
                    <a:pt x="966667" y="0"/>
                    <a:pt x="1245480" y="278810"/>
                    <a:pt x="1245480" y="622739"/>
                  </a:cubicBezTo>
                  <a:cubicBezTo>
                    <a:pt x="1245480" y="622739"/>
                    <a:pt x="0" y="622739"/>
                    <a:pt x="0" y="622739"/>
                  </a:cubicBezTo>
                  <a:close/>
                </a:path>
              </a:pathLst>
            </a:custGeom>
            <a:gradFill>
              <a:gsLst>
                <a:gs pos="0">
                  <a:srgbClr val="F3C0F7"/>
                </a:gs>
                <a:gs pos="100000">
                  <a:srgbClr val="8196F8"/>
                </a:gs>
              </a:gsLst>
              <a:lin ang="5400000" scaled="1"/>
            </a:gradFill>
            <a:ln w="7600" cap="flat">
              <a:noFill/>
              <a:beve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8013856" y="3666110"/>
              <a:ext cx="1245480" cy="622739"/>
            </a:xfrm>
            <a:custGeom>
              <a:avLst/>
              <a:gdLst/>
              <a:ahLst/>
              <a:cxnLst/>
              <a:rect l="l" t="t" r="r" b="b"/>
              <a:pathLst>
                <a:path w="1245480" h="622739">
                  <a:moveTo>
                    <a:pt x="0" y="622739"/>
                  </a:moveTo>
                  <a:cubicBezTo>
                    <a:pt x="0" y="278810"/>
                    <a:pt x="278811" y="0"/>
                    <a:pt x="622740" y="0"/>
                  </a:cubicBezTo>
                  <a:cubicBezTo>
                    <a:pt x="966667" y="0"/>
                    <a:pt x="1245480" y="278810"/>
                    <a:pt x="1245480" y="622739"/>
                  </a:cubicBezTo>
                  <a:cubicBezTo>
                    <a:pt x="1245480" y="622739"/>
                    <a:pt x="0" y="622739"/>
                    <a:pt x="0" y="622739"/>
                  </a:cubicBezTo>
                  <a:close/>
                </a:path>
              </a:pathLst>
            </a:custGeom>
            <a:gradFill>
              <a:gsLst>
                <a:gs pos="0">
                  <a:srgbClr val="F3C0F7"/>
                </a:gs>
                <a:gs pos="100000">
                  <a:srgbClr val="8196F8"/>
                </a:gs>
              </a:gsLst>
              <a:lin ang="5400000" scaled="1"/>
            </a:gra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endParaRPr sz="2508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1"/>
          <p:cNvGrpSpPr/>
          <p:nvPr/>
        </p:nvGrpSpPr>
        <p:grpSpPr>
          <a:xfrm>
            <a:off x="1254708" y="4541391"/>
            <a:ext cx="2351472" cy="1132618"/>
            <a:chOff x="3624780" y="2412339"/>
            <a:chExt cx="2351472" cy="1132618"/>
          </a:xfrm>
        </p:grpSpPr>
        <p:sp>
          <p:nvSpPr>
            <p:cNvPr id="12" name="文本框 11"/>
            <p:cNvSpPr txBox="1"/>
            <p:nvPr/>
          </p:nvSpPr>
          <p:spPr>
            <a:xfrm>
              <a:off x="3733626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14" name="组合 14"/>
          <p:cNvGrpSpPr/>
          <p:nvPr/>
        </p:nvGrpSpPr>
        <p:grpSpPr>
          <a:xfrm>
            <a:off x="4920264" y="4541391"/>
            <a:ext cx="2351472" cy="1132618"/>
            <a:chOff x="3624780" y="2412339"/>
            <a:chExt cx="2351472" cy="1132618"/>
          </a:xfrm>
        </p:grpSpPr>
        <p:sp>
          <p:nvSpPr>
            <p:cNvPr id="15" name="文本框 14"/>
            <p:cNvSpPr txBox="1"/>
            <p:nvPr/>
          </p:nvSpPr>
          <p:spPr>
            <a:xfrm>
              <a:off x="3733626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17" name="组合 17"/>
          <p:cNvGrpSpPr/>
          <p:nvPr/>
        </p:nvGrpSpPr>
        <p:grpSpPr>
          <a:xfrm>
            <a:off x="8582171" y="4541391"/>
            <a:ext cx="2351472" cy="1132618"/>
            <a:chOff x="3624780" y="2412339"/>
            <a:chExt cx="2351472" cy="1132618"/>
          </a:xfrm>
        </p:grpSpPr>
        <p:sp>
          <p:nvSpPr>
            <p:cNvPr id="18" name="文本框 17"/>
            <p:cNvSpPr txBox="1"/>
            <p:nvPr/>
          </p:nvSpPr>
          <p:spPr>
            <a:xfrm>
              <a:off x="3733626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20" name="组合 20"/>
          <p:cNvGrpSpPr/>
          <p:nvPr/>
        </p:nvGrpSpPr>
        <p:grpSpPr>
          <a:xfrm>
            <a:off x="6750306" y="2012398"/>
            <a:ext cx="2351472" cy="1132618"/>
            <a:chOff x="3624780" y="2412339"/>
            <a:chExt cx="2351472" cy="1132618"/>
          </a:xfrm>
        </p:grpSpPr>
        <p:sp>
          <p:nvSpPr>
            <p:cNvPr id="21" name="文本框 20"/>
            <p:cNvSpPr txBox="1"/>
            <p:nvPr/>
          </p:nvSpPr>
          <p:spPr>
            <a:xfrm>
              <a:off x="3733626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23" name="组合 23"/>
          <p:cNvGrpSpPr/>
          <p:nvPr/>
        </p:nvGrpSpPr>
        <p:grpSpPr>
          <a:xfrm>
            <a:off x="3079505" y="2012398"/>
            <a:ext cx="2351472" cy="1132618"/>
            <a:chOff x="3624780" y="2412339"/>
            <a:chExt cx="2351472" cy="1132618"/>
          </a:xfrm>
        </p:grpSpPr>
        <p:sp>
          <p:nvSpPr>
            <p:cNvPr id="24" name="文本框 23"/>
            <p:cNvSpPr txBox="1"/>
            <p:nvPr/>
          </p:nvSpPr>
          <p:spPr>
            <a:xfrm>
              <a:off x="3733626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sp>
        <p:nvSpPr>
          <p:cNvPr id="26" name="椭圆 26"/>
          <p:cNvSpPr/>
          <p:nvPr/>
        </p:nvSpPr>
        <p:spPr>
          <a:xfrm>
            <a:off x="2227977" y="3334095"/>
            <a:ext cx="404935" cy="444010"/>
          </a:xfrm>
          <a:custGeom>
            <a:avLst/>
            <a:gdLst>
              <a:gd name="connsiteX0" fmla="*/ 130776 w 510187"/>
              <a:gd name="connsiteY0" fmla="*/ 398252 h 559418"/>
              <a:gd name="connsiteX1" fmla="*/ 180826 w 510187"/>
              <a:gd name="connsiteY1" fmla="*/ 398252 h 559418"/>
              <a:gd name="connsiteX2" fmla="*/ 195356 w 510187"/>
              <a:gd name="connsiteY2" fmla="*/ 420815 h 559418"/>
              <a:gd name="connsiteX3" fmla="*/ 140463 w 510187"/>
              <a:gd name="connsiteY3" fmla="*/ 420815 h 559418"/>
              <a:gd name="connsiteX4" fmla="*/ 48435 w 510187"/>
              <a:gd name="connsiteY4" fmla="*/ 535243 h 559418"/>
              <a:gd name="connsiteX5" fmla="*/ 461752 w 510187"/>
              <a:gd name="connsiteY5" fmla="*/ 535243 h 559418"/>
              <a:gd name="connsiteX6" fmla="*/ 369724 w 510187"/>
              <a:gd name="connsiteY6" fmla="*/ 420815 h 559418"/>
              <a:gd name="connsiteX7" fmla="*/ 316445 w 510187"/>
              <a:gd name="connsiteY7" fmla="*/ 420815 h 559418"/>
              <a:gd name="connsiteX8" fmla="*/ 329361 w 510187"/>
              <a:gd name="connsiteY8" fmla="*/ 398252 h 559418"/>
              <a:gd name="connsiteX9" fmla="*/ 381026 w 510187"/>
              <a:gd name="connsiteY9" fmla="*/ 398252 h 559418"/>
              <a:gd name="connsiteX10" fmla="*/ 510187 w 510187"/>
              <a:gd name="connsiteY10" fmla="*/ 559418 h 559418"/>
              <a:gd name="connsiteX11" fmla="*/ 0 w 510187"/>
              <a:gd name="connsiteY11" fmla="*/ 559418 h 559418"/>
              <a:gd name="connsiteX12" fmla="*/ 254964 w 510187"/>
              <a:gd name="connsiteY12" fmla="*/ 79000 h 559418"/>
              <a:gd name="connsiteX13" fmla="*/ 175836 w 510187"/>
              <a:gd name="connsiteY13" fmla="*/ 159612 h 559418"/>
              <a:gd name="connsiteX14" fmla="*/ 254964 w 510187"/>
              <a:gd name="connsiteY14" fmla="*/ 238611 h 559418"/>
              <a:gd name="connsiteX15" fmla="*/ 335706 w 510187"/>
              <a:gd name="connsiteY15" fmla="*/ 159612 h 559418"/>
              <a:gd name="connsiteX16" fmla="*/ 254964 w 510187"/>
              <a:gd name="connsiteY16" fmla="*/ 79000 h 559418"/>
              <a:gd name="connsiteX17" fmla="*/ 254964 w 510187"/>
              <a:gd name="connsiteY17" fmla="*/ 0 h 559418"/>
              <a:gd name="connsiteX18" fmla="*/ 414834 w 510187"/>
              <a:gd name="connsiteY18" fmla="*/ 159612 h 559418"/>
              <a:gd name="connsiteX19" fmla="*/ 254964 w 510187"/>
              <a:gd name="connsiteY19" fmla="*/ 478835 h 559418"/>
              <a:gd name="connsiteX20" fmla="*/ 95093 w 510187"/>
              <a:gd name="connsiteY20" fmla="*/ 159612 h 559418"/>
              <a:gd name="connsiteX21" fmla="*/ 254964 w 510187"/>
              <a:gd name="connsiteY21" fmla="*/ 0 h 55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10187" h="559418">
                <a:moveTo>
                  <a:pt x="130776" y="398252"/>
                </a:moveTo>
                <a:lnTo>
                  <a:pt x="180826" y="398252"/>
                </a:lnTo>
                <a:cubicBezTo>
                  <a:pt x="185669" y="404699"/>
                  <a:pt x="190513" y="412757"/>
                  <a:pt x="195356" y="420815"/>
                </a:cubicBezTo>
                <a:lnTo>
                  <a:pt x="140463" y="420815"/>
                </a:lnTo>
                <a:lnTo>
                  <a:pt x="48435" y="535243"/>
                </a:lnTo>
                <a:lnTo>
                  <a:pt x="461752" y="535243"/>
                </a:lnTo>
                <a:lnTo>
                  <a:pt x="369724" y="420815"/>
                </a:lnTo>
                <a:lnTo>
                  <a:pt x="316445" y="420815"/>
                </a:lnTo>
                <a:cubicBezTo>
                  <a:pt x="319674" y="412757"/>
                  <a:pt x="324518" y="404699"/>
                  <a:pt x="329361" y="398252"/>
                </a:cubicBezTo>
                <a:lnTo>
                  <a:pt x="381026" y="398252"/>
                </a:lnTo>
                <a:lnTo>
                  <a:pt x="510187" y="559418"/>
                </a:lnTo>
                <a:lnTo>
                  <a:pt x="0" y="559418"/>
                </a:lnTo>
                <a:close/>
                <a:moveTo>
                  <a:pt x="254964" y="79000"/>
                </a:moveTo>
                <a:cubicBezTo>
                  <a:pt x="211363" y="79000"/>
                  <a:pt x="175836" y="116081"/>
                  <a:pt x="175836" y="159612"/>
                </a:cubicBezTo>
                <a:cubicBezTo>
                  <a:pt x="175836" y="203142"/>
                  <a:pt x="211363" y="238611"/>
                  <a:pt x="254964" y="238611"/>
                </a:cubicBezTo>
                <a:cubicBezTo>
                  <a:pt x="300179" y="238611"/>
                  <a:pt x="335706" y="203142"/>
                  <a:pt x="335706" y="159612"/>
                </a:cubicBezTo>
                <a:cubicBezTo>
                  <a:pt x="335706" y="116081"/>
                  <a:pt x="300179" y="79000"/>
                  <a:pt x="254964" y="79000"/>
                </a:cubicBezTo>
                <a:close/>
                <a:moveTo>
                  <a:pt x="254964" y="0"/>
                </a:moveTo>
                <a:cubicBezTo>
                  <a:pt x="343781" y="0"/>
                  <a:pt x="414834" y="70939"/>
                  <a:pt x="414834" y="159612"/>
                </a:cubicBezTo>
                <a:cubicBezTo>
                  <a:pt x="414834" y="246673"/>
                  <a:pt x="254964" y="478835"/>
                  <a:pt x="254964" y="478835"/>
                </a:cubicBezTo>
                <a:cubicBezTo>
                  <a:pt x="254964" y="478835"/>
                  <a:pt x="95093" y="246673"/>
                  <a:pt x="95093" y="159612"/>
                </a:cubicBezTo>
                <a:cubicBezTo>
                  <a:pt x="95093" y="70939"/>
                  <a:pt x="167761" y="0"/>
                  <a:pt x="2549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7" name="椭圆 27"/>
          <p:cNvSpPr/>
          <p:nvPr/>
        </p:nvSpPr>
        <p:spPr>
          <a:xfrm>
            <a:off x="5864215" y="3355221"/>
            <a:ext cx="444010" cy="401758"/>
          </a:xfrm>
          <a:custGeom>
            <a:avLst/>
            <a:gdLst>
              <a:gd name="connsiteX0" fmla="*/ 407586 w 606580"/>
              <a:gd name="connsiteY0" fmla="*/ 252695 h 548858"/>
              <a:gd name="connsiteX1" fmla="*/ 502285 w 606580"/>
              <a:gd name="connsiteY1" fmla="*/ 252695 h 548858"/>
              <a:gd name="connsiteX2" fmla="*/ 502285 w 606580"/>
              <a:gd name="connsiteY2" fmla="*/ 346759 h 548858"/>
              <a:gd name="connsiteX3" fmla="*/ 407586 w 606580"/>
              <a:gd name="connsiteY3" fmla="*/ 346759 h 548858"/>
              <a:gd name="connsiteX4" fmla="*/ 104296 w 606580"/>
              <a:gd name="connsiteY4" fmla="*/ 205698 h 548858"/>
              <a:gd name="connsiteX5" fmla="*/ 199065 w 606580"/>
              <a:gd name="connsiteY5" fmla="*/ 205698 h 548858"/>
              <a:gd name="connsiteX6" fmla="*/ 199065 w 606580"/>
              <a:gd name="connsiteY6" fmla="*/ 346758 h 548858"/>
              <a:gd name="connsiteX7" fmla="*/ 104296 w 606580"/>
              <a:gd name="connsiteY7" fmla="*/ 346758 h 548858"/>
              <a:gd name="connsiteX8" fmla="*/ 255870 w 606580"/>
              <a:gd name="connsiteY8" fmla="*/ 96040 h 548858"/>
              <a:gd name="connsiteX9" fmla="*/ 350710 w 606580"/>
              <a:gd name="connsiteY9" fmla="*/ 96040 h 548858"/>
              <a:gd name="connsiteX10" fmla="*/ 350710 w 606580"/>
              <a:gd name="connsiteY10" fmla="*/ 346759 h 548858"/>
              <a:gd name="connsiteX11" fmla="*/ 255870 w 606580"/>
              <a:gd name="connsiteY11" fmla="*/ 346759 h 548858"/>
              <a:gd name="connsiteX12" fmla="*/ 37882 w 606580"/>
              <a:gd name="connsiteY12" fmla="*/ 37913 h 548858"/>
              <a:gd name="connsiteX13" fmla="*/ 37882 w 606580"/>
              <a:gd name="connsiteY13" fmla="*/ 405363 h 548858"/>
              <a:gd name="connsiteX14" fmla="*/ 568698 w 606580"/>
              <a:gd name="connsiteY14" fmla="*/ 405363 h 548858"/>
              <a:gd name="connsiteX15" fmla="*/ 568698 w 606580"/>
              <a:gd name="connsiteY15" fmla="*/ 37913 h 548858"/>
              <a:gd name="connsiteX16" fmla="*/ 18941 w 606580"/>
              <a:gd name="connsiteY16" fmla="*/ 0 h 548858"/>
              <a:gd name="connsiteX17" fmla="*/ 587639 w 606580"/>
              <a:gd name="connsiteY17" fmla="*/ 0 h 548858"/>
              <a:gd name="connsiteX18" fmla="*/ 606580 w 606580"/>
              <a:gd name="connsiteY18" fmla="*/ 18910 h 548858"/>
              <a:gd name="connsiteX19" fmla="*/ 606580 w 606580"/>
              <a:gd name="connsiteY19" fmla="*/ 424274 h 548858"/>
              <a:gd name="connsiteX20" fmla="*/ 587639 w 606580"/>
              <a:gd name="connsiteY20" fmla="*/ 443184 h 548858"/>
              <a:gd name="connsiteX21" fmla="*/ 322278 w 606580"/>
              <a:gd name="connsiteY21" fmla="*/ 443184 h 548858"/>
              <a:gd name="connsiteX22" fmla="*/ 322278 w 606580"/>
              <a:gd name="connsiteY22" fmla="*/ 511038 h 548858"/>
              <a:gd name="connsiteX23" fmla="*/ 450223 w 606580"/>
              <a:gd name="connsiteY23" fmla="*/ 511038 h 548858"/>
              <a:gd name="connsiteX24" fmla="*/ 450223 w 606580"/>
              <a:gd name="connsiteY24" fmla="*/ 548858 h 548858"/>
              <a:gd name="connsiteX25" fmla="*/ 156357 w 606580"/>
              <a:gd name="connsiteY25" fmla="*/ 548858 h 548858"/>
              <a:gd name="connsiteX26" fmla="*/ 156357 w 606580"/>
              <a:gd name="connsiteY26" fmla="*/ 511038 h 548858"/>
              <a:gd name="connsiteX27" fmla="*/ 284302 w 606580"/>
              <a:gd name="connsiteY27" fmla="*/ 511038 h 548858"/>
              <a:gd name="connsiteX28" fmla="*/ 284302 w 606580"/>
              <a:gd name="connsiteY28" fmla="*/ 443184 h 548858"/>
              <a:gd name="connsiteX29" fmla="*/ 18941 w 606580"/>
              <a:gd name="connsiteY29" fmla="*/ 443184 h 548858"/>
              <a:gd name="connsiteX30" fmla="*/ 0 w 606580"/>
              <a:gd name="connsiteY30" fmla="*/ 424274 h 548858"/>
              <a:gd name="connsiteX31" fmla="*/ 0 w 606580"/>
              <a:gd name="connsiteY31" fmla="*/ 18910 h 548858"/>
              <a:gd name="connsiteX32" fmla="*/ 18941 w 606580"/>
              <a:gd name="connsiteY32" fmla="*/ 0 h 548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6580" h="548858">
                <a:moveTo>
                  <a:pt x="407586" y="252695"/>
                </a:moveTo>
                <a:lnTo>
                  <a:pt x="502285" y="252695"/>
                </a:lnTo>
                <a:lnTo>
                  <a:pt x="502285" y="346759"/>
                </a:lnTo>
                <a:lnTo>
                  <a:pt x="407586" y="346759"/>
                </a:lnTo>
                <a:close/>
                <a:moveTo>
                  <a:pt x="104296" y="205698"/>
                </a:moveTo>
                <a:lnTo>
                  <a:pt x="199065" y="205698"/>
                </a:lnTo>
                <a:lnTo>
                  <a:pt x="199065" y="346758"/>
                </a:lnTo>
                <a:lnTo>
                  <a:pt x="104296" y="346758"/>
                </a:lnTo>
                <a:close/>
                <a:moveTo>
                  <a:pt x="255870" y="96040"/>
                </a:moveTo>
                <a:lnTo>
                  <a:pt x="350710" y="96040"/>
                </a:lnTo>
                <a:lnTo>
                  <a:pt x="350710" y="346759"/>
                </a:lnTo>
                <a:lnTo>
                  <a:pt x="255870" y="346759"/>
                </a:lnTo>
                <a:close/>
                <a:moveTo>
                  <a:pt x="37882" y="37913"/>
                </a:moveTo>
                <a:lnTo>
                  <a:pt x="37882" y="405363"/>
                </a:lnTo>
                <a:lnTo>
                  <a:pt x="568698" y="405363"/>
                </a:lnTo>
                <a:lnTo>
                  <a:pt x="568698" y="37913"/>
                </a:lnTo>
                <a:close/>
                <a:moveTo>
                  <a:pt x="18941" y="0"/>
                </a:moveTo>
                <a:lnTo>
                  <a:pt x="587639" y="0"/>
                </a:lnTo>
                <a:cubicBezTo>
                  <a:pt x="598038" y="0"/>
                  <a:pt x="606580" y="8528"/>
                  <a:pt x="606580" y="18910"/>
                </a:cubicBezTo>
                <a:lnTo>
                  <a:pt x="606580" y="424274"/>
                </a:lnTo>
                <a:cubicBezTo>
                  <a:pt x="606580" y="434656"/>
                  <a:pt x="598038" y="443184"/>
                  <a:pt x="587639" y="443184"/>
                </a:cubicBezTo>
                <a:lnTo>
                  <a:pt x="322278" y="443184"/>
                </a:lnTo>
                <a:lnTo>
                  <a:pt x="322278" y="511038"/>
                </a:lnTo>
                <a:lnTo>
                  <a:pt x="450223" y="511038"/>
                </a:lnTo>
                <a:lnTo>
                  <a:pt x="450223" y="548858"/>
                </a:lnTo>
                <a:lnTo>
                  <a:pt x="156357" y="548858"/>
                </a:lnTo>
                <a:lnTo>
                  <a:pt x="156357" y="511038"/>
                </a:lnTo>
                <a:lnTo>
                  <a:pt x="284302" y="511038"/>
                </a:lnTo>
                <a:lnTo>
                  <a:pt x="284302" y="443184"/>
                </a:lnTo>
                <a:lnTo>
                  <a:pt x="18941" y="443184"/>
                </a:lnTo>
                <a:cubicBezTo>
                  <a:pt x="8542" y="443184"/>
                  <a:pt x="0" y="434656"/>
                  <a:pt x="0" y="424274"/>
                </a:cubicBezTo>
                <a:lnTo>
                  <a:pt x="0" y="18910"/>
                </a:lnTo>
                <a:cubicBezTo>
                  <a:pt x="0" y="8528"/>
                  <a:pt x="8542" y="0"/>
                  <a:pt x="189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8" name="椭圆 28"/>
          <p:cNvSpPr/>
          <p:nvPr/>
        </p:nvSpPr>
        <p:spPr>
          <a:xfrm>
            <a:off x="9543090" y="3334095"/>
            <a:ext cx="429633" cy="444010"/>
          </a:xfrm>
          <a:custGeom>
            <a:avLst/>
            <a:gdLst>
              <a:gd name="T0" fmla="*/ 743 w 743"/>
              <a:gd name="T1" fmla="*/ 27 h 769"/>
              <a:gd name="T2" fmla="*/ 736 w 743"/>
              <a:gd name="T3" fmla="*/ 8 h 769"/>
              <a:gd name="T4" fmla="*/ 717 w 743"/>
              <a:gd name="T5" fmla="*/ 0 h 769"/>
              <a:gd name="T6" fmla="*/ 599 w 743"/>
              <a:gd name="T7" fmla="*/ 0 h 769"/>
              <a:gd name="T8" fmla="*/ 591 w 743"/>
              <a:gd name="T9" fmla="*/ 1 h 769"/>
              <a:gd name="T10" fmla="*/ 569 w 743"/>
              <a:gd name="T11" fmla="*/ 1 h 769"/>
              <a:gd name="T12" fmla="*/ 555 w 743"/>
              <a:gd name="T13" fmla="*/ 2 h 769"/>
              <a:gd name="T14" fmla="*/ 184 w 743"/>
              <a:gd name="T15" fmla="*/ 2 h 769"/>
              <a:gd name="T16" fmla="*/ 171 w 743"/>
              <a:gd name="T17" fmla="*/ 1 h 769"/>
              <a:gd name="T18" fmla="*/ 152 w 743"/>
              <a:gd name="T19" fmla="*/ 1 h 769"/>
              <a:gd name="T20" fmla="*/ 144 w 743"/>
              <a:gd name="T21" fmla="*/ 0 h 769"/>
              <a:gd name="T22" fmla="*/ 26 w 743"/>
              <a:gd name="T23" fmla="*/ 0 h 769"/>
              <a:gd name="T24" fmla="*/ 8 w 743"/>
              <a:gd name="T25" fmla="*/ 8 h 769"/>
              <a:gd name="T26" fmla="*/ 0 w 743"/>
              <a:gd name="T27" fmla="*/ 27 h 769"/>
              <a:gd name="T28" fmla="*/ 118 w 743"/>
              <a:gd name="T29" fmla="*/ 266 h 769"/>
              <a:gd name="T30" fmla="*/ 118 w 743"/>
              <a:gd name="T31" fmla="*/ 267 h 769"/>
              <a:gd name="T32" fmla="*/ 118 w 743"/>
              <a:gd name="T33" fmla="*/ 270 h 769"/>
              <a:gd name="T34" fmla="*/ 342 w 743"/>
              <a:gd name="T35" fmla="*/ 511 h 769"/>
              <a:gd name="T36" fmla="*/ 342 w 743"/>
              <a:gd name="T37" fmla="*/ 713 h 769"/>
              <a:gd name="T38" fmla="*/ 242 w 743"/>
              <a:gd name="T39" fmla="*/ 713 h 769"/>
              <a:gd name="T40" fmla="*/ 228 w 743"/>
              <a:gd name="T41" fmla="*/ 727 h 769"/>
              <a:gd name="T42" fmla="*/ 228 w 743"/>
              <a:gd name="T43" fmla="*/ 756 h 769"/>
              <a:gd name="T44" fmla="*/ 242 w 743"/>
              <a:gd name="T45" fmla="*/ 769 h 769"/>
              <a:gd name="T46" fmla="*/ 498 w 743"/>
              <a:gd name="T47" fmla="*/ 769 h 769"/>
              <a:gd name="T48" fmla="*/ 511 w 743"/>
              <a:gd name="T49" fmla="*/ 756 h 769"/>
              <a:gd name="T50" fmla="*/ 511 w 743"/>
              <a:gd name="T51" fmla="*/ 727 h 769"/>
              <a:gd name="T52" fmla="*/ 498 w 743"/>
              <a:gd name="T53" fmla="*/ 713 h 769"/>
              <a:gd name="T54" fmla="*/ 398 w 743"/>
              <a:gd name="T55" fmla="*/ 713 h 769"/>
              <a:gd name="T56" fmla="*/ 398 w 743"/>
              <a:gd name="T57" fmla="*/ 511 h 769"/>
              <a:gd name="T58" fmla="*/ 621 w 743"/>
              <a:gd name="T59" fmla="*/ 279 h 769"/>
              <a:gd name="T60" fmla="*/ 623 w 743"/>
              <a:gd name="T61" fmla="*/ 271 h 769"/>
              <a:gd name="T62" fmla="*/ 623 w 743"/>
              <a:gd name="T63" fmla="*/ 266 h 769"/>
              <a:gd name="T64" fmla="*/ 743 w 743"/>
              <a:gd name="T65" fmla="*/ 27 h 769"/>
              <a:gd name="T66" fmla="*/ 370 w 743"/>
              <a:gd name="T67" fmla="*/ 457 h 769"/>
              <a:gd name="T68" fmla="*/ 174 w 743"/>
              <a:gd name="T69" fmla="*/ 261 h 769"/>
              <a:gd name="T70" fmla="*/ 174 w 743"/>
              <a:gd name="T71" fmla="*/ 58 h 769"/>
              <a:gd name="T72" fmla="*/ 566 w 743"/>
              <a:gd name="T73" fmla="*/ 58 h 769"/>
              <a:gd name="T74" fmla="*/ 566 w 743"/>
              <a:gd name="T75" fmla="*/ 261 h 769"/>
              <a:gd name="T76" fmla="*/ 370 w 743"/>
              <a:gd name="T77" fmla="*/ 457 h 769"/>
              <a:gd name="T78" fmla="*/ 118 w 743"/>
              <a:gd name="T79" fmla="*/ 209 h 769"/>
              <a:gd name="T80" fmla="*/ 55 w 743"/>
              <a:gd name="T81" fmla="*/ 53 h 769"/>
              <a:gd name="T82" fmla="*/ 118 w 743"/>
              <a:gd name="T83" fmla="*/ 53 h 769"/>
              <a:gd name="T84" fmla="*/ 118 w 743"/>
              <a:gd name="T85" fmla="*/ 209 h 769"/>
              <a:gd name="T86" fmla="*/ 626 w 743"/>
              <a:gd name="T87" fmla="*/ 209 h 769"/>
              <a:gd name="T88" fmla="*/ 626 w 743"/>
              <a:gd name="T89" fmla="*/ 53 h 769"/>
              <a:gd name="T90" fmla="*/ 688 w 743"/>
              <a:gd name="T91" fmla="*/ 53 h 769"/>
              <a:gd name="T92" fmla="*/ 626 w 743"/>
              <a:gd name="T93" fmla="*/ 209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43" h="769">
                <a:moveTo>
                  <a:pt x="743" y="27"/>
                </a:moveTo>
                <a:cubicBezTo>
                  <a:pt x="743" y="20"/>
                  <a:pt x="741" y="13"/>
                  <a:pt x="736" y="8"/>
                </a:cubicBezTo>
                <a:cubicBezTo>
                  <a:pt x="731" y="3"/>
                  <a:pt x="724" y="0"/>
                  <a:pt x="717" y="0"/>
                </a:cubicBezTo>
                <a:lnTo>
                  <a:pt x="599" y="0"/>
                </a:lnTo>
                <a:cubicBezTo>
                  <a:pt x="596" y="0"/>
                  <a:pt x="594" y="0"/>
                  <a:pt x="591" y="1"/>
                </a:cubicBezTo>
                <a:lnTo>
                  <a:pt x="569" y="1"/>
                </a:lnTo>
                <a:cubicBezTo>
                  <a:pt x="565" y="1"/>
                  <a:pt x="560" y="1"/>
                  <a:pt x="555" y="2"/>
                </a:cubicBezTo>
                <a:lnTo>
                  <a:pt x="184" y="2"/>
                </a:lnTo>
                <a:cubicBezTo>
                  <a:pt x="179" y="1"/>
                  <a:pt x="175" y="1"/>
                  <a:pt x="171" y="1"/>
                </a:cubicBezTo>
                <a:lnTo>
                  <a:pt x="152" y="1"/>
                </a:lnTo>
                <a:cubicBezTo>
                  <a:pt x="149" y="0"/>
                  <a:pt x="147" y="0"/>
                  <a:pt x="144" y="0"/>
                </a:cubicBezTo>
                <a:lnTo>
                  <a:pt x="26" y="0"/>
                </a:lnTo>
                <a:cubicBezTo>
                  <a:pt x="19" y="0"/>
                  <a:pt x="13" y="3"/>
                  <a:pt x="8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6"/>
                  <a:pt x="3" y="239"/>
                  <a:pt x="118" y="266"/>
                </a:cubicBezTo>
                <a:lnTo>
                  <a:pt x="118" y="267"/>
                </a:lnTo>
                <a:cubicBezTo>
                  <a:pt x="118" y="268"/>
                  <a:pt x="118" y="269"/>
                  <a:pt x="118" y="270"/>
                </a:cubicBezTo>
                <a:cubicBezTo>
                  <a:pt x="123" y="394"/>
                  <a:pt x="220" y="497"/>
                  <a:pt x="342" y="511"/>
                </a:cubicBezTo>
                <a:lnTo>
                  <a:pt x="342" y="713"/>
                </a:lnTo>
                <a:lnTo>
                  <a:pt x="242" y="713"/>
                </a:lnTo>
                <a:cubicBezTo>
                  <a:pt x="234" y="713"/>
                  <a:pt x="228" y="719"/>
                  <a:pt x="228" y="727"/>
                </a:cubicBezTo>
                <a:lnTo>
                  <a:pt x="228" y="756"/>
                </a:lnTo>
                <a:cubicBezTo>
                  <a:pt x="228" y="763"/>
                  <a:pt x="234" y="769"/>
                  <a:pt x="242" y="769"/>
                </a:cubicBezTo>
                <a:lnTo>
                  <a:pt x="498" y="769"/>
                </a:lnTo>
                <a:cubicBezTo>
                  <a:pt x="505" y="769"/>
                  <a:pt x="511" y="763"/>
                  <a:pt x="511" y="756"/>
                </a:cubicBezTo>
                <a:lnTo>
                  <a:pt x="511" y="727"/>
                </a:lnTo>
                <a:cubicBezTo>
                  <a:pt x="511" y="719"/>
                  <a:pt x="505" y="713"/>
                  <a:pt x="498" y="713"/>
                </a:cubicBezTo>
                <a:lnTo>
                  <a:pt x="398" y="713"/>
                </a:lnTo>
                <a:lnTo>
                  <a:pt x="398" y="511"/>
                </a:lnTo>
                <a:cubicBezTo>
                  <a:pt x="519" y="498"/>
                  <a:pt x="612" y="401"/>
                  <a:pt x="621" y="279"/>
                </a:cubicBezTo>
                <a:cubicBezTo>
                  <a:pt x="622" y="277"/>
                  <a:pt x="623" y="274"/>
                  <a:pt x="623" y="271"/>
                </a:cubicBezTo>
                <a:lnTo>
                  <a:pt x="623" y="266"/>
                </a:lnTo>
                <a:cubicBezTo>
                  <a:pt x="740" y="242"/>
                  <a:pt x="743" y="36"/>
                  <a:pt x="743" y="27"/>
                </a:cubicBezTo>
                <a:close/>
                <a:moveTo>
                  <a:pt x="370" y="457"/>
                </a:moveTo>
                <a:cubicBezTo>
                  <a:pt x="262" y="457"/>
                  <a:pt x="174" y="369"/>
                  <a:pt x="174" y="261"/>
                </a:cubicBezTo>
                <a:lnTo>
                  <a:pt x="174" y="58"/>
                </a:lnTo>
                <a:lnTo>
                  <a:pt x="566" y="58"/>
                </a:lnTo>
                <a:lnTo>
                  <a:pt x="566" y="261"/>
                </a:lnTo>
                <a:cubicBezTo>
                  <a:pt x="566" y="369"/>
                  <a:pt x="478" y="457"/>
                  <a:pt x="370" y="457"/>
                </a:cubicBezTo>
                <a:close/>
                <a:moveTo>
                  <a:pt x="118" y="209"/>
                </a:moveTo>
                <a:cubicBezTo>
                  <a:pt x="73" y="184"/>
                  <a:pt x="59" y="98"/>
                  <a:pt x="55" y="53"/>
                </a:cubicBezTo>
                <a:lnTo>
                  <a:pt x="118" y="53"/>
                </a:lnTo>
                <a:lnTo>
                  <a:pt x="118" y="209"/>
                </a:lnTo>
                <a:close/>
                <a:moveTo>
                  <a:pt x="626" y="209"/>
                </a:moveTo>
                <a:lnTo>
                  <a:pt x="626" y="53"/>
                </a:lnTo>
                <a:lnTo>
                  <a:pt x="688" y="53"/>
                </a:lnTo>
                <a:cubicBezTo>
                  <a:pt x="684" y="98"/>
                  <a:pt x="670" y="184"/>
                  <a:pt x="626" y="2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9" name="椭圆 29"/>
          <p:cNvSpPr/>
          <p:nvPr/>
        </p:nvSpPr>
        <p:spPr>
          <a:xfrm>
            <a:off x="4052774" y="4155757"/>
            <a:ext cx="404935" cy="444010"/>
          </a:xfrm>
          <a:custGeom>
            <a:avLst/>
            <a:gdLst>
              <a:gd name="connsiteX0" fmla="*/ 257952 w 552598"/>
              <a:gd name="connsiteY0" fmla="*/ 238897 h 605921"/>
              <a:gd name="connsiteX1" fmla="*/ 252845 w 552598"/>
              <a:gd name="connsiteY1" fmla="*/ 243996 h 605921"/>
              <a:gd name="connsiteX2" fmla="*/ 252845 w 552598"/>
              <a:gd name="connsiteY2" fmla="*/ 308986 h 605921"/>
              <a:gd name="connsiteX3" fmla="*/ 228056 w 552598"/>
              <a:gd name="connsiteY3" fmla="*/ 308986 h 605921"/>
              <a:gd name="connsiteX4" fmla="*/ 225642 w 552598"/>
              <a:gd name="connsiteY4" fmla="*/ 314085 h 605921"/>
              <a:gd name="connsiteX5" fmla="*/ 273271 w 552598"/>
              <a:gd name="connsiteY5" fmla="*/ 372123 h 605921"/>
              <a:gd name="connsiteX6" fmla="*/ 279306 w 552598"/>
              <a:gd name="connsiteY6" fmla="*/ 372123 h 605921"/>
              <a:gd name="connsiteX7" fmla="*/ 327027 w 552598"/>
              <a:gd name="connsiteY7" fmla="*/ 314085 h 605921"/>
              <a:gd name="connsiteX8" fmla="*/ 324520 w 552598"/>
              <a:gd name="connsiteY8" fmla="*/ 308986 h 605921"/>
              <a:gd name="connsiteX9" fmla="*/ 299731 w 552598"/>
              <a:gd name="connsiteY9" fmla="*/ 308986 h 605921"/>
              <a:gd name="connsiteX10" fmla="*/ 299731 w 552598"/>
              <a:gd name="connsiteY10" fmla="*/ 243996 h 605921"/>
              <a:gd name="connsiteX11" fmla="*/ 294718 w 552598"/>
              <a:gd name="connsiteY11" fmla="*/ 238897 h 605921"/>
              <a:gd name="connsiteX12" fmla="*/ 260737 w 552598"/>
              <a:gd name="connsiteY12" fmla="*/ 130146 h 605921"/>
              <a:gd name="connsiteX13" fmla="*/ 291932 w 552598"/>
              <a:gd name="connsiteY13" fmla="*/ 130146 h 605921"/>
              <a:gd name="connsiteX14" fmla="*/ 303445 w 552598"/>
              <a:gd name="connsiteY14" fmla="*/ 141642 h 605921"/>
              <a:gd name="connsiteX15" fmla="*/ 303445 w 552598"/>
              <a:gd name="connsiteY15" fmla="*/ 167602 h 605921"/>
              <a:gd name="connsiteX16" fmla="*/ 353580 w 552598"/>
              <a:gd name="connsiteY16" fmla="*/ 188369 h 605921"/>
              <a:gd name="connsiteX17" fmla="*/ 371963 w 552598"/>
              <a:gd name="connsiteY17" fmla="*/ 170012 h 605921"/>
              <a:gd name="connsiteX18" fmla="*/ 388118 w 552598"/>
              <a:gd name="connsiteY18" fmla="*/ 170012 h 605921"/>
              <a:gd name="connsiteX19" fmla="*/ 410215 w 552598"/>
              <a:gd name="connsiteY19" fmla="*/ 192077 h 605921"/>
              <a:gd name="connsiteX20" fmla="*/ 410215 w 552598"/>
              <a:gd name="connsiteY20" fmla="*/ 208209 h 605921"/>
              <a:gd name="connsiteX21" fmla="*/ 391832 w 552598"/>
              <a:gd name="connsiteY21" fmla="*/ 226566 h 605921"/>
              <a:gd name="connsiteX22" fmla="*/ 412628 w 552598"/>
              <a:gd name="connsiteY22" fmla="*/ 276630 h 605921"/>
              <a:gd name="connsiteX23" fmla="*/ 438625 w 552598"/>
              <a:gd name="connsiteY23" fmla="*/ 276630 h 605921"/>
              <a:gd name="connsiteX24" fmla="*/ 450137 w 552598"/>
              <a:gd name="connsiteY24" fmla="*/ 288126 h 605921"/>
              <a:gd name="connsiteX25" fmla="*/ 450137 w 552598"/>
              <a:gd name="connsiteY25" fmla="*/ 319277 h 605921"/>
              <a:gd name="connsiteX26" fmla="*/ 438625 w 552598"/>
              <a:gd name="connsiteY26" fmla="*/ 330773 h 605921"/>
              <a:gd name="connsiteX27" fmla="*/ 412628 w 552598"/>
              <a:gd name="connsiteY27" fmla="*/ 330773 h 605921"/>
              <a:gd name="connsiteX28" fmla="*/ 391832 w 552598"/>
              <a:gd name="connsiteY28" fmla="*/ 380838 h 605921"/>
              <a:gd name="connsiteX29" fmla="*/ 410215 w 552598"/>
              <a:gd name="connsiteY29" fmla="*/ 399102 h 605921"/>
              <a:gd name="connsiteX30" fmla="*/ 410215 w 552598"/>
              <a:gd name="connsiteY30" fmla="*/ 415326 h 605921"/>
              <a:gd name="connsiteX31" fmla="*/ 388118 w 552598"/>
              <a:gd name="connsiteY31" fmla="*/ 437299 h 605921"/>
              <a:gd name="connsiteX32" fmla="*/ 371963 w 552598"/>
              <a:gd name="connsiteY32" fmla="*/ 437299 h 605921"/>
              <a:gd name="connsiteX33" fmla="*/ 353580 w 552598"/>
              <a:gd name="connsiteY33" fmla="*/ 419035 h 605921"/>
              <a:gd name="connsiteX34" fmla="*/ 303445 w 552598"/>
              <a:gd name="connsiteY34" fmla="*/ 439802 h 605921"/>
              <a:gd name="connsiteX35" fmla="*/ 303445 w 552598"/>
              <a:gd name="connsiteY35" fmla="*/ 465761 h 605921"/>
              <a:gd name="connsiteX36" fmla="*/ 291932 w 552598"/>
              <a:gd name="connsiteY36" fmla="*/ 477257 h 605921"/>
              <a:gd name="connsiteX37" fmla="*/ 260737 w 552598"/>
              <a:gd name="connsiteY37" fmla="*/ 477257 h 605921"/>
              <a:gd name="connsiteX38" fmla="*/ 249224 w 552598"/>
              <a:gd name="connsiteY38" fmla="*/ 465761 h 605921"/>
              <a:gd name="connsiteX39" fmla="*/ 249224 w 552598"/>
              <a:gd name="connsiteY39" fmla="*/ 439802 h 605921"/>
              <a:gd name="connsiteX40" fmla="*/ 199089 w 552598"/>
              <a:gd name="connsiteY40" fmla="*/ 419035 h 605921"/>
              <a:gd name="connsiteX41" fmla="*/ 180799 w 552598"/>
              <a:gd name="connsiteY41" fmla="*/ 437299 h 605921"/>
              <a:gd name="connsiteX42" fmla="*/ 164551 w 552598"/>
              <a:gd name="connsiteY42" fmla="*/ 437299 h 605921"/>
              <a:gd name="connsiteX43" fmla="*/ 142547 w 552598"/>
              <a:gd name="connsiteY43" fmla="*/ 415326 h 605921"/>
              <a:gd name="connsiteX44" fmla="*/ 142547 w 552598"/>
              <a:gd name="connsiteY44" fmla="*/ 399102 h 605921"/>
              <a:gd name="connsiteX45" fmla="*/ 160837 w 552598"/>
              <a:gd name="connsiteY45" fmla="*/ 380838 h 605921"/>
              <a:gd name="connsiteX46" fmla="*/ 140041 w 552598"/>
              <a:gd name="connsiteY46" fmla="*/ 330773 h 605921"/>
              <a:gd name="connsiteX47" fmla="*/ 114044 w 552598"/>
              <a:gd name="connsiteY47" fmla="*/ 330773 h 605921"/>
              <a:gd name="connsiteX48" fmla="*/ 102532 w 552598"/>
              <a:gd name="connsiteY48" fmla="*/ 319277 h 605921"/>
              <a:gd name="connsiteX49" fmla="*/ 102532 w 552598"/>
              <a:gd name="connsiteY49" fmla="*/ 288126 h 605921"/>
              <a:gd name="connsiteX50" fmla="*/ 114044 w 552598"/>
              <a:gd name="connsiteY50" fmla="*/ 276630 h 605921"/>
              <a:gd name="connsiteX51" fmla="*/ 140041 w 552598"/>
              <a:gd name="connsiteY51" fmla="*/ 276630 h 605921"/>
              <a:gd name="connsiteX52" fmla="*/ 160837 w 552598"/>
              <a:gd name="connsiteY52" fmla="*/ 226566 h 605921"/>
              <a:gd name="connsiteX53" fmla="*/ 142547 w 552598"/>
              <a:gd name="connsiteY53" fmla="*/ 208209 h 605921"/>
              <a:gd name="connsiteX54" fmla="*/ 142547 w 552598"/>
              <a:gd name="connsiteY54" fmla="*/ 192077 h 605921"/>
              <a:gd name="connsiteX55" fmla="*/ 164551 w 552598"/>
              <a:gd name="connsiteY55" fmla="*/ 170012 h 605921"/>
              <a:gd name="connsiteX56" fmla="*/ 180799 w 552598"/>
              <a:gd name="connsiteY56" fmla="*/ 170012 h 605921"/>
              <a:gd name="connsiteX57" fmla="*/ 199089 w 552598"/>
              <a:gd name="connsiteY57" fmla="*/ 188369 h 605921"/>
              <a:gd name="connsiteX58" fmla="*/ 249224 w 552598"/>
              <a:gd name="connsiteY58" fmla="*/ 167602 h 605921"/>
              <a:gd name="connsiteX59" fmla="*/ 249224 w 552598"/>
              <a:gd name="connsiteY59" fmla="*/ 141642 h 605921"/>
              <a:gd name="connsiteX60" fmla="*/ 260737 w 552598"/>
              <a:gd name="connsiteY60" fmla="*/ 130146 h 605921"/>
              <a:gd name="connsiteX61" fmla="*/ 438507 w 552598"/>
              <a:gd name="connsiteY61" fmla="*/ 79551 h 605921"/>
              <a:gd name="connsiteX62" fmla="*/ 552598 w 552598"/>
              <a:gd name="connsiteY62" fmla="*/ 302952 h 605921"/>
              <a:gd name="connsiteX63" fmla="*/ 276329 w 552598"/>
              <a:gd name="connsiteY63" fmla="*/ 578821 h 605921"/>
              <a:gd name="connsiteX64" fmla="*/ 276329 w 552598"/>
              <a:gd name="connsiteY64" fmla="*/ 602737 h 605921"/>
              <a:gd name="connsiteX65" fmla="*/ 271316 w 552598"/>
              <a:gd name="connsiteY65" fmla="*/ 605332 h 605921"/>
              <a:gd name="connsiteX66" fmla="*/ 206426 w 552598"/>
              <a:gd name="connsiteY66" fmla="*/ 560837 h 605921"/>
              <a:gd name="connsiteX67" fmla="*/ 206426 w 552598"/>
              <a:gd name="connsiteY67" fmla="*/ 555553 h 605921"/>
              <a:gd name="connsiteX68" fmla="*/ 271316 w 552598"/>
              <a:gd name="connsiteY68" fmla="*/ 511059 h 605921"/>
              <a:gd name="connsiteX69" fmla="*/ 276329 w 552598"/>
              <a:gd name="connsiteY69" fmla="*/ 513654 h 605921"/>
              <a:gd name="connsiteX70" fmla="*/ 276329 w 552598"/>
              <a:gd name="connsiteY70" fmla="*/ 537663 h 605921"/>
              <a:gd name="connsiteX71" fmla="*/ 511381 w 552598"/>
              <a:gd name="connsiteY71" fmla="*/ 302952 h 605921"/>
              <a:gd name="connsiteX72" fmla="*/ 414278 w 552598"/>
              <a:gd name="connsiteY72" fmla="*/ 112830 h 605921"/>
              <a:gd name="connsiteX73" fmla="*/ 281414 w 552598"/>
              <a:gd name="connsiteY73" fmla="*/ 589 h 605921"/>
              <a:gd name="connsiteX74" fmla="*/ 346313 w 552598"/>
              <a:gd name="connsiteY74" fmla="*/ 45086 h 605921"/>
              <a:gd name="connsiteX75" fmla="*/ 346313 w 552598"/>
              <a:gd name="connsiteY75" fmla="*/ 50277 h 605921"/>
              <a:gd name="connsiteX76" fmla="*/ 281414 w 552598"/>
              <a:gd name="connsiteY76" fmla="*/ 94775 h 605921"/>
              <a:gd name="connsiteX77" fmla="*/ 276308 w 552598"/>
              <a:gd name="connsiteY77" fmla="*/ 92179 h 605921"/>
              <a:gd name="connsiteX78" fmla="*/ 276308 w 552598"/>
              <a:gd name="connsiteY78" fmla="*/ 68262 h 605921"/>
              <a:gd name="connsiteX79" fmla="*/ 41223 w 552598"/>
              <a:gd name="connsiteY79" fmla="*/ 303077 h 605921"/>
              <a:gd name="connsiteX80" fmla="*/ 138432 w 552598"/>
              <a:gd name="connsiteY80" fmla="*/ 493302 h 605921"/>
              <a:gd name="connsiteX81" fmla="*/ 114200 w 552598"/>
              <a:gd name="connsiteY81" fmla="*/ 526582 h 605921"/>
              <a:gd name="connsiteX82" fmla="*/ 0 w 552598"/>
              <a:gd name="connsiteY82" fmla="*/ 303077 h 605921"/>
              <a:gd name="connsiteX83" fmla="*/ 276308 w 552598"/>
              <a:gd name="connsiteY83" fmla="*/ 27195 h 605921"/>
              <a:gd name="connsiteX84" fmla="*/ 276308 w 552598"/>
              <a:gd name="connsiteY84" fmla="*/ 3185 h 605921"/>
              <a:gd name="connsiteX85" fmla="*/ 281414 w 552598"/>
              <a:gd name="connsiteY85" fmla="*/ 589 h 605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552598" h="605921">
                <a:moveTo>
                  <a:pt x="257952" y="238897"/>
                </a:moveTo>
                <a:cubicBezTo>
                  <a:pt x="255074" y="238897"/>
                  <a:pt x="252845" y="241122"/>
                  <a:pt x="252845" y="243996"/>
                </a:cubicBezTo>
                <a:lnTo>
                  <a:pt x="252845" y="308986"/>
                </a:lnTo>
                <a:lnTo>
                  <a:pt x="228056" y="308986"/>
                </a:lnTo>
                <a:cubicBezTo>
                  <a:pt x="225364" y="308986"/>
                  <a:pt x="223878" y="311953"/>
                  <a:pt x="225642" y="314085"/>
                </a:cubicBezTo>
                <a:lnTo>
                  <a:pt x="273271" y="372123"/>
                </a:lnTo>
                <a:cubicBezTo>
                  <a:pt x="274849" y="373977"/>
                  <a:pt x="277727" y="373977"/>
                  <a:pt x="279306" y="372123"/>
                </a:cubicBezTo>
                <a:lnTo>
                  <a:pt x="327027" y="314085"/>
                </a:lnTo>
                <a:cubicBezTo>
                  <a:pt x="328605" y="311953"/>
                  <a:pt x="327213" y="308894"/>
                  <a:pt x="324520" y="308986"/>
                </a:cubicBezTo>
                <a:lnTo>
                  <a:pt x="299731" y="308986"/>
                </a:lnTo>
                <a:lnTo>
                  <a:pt x="299731" y="243996"/>
                </a:lnTo>
                <a:cubicBezTo>
                  <a:pt x="299731" y="241122"/>
                  <a:pt x="297503" y="238897"/>
                  <a:pt x="294718" y="238897"/>
                </a:cubicBezTo>
                <a:close/>
                <a:moveTo>
                  <a:pt x="260737" y="130146"/>
                </a:moveTo>
                <a:lnTo>
                  <a:pt x="291932" y="130146"/>
                </a:lnTo>
                <a:cubicBezTo>
                  <a:pt x="298431" y="130146"/>
                  <a:pt x="303445" y="135338"/>
                  <a:pt x="303445" y="141642"/>
                </a:cubicBezTo>
                <a:lnTo>
                  <a:pt x="303445" y="167602"/>
                </a:lnTo>
                <a:cubicBezTo>
                  <a:pt x="321642" y="171125"/>
                  <a:pt x="338632" y="178356"/>
                  <a:pt x="353580" y="188369"/>
                </a:cubicBezTo>
                <a:lnTo>
                  <a:pt x="371963" y="170012"/>
                </a:lnTo>
                <a:cubicBezTo>
                  <a:pt x="376420" y="165562"/>
                  <a:pt x="383661" y="165562"/>
                  <a:pt x="388118" y="170012"/>
                </a:cubicBezTo>
                <a:lnTo>
                  <a:pt x="410215" y="192077"/>
                </a:lnTo>
                <a:cubicBezTo>
                  <a:pt x="414671" y="196528"/>
                  <a:pt x="414671" y="203759"/>
                  <a:pt x="410215" y="208209"/>
                </a:cubicBezTo>
                <a:lnTo>
                  <a:pt x="391832" y="226566"/>
                </a:lnTo>
                <a:cubicBezTo>
                  <a:pt x="401859" y="241400"/>
                  <a:pt x="409100" y="258459"/>
                  <a:pt x="412628" y="276630"/>
                </a:cubicBezTo>
                <a:lnTo>
                  <a:pt x="438625" y="276630"/>
                </a:lnTo>
                <a:cubicBezTo>
                  <a:pt x="445124" y="276630"/>
                  <a:pt x="450137" y="281822"/>
                  <a:pt x="450137" y="288126"/>
                </a:cubicBezTo>
                <a:lnTo>
                  <a:pt x="450137" y="319277"/>
                </a:lnTo>
                <a:cubicBezTo>
                  <a:pt x="450137" y="325674"/>
                  <a:pt x="444938" y="330773"/>
                  <a:pt x="438625" y="330773"/>
                </a:cubicBezTo>
                <a:lnTo>
                  <a:pt x="412628" y="330773"/>
                </a:lnTo>
                <a:cubicBezTo>
                  <a:pt x="409100" y="348945"/>
                  <a:pt x="401859" y="365818"/>
                  <a:pt x="391832" y="380838"/>
                </a:cubicBezTo>
                <a:lnTo>
                  <a:pt x="410215" y="399102"/>
                </a:lnTo>
                <a:cubicBezTo>
                  <a:pt x="414671" y="403552"/>
                  <a:pt x="414671" y="410876"/>
                  <a:pt x="410215" y="415326"/>
                </a:cubicBezTo>
                <a:lnTo>
                  <a:pt x="388118" y="437299"/>
                </a:lnTo>
                <a:cubicBezTo>
                  <a:pt x="383661" y="441749"/>
                  <a:pt x="376420" y="441749"/>
                  <a:pt x="371963" y="437299"/>
                </a:cubicBezTo>
                <a:lnTo>
                  <a:pt x="353580" y="419035"/>
                </a:lnTo>
                <a:cubicBezTo>
                  <a:pt x="338725" y="429047"/>
                  <a:pt x="321642" y="436186"/>
                  <a:pt x="303445" y="439802"/>
                </a:cubicBezTo>
                <a:lnTo>
                  <a:pt x="303445" y="465761"/>
                </a:lnTo>
                <a:cubicBezTo>
                  <a:pt x="303445" y="472158"/>
                  <a:pt x="298246" y="477257"/>
                  <a:pt x="291932" y="477257"/>
                </a:cubicBezTo>
                <a:lnTo>
                  <a:pt x="260737" y="477257"/>
                </a:lnTo>
                <a:cubicBezTo>
                  <a:pt x="254331" y="477257"/>
                  <a:pt x="249224" y="472065"/>
                  <a:pt x="249224" y="465761"/>
                </a:cubicBezTo>
                <a:lnTo>
                  <a:pt x="249224" y="439802"/>
                </a:lnTo>
                <a:cubicBezTo>
                  <a:pt x="231027" y="436186"/>
                  <a:pt x="214130" y="429047"/>
                  <a:pt x="199089" y="419035"/>
                </a:cubicBezTo>
                <a:lnTo>
                  <a:pt x="180799" y="437299"/>
                </a:lnTo>
                <a:cubicBezTo>
                  <a:pt x="176342" y="441749"/>
                  <a:pt x="169008" y="441749"/>
                  <a:pt x="164551" y="437299"/>
                </a:cubicBezTo>
                <a:lnTo>
                  <a:pt x="142547" y="415326"/>
                </a:lnTo>
                <a:cubicBezTo>
                  <a:pt x="138091" y="410876"/>
                  <a:pt x="138091" y="403552"/>
                  <a:pt x="142547" y="399102"/>
                </a:cubicBezTo>
                <a:lnTo>
                  <a:pt x="160837" y="380838"/>
                </a:lnTo>
                <a:cubicBezTo>
                  <a:pt x="150810" y="366004"/>
                  <a:pt x="143661" y="348945"/>
                  <a:pt x="140041" y="330773"/>
                </a:cubicBezTo>
                <a:lnTo>
                  <a:pt x="114044" y="330773"/>
                </a:lnTo>
                <a:cubicBezTo>
                  <a:pt x="107638" y="330773"/>
                  <a:pt x="102532" y="325582"/>
                  <a:pt x="102532" y="319277"/>
                </a:cubicBezTo>
                <a:lnTo>
                  <a:pt x="102532" y="288126"/>
                </a:lnTo>
                <a:cubicBezTo>
                  <a:pt x="102532" y="281636"/>
                  <a:pt x="107731" y="276630"/>
                  <a:pt x="114044" y="276630"/>
                </a:cubicBezTo>
                <a:lnTo>
                  <a:pt x="140041" y="276630"/>
                </a:lnTo>
                <a:cubicBezTo>
                  <a:pt x="143661" y="258459"/>
                  <a:pt x="150810" y="241492"/>
                  <a:pt x="160837" y="226566"/>
                </a:cubicBezTo>
                <a:lnTo>
                  <a:pt x="142547" y="208209"/>
                </a:lnTo>
                <a:cubicBezTo>
                  <a:pt x="138091" y="203759"/>
                  <a:pt x="138091" y="196528"/>
                  <a:pt x="142547" y="192077"/>
                </a:cubicBezTo>
                <a:lnTo>
                  <a:pt x="164551" y="170012"/>
                </a:lnTo>
                <a:cubicBezTo>
                  <a:pt x="169008" y="165562"/>
                  <a:pt x="176342" y="165562"/>
                  <a:pt x="180799" y="170012"/>
                </a:cubicBezTo>
                <a:lnTo>
                  <a:pt x="199089" y="188369"/>
                </a:lnTo>
                <a:cubicBezTo>
                  <a:pt x="213944" y="178356"/>
                  <a:pt x="231027" y="171125"/>
                  <a:pt x="249224" y="167602"/>
                </a:cubicBezTo>
                <a:lnTo>
                  <a:pt x="249224" y="141642"/>
                </a:lnTo>
                <a:cubicBezTo>
                  <a:pt x="249224" y="135153"/>
                  <a:pt x="254424" y="130146"/>
                  <a:pt x="260737" y="130146"/>
                </a:cubicBezTo>
                <a:close/>
                <a:moveTo>
                  <a:pt x="438507" y="79551"/>
                </a:moveTo>
                <a:cubicBezTo>
                  <a:pt x="510081" y="131462"/>
                  <a:pt x="552598" y="214890"/>
                  <a:pt x="552598" y="302952"/>
                </a:cubicBezTo>
                <a:cubicBezTo>
                  <a:pt x="552598" y="455069"/>
                  <a:pt x="428760" y="578821"/>
                  <a:pt x="276329" y="578821"/>
                </a:cubicBezTo>
                <a:lnTo>
                  <a:pt x="276329" y="602737"/>
                </a:lnTo>
                <a:cubicBezTo>
                  <a:pt x="276329" y="605332"/>
                  <a:pt x="273358" y="606815"/>
                  <a:pt x="271316" y="605332"/>
                </a:cubicBezTo>
                <a:lnTo>
                  <a:pt x="206426" y="560837"/>
                </a:lnTo>
                <a:cubicBezTo>
                  <a:pt x="204569" y="559539"/>
                  <a:pt x="204569" y="556759"/>
                  <a:pt x="206426" y="555553"/>
                </a:cubicBezTo>
                <a:lnTo>
                  <a:pt x="271316" y="511059"/>
                </a:lnTo>
                <a:cubicBezTo>
                  <a:pt x="273544" y="509575"/>
                  <a:pt x="276329" y="511059"/>
                  <a:pt x="276329" y="513654"/>
                </a:cubicBezTo>
                <a:lnTo>
                  <a:pt x="276329" y="537663"/>
                </a:lnTo>
                <a:cubicBezTo>
                  <a:pt x="405923" y="537663"/>
                  <a:pt x="511381" y="432358"/>
                  <a:pt x="511381" y="302952"/>
                </a:cubicBezTo>
                <a:cubicBezTo>
                  <a:pt x="511381" y="228053"/>
                  <a:pt x="475176" y="156954"/>
                  <a:pt x="414278" y="112830"/>
                </a:cubicBezTo>
                <a:close/>
                <a:moveTo>
                  <a:pt x="281414" y="589"/>
                </a:moveTo>
                <a:lnTo>
                  <a:pt x="346313" y="45086"/>
                </a:lnTo>
                <a:cubicBezTo>
                  <a:pt x="348170" y="46384"/>
                  <a:pt x="348170" y="49072"/>
                  <a:pt x="346313" y="50277"/>
                </a:cubicBezTo>
                <a:lnTo>
                  <a:pt x="281414" y="94775"/>
                </a:lnTo>
                <a:cubicBezTo>
                  <a:pt x="279186" y="96258"/>
                  <a:pt x="276308" y="94775"/>
                  <a:pt x="276308" y="92179"/>
                </a:cubicBezTo>
                <a:lnTo>
                  <a:pt x="276308" y="68262"/>
                </a:lnTo>
                <a:cubicBezTo>
                  <a:pt x="146695" y="68262"/>
                  <a:pt x="41223" y="173665"/>
                  <a:pt x="41223" y="303077"/>
                </a:cubicBezTo>
                <a:cubicBezTo>
                  <a:pt x="41223" y="377980"/>
                  <a:pt x="77526" y="449176"/>
                  <a:pt x="138432" y="493302"/>
                </a:cubicBezTo>
                <a:lnTo>
                  <a:pt x="114200" y="526582"/>
                </a:lnTo>
                <a:cubicBezTo>
                  <a:pt x="42709" y="474762"/>
                  <a:pt x="0" y="391237"/>
                  <a:pt x="0" y="303077"/>
                </a:cubicBezTo>
                <a:cubicBezTo>
                  <a:pt x="0" y="150953"/>
                  <a:pt x="123948" y="27195"/>
                  <a:pt x="276308" y="27195"/>
                </a:cubicBezTo>
                <a:lnTo>
                  <a:pt x="276308" y="3185"/>
                </a:lnTo>
                <a:cubicBezTo>
                  <a:pt x="276308" y="589"/>
                  <a:pt x="279279" y="-894"/>
                  <a:pt x="281414" y="5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0" name="椭圆 30"/>
          <p:cNvSpPr/>
          <p:nvPr/>
        </p:nvSpPr>
        <p:spPr>
          <a:xfrm>
            <a:off x="7741262" y="4155757"/>
            <a:ext cx="369561" cy="444010"/>
          </a:xfrm>
          <a:custGeom>
            <a:avLst/>
            <a:gdLst>
              <a:gd name="connsiteX0" fmla="*/ 166861 w 505460"/>
              <a:gd name="connsiteY0" fmla="*/ 355015 h 607286"/>
              <a:gd name="connsiteX1" fmla="*/ 421301 w 505460"/>
              <a:gd name="connsiteY1" fmla="*/ 355015 h 607286"/>
              <a:gd name="connsiteX2" fmla="*/ 438634 w 505460"/>
              <a:gd name="connsiteY2" fmla="*/ 372303 h 607286"/>
              <a:gd name="connsiteX3" fmla="*/ 421301 w 505460"/>
              <a:gd name="connsiteY3" fmla="*/ 389592 h 607286"/>
              <a:gd name="connsiteX4" fmla="*/ 166861 w 505460"/>
              <a:gd name="connsiteY4" fmla="*/ 389592 h 607286"/>
              <a:gd name="connsiteX5" fmla="*/ 149528 w 505460"/>
              <a:gd name="connsiteY5" fmla="*/ 372303 h 607286"/>
              <a:gd name="connsiteX6" fmla="*/ 166861 w 505460"/>
              <a:gd name="connsiteY6" fmla="*/ 355015 h 607286"/>
              <a:gd name="connsiteX7" fmla="*/ 166861 w 505460"/>
              <a:gd name="connsiteY7" fmla="*/ 272524 h 607286"/>
              <a:gd name="connsiteX8" fmla="*/ 421301 w 505460"/>
              <a:gd name="connsiteY8" fmla="*/ 272524 h 607286"/>
              <a:gd name="connsiteX9" fmla="*/ 438634 w 505460"/>
              <a:gd name="connsiteY9" fmla="*/ 289813 h 607286"/>
              <a:gd name="connsiteX10" fmla="*/ 421301 w 505460"/>
              <a:gd name="connsiteY10" fmla="*/ 307101 h 607286"/>
              <a:gd name="connsiteX11" fmla="*/ 166861 w 505460"/>
              <a:gd name="connsiteY11" fmla="*/ 307101 h 607286"/>
              <a:gd name="connsiteX12" fmla="*/ 149528 w 505460"/>
              <a:gd name="connsiteY12" fmla="*/ 289813 h 607286"/>
              <a:gd name="connsiteX13" fmla="*/ 166861 w 505460"/>
              <a:gd name="connsiteY13" fmla="*/ 272524 h 607286"/>
              <a:gd name="connsiteX14" fmla="*/ 166861 w 505460"/>
              <a:gd name="connsiteY14" fmla="*/ 190033 h 607286"/>
              <a:gd name="connsiteX15" fmla="*/ 421301 w 505460"/>
              <a:gd name="connsiteY15" fmla="*/ 190033 h 607286"/>
              <a:gd name="connsiteX16" fmla="*/ 438634 w 505460"/>
              <a:gd name="connsiteY16" fmla="*/ 207439 h 607286"/>
              <a:gd name="connsiteX17" fmla="*/ 421301 w 505460"/>
              <a:gd name="connsiteY17" fmla="*/ 224751 h 607286"/>
              <a:gd name="connsiteX18" fmla="*/ 166861 w 505460"/>
              <a:gd name="connsiteY18" fmla="*/ 224751 h 607286"/>
              <a:gd name="connsiteX19" fmla="*/ 149528 w 505460"/>
              <a:gd name="connsiteY19" fmla="*/ 207439 h 607286"/>
              <a:gd name="connsiteX20" fmla="*/ 166861 w 505460"/>
              <a:gd name="connsiteY20" fmla="*/ 190033 h 607286"/>
              <a:gd name="connsiteX21" fmla="*/ 166861 w 505460"/>
              <a:gd name="connsiteY21" fmla="*/ 107612 h 607286"/>
              <a:gd name="connsiteX22" fmla="*/ 421301 w 505460"/>
              <a:gd name="connsiteY22" fmla="*/ 107612 h 607286"/>
              <a:gd name="connsiteX23" fmla="*/ 438634 w 505460"/>
              <a:gd name="connsiteY23" fmla="*/ 124901 h 607286"/>
              <a:gd name="connsiteX24" fmla="*/ 421301 w 505460"/>
              <a:gd name="connsiteY24" fmla="*/ 142189 h 607286"/>
              <a:gd name="connsiteX25" fmla="*/ 166861 w 505460"/>
              <a:gd name="connsiteY25" fmla="*/ 142189 h 607286"/>
              <a:gd name="connsiteX26" fmla="*/ 149528 w 505460"/>
              <a:gd name="connsiteY26" fmla="*/ 124901 h 607286"/>
              <a:gd name="connsiteX27" fmla="*/ 166861 w 505460"/>
              <a:gd name="connsiteY27" fmla="*/ 107612 h 607286"/>
              <a:gd name="connsiteX28" fmla="*/ 43330 w 505460"/>
              <a:gd name="connsiteY28" fmla="*/ 105635 h 607286"/>
              <a:gd name="connsiteX29" fmla="*/ 34664 w 505460"/>
              <a:gd name="connsiteY29" fmla="*/ 114289 h 607286"/>
              <a:gd name="connsiteX30" fmla="*/ 34664 w 505460"/>
              <a:gd name="connsiteY30" fmla="*/ 563922 h 607286"/>
              <a:gd name="connsiteX31" fmla="*/ 43330 w 505460"/>
              <a:gd name="connsiteY31" fmla="*/ 572576 h 607286"/>
              <a:gd name="connsiteX32" fmla="*/ 379237 w 505460"/>
              <a:gd name="connsiteY32" fmla="*/ 572576 h 607286"/>
              <a:gd name="connsiteX33" fmla="*/ 387903 w 505460"/>
              <a:gd name="connsiteY33" fmla="*/ 563922 h 607286"/>
              <a:gd name="connsiteX34" fmla="*/ 387903 w 505460"/>
              <a:gd name="connsiteY34" fmla="*/ 536267 h 607286"/>
              <a:gd name="connsiteX35" fmla="*/ 126223 w 505460"/>
              <a:gd name="connsiteY35" fmla="*/ 536267 h 607286"/>
              <a:gd name="connsiteX36" fmla="*/ 82799 w 505460"/>
              <a:gd name="connsiteY36" fmla="*/ 492997 h 607286"/>
              <a:gd name="connsiteX37" fmla="*/ 82799 w 505460"/>
              <a:gd name="connsiteY37" fmla="*/ 105635 h 607286"/>
              <a:gd name="connsiteX38" fmla="*/ 126223 w 505460"/>
              <a:gd name="connsiteY38" fmla="*/ 34616 h 607286"/>
              <a:gd name="connsiteX39" fmla="*/ 117557 w 505460"/>
              <a:gd name="connsiteY39" fmla="*/ 43270 h 607286"/>
              <a:gd name="connsiteX40" fmla="*/ 117557 w 505460"/>
              <a:gd name="connsiteY40" fmla="*/ 492997 h 607286"/>
              <a:gd name="connsiteX41" fmla="*/ 126223 w 505460"/>
              <a:gd name="connsiteY41" fmla="*/ 501651 h 607286"/>
              <a:gd name="connsiteX42" fmla="*/ 462130 w 505460"/>
              <a:gd name="connsiteY42" fmla="*/ 501651 h 607286"/>
              <a:gd name="connsiteX43" fmla="*/ 470796 w 505460"/>
              <a:gd name="connsiteY43" fmla="*/ 492997 h 607286"/>
              <a:gd name="connsiteX44" fmla="*/ 470796 w 505460"/>
              <a:gd name="connsiteY44" fmla="*/ 43270 h 607286"/>
              <a:gd name="connsiteX45" fmla="*/ 462130 w 505460"/>
              <a:gd name="connsiteY45" fmla="*/ 34616 h 607286"/>
              <a:gd name="connsiteX46" fmla="*/ 126223 w 505460"/>
              <a:gd name="connsiteY46" fmla="*/ 0 h 607286"/>
              <a:gd name="connsiteX47" fmla="*/ 462130 w 505460"/>
              <a:gd name="connsiteY47" fmla="*/ 0 h 607286"/>
              <a:gd name="connsiteX48" fmla="*/ 505460 w 505460"/>
              <a:gd name="connsiteY48" fmla="*/ 43270 h 607286"/>
              <a:gd name="connsiteX49" fmla="*/ 505460 w 505460"/>
              <a:gd name="connsiteY49" fmla="*/ 492997 h 607286"/>
              <a:gd name="connsiteX50" fmla="*/ 462130 w 505460"/>
              <a:gd name="connsiteY50" fmla="*/ 536267 h 607286"/>
              <a:gd name="connsiteX51" fmla="*/ 422661 w 505460"/>
              <a:gd name="connsiteY51" fmla="*/ 536267 h 607286"/>
              <a:gd name="connsiteX52" fmla="*/ 422661 w 505460"/>
              <a:gd name="connsiteY52" fmla="*/ 563922 h 607286"/>
              <a:gd name="connsiteX53" fmla="*/ 379237 w 505460"/>
              <a:gd name="connsiteY53" fmla="*/ 607286 h 607286"/>
              <a:gd name="connsiteX54" fmla="*/ 43330 w 505460"/>
              <a:gd name="connsiteY54" fmla="*/ 607286 h 607286"/>
              <a:gd name="connsiteX55" fmla="*/ 0 w 505460"/>
              <a:gd name="connsiteY55" fmla="*/ 563922 h 607286"/>
              <a:gd name="connsiteX56" fmla="*/ 0 w 505460"/>
              <a:gd name="connsiteY56" fmla="*/ 114289 h 607286"/>
              <a:gd name="connsiteX57" fmla="*/ 43330 w 505460"/>
              <a:gd name="connsiteY57" fmla="*/ 70925 h 607286"/>
              <a:gd name="connsiteX58" fmla="*/ 82799 w 505460"/>
              <a:gd name="connsiteY58" fmla="*/ 70925 h 607286"/>
              <a:gd name="connsiteX59" fmla="*/ 82799 w 505460"/>
              <a:gd name="connsiteY59" fmla="*/ 43270 h 607286"/>
              <a:gd name="connsiteX60" fmla="*/ 126223 w 505460"/>
              <a:gd name="connsiteY60" fmla="*/ 0 h 60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505460" h="607286">
                <a:moveTo>
                  <a:pt x="166861" y="355015"/>
                </a:moveTo>
                <a:lnTo>
                  <a:pt x="421301" y="355015"/>
                </a:lnTo>
                <a:cubicBezTo>
                  <a:pt x="430910" y="355015"/>
                  <a:pt x="438634" y="362720"/>
                  <a:pt x="438634" y="372303"/>
                </a:cubicBezTo>
                <a:cubicBezTo>
                  <a:pt x="438634" y="381793"/>
                  <a:pt x="430910" y="389592"/>
                  <a:pt x="421301" y="389592"/>
                </a:cubicBezTo>
                <a:lnTo>
                  <a:pt x="166861" y="389592"/>
                </a:lnTo>
                <a:cubicBezTo>
                  <a:pt x="157253" y="389592"/>
                  <a:pt x="149528" y="381887"/>
                  <a:pt x="149528" y="372303"/>
                </a:cubicBezTo>
                <a:cubicBezTo>
                  <a:pt x="149528" y="362720"/>
                  <a:pt x="157253" y="355015"/>
                  <a:pt x="166861" y="355015"/>
                </a:cubicBezTo>
                <a:close/>
                <a:moveTo>
                  <a:pt x="166861" y="272524"/>
                </a:moveTo>
                <a:lnTo>
                  <a:pt x="421301" y="272524"/>
                </a:lnTo>
                <a:cubicBezTo>
                  <a:pt x="430910" y="272524"/>
                  <a:pt x="438634" y="280229"/>
                  <a:pt x="438634" y="289813"/>
                </a:cubicBezTo>
                <a:cubicBezTo>
                  <a:pt x="438634" y="299396"/>
                  <a:pt x="430910" y="307101"/>
                  <a:pt x="421301" y="307101"/>
                </a:cubicBezTo>
                <a:lnTo>
                  <a:pt x="166861" y="307101"/>
                </a:lnTo>
                <a:cubicBezTo>
                  <a:pt x="157253" y="307101"/>
                  <a:pt x="149528" y="299396"/>
                  <a:pt x="149528" y="289813"/>
                </a:cubicBezTo>
                <a:cubicBezTo>
                  <a:pt x="149528" y="280229"/>
                  <a:pt x="157253" y="272524"/>
                  <a:pt x="166861" y="272524"/>
                </a:cubicBezTo>
                <a:close/>
                <a:moveTo>
                  <a:pt x="166861" y="190033"/>
                </a:moveTo>
                <a:lnTo>
                  <a:pt x="421301" y="190033"/>
                </a:lnTo>
                <a:cubicBezTo>
                  <a:pt x="430910" y="190033"/>
                  <a:pt x="438634" y="197842"/>
                  <a:pt x="438634" y="207439"/>
                </a:cubicBezTo>
                <a:cubicBezTo>
                  <a:pt x="438634" y="216942"/>
                  <a:pt x="430910" y="224751"/>
                  <a:pt x="421301" y="224751"/>
                </a:cubicBezTo>
                <a:lnTo>
                  <a:pt x="166861" y="224751"/>
                </a:lnTo>
                <a:cubicBezTo>
                  <a:pt x="157253" y="224751"/>
                  <a:pt x="149528" y="216942"/>
                  <a:pt x="149528" y="207439"/>
                </a:cubicBezTo>
                <a:cubicBezTo>
                  <a:pt x="149528" y="197842"/>
                  <a:pt x="157253" y="190033"/>
                  <a:pt x="166861" y="190033"/>
                </a:cubicBezTo>
                <a:close/>
                <a:moveTo>
                  <a:pt x="166861" y="107612"/>
                </a:moveTo>
                <a:lnTo>
                  <a:pt x="421301" y="107612"/>
                </a:lnTo>
                <a:cubicBezTo>
                  <a:pt x="430910" y="107612"/>
                  <a:pt x="438634" y="115317"/>
                  <a:pt x="438634" y="124901"/>
                </a:cubicBezTo>
                <a:cubicBezTo>
                  <a:pt x="438634" y="134484"/>
                  <a:pt x="430910" y="142189"/>
                  <a:pt x="421301" y="142189"/>
                </a:cubicBezTo>
                <a:lnTo>
                  <a:pt x="166861" y="142189"/>
                </a:lnTo>
                <a:cubicBezTo>
                  <a:pt x="157253" y="142189"/>
                  <a:pt x="149528" y="134484"/>
                  <a:pt x="149528" y="124901"/>
                </a:cubicBezTo>
                <a:cubicBezTo>
                  <a:pt x="149528" y="115317"/>
                  <a:pt x="157253" y="107612"/>
                  <a:pt x="166861" y="107612"/>
                </a:cubicBezTo>
                <a:close/>
                <a:moveTo>
                  <a:pt x="43330" y="105635"/>
                </a:moveTo>
                <a:cubicBezTo>
                  <a:pt x="38526" y="105635"/>
                  <a:pt x="34664" y="109492"/>
                  <a:pt x="34664" y="114289"/>
                </a:cubicBezTo>
                <a:lnTo>
                  <a:pt x="34664" y="563922"/>
                </a:lnTo>
                <a:cubicBezTo>
                  <a:pt x="34664" y="568719"/>
                  <a:pt x="38526" y="572576"/>
                  <a:pt x="43330" y="572576"/>
                </a:cubicBezTo>
                <a:lnTo>
                  <a:pt x="379237" y="572576"/>
                </a:lnTo>
                <a:cubicBezTo>
                  <a:pt x="384041" y="572576"/>
                  <a:pt x="387903" y="568719"/>
                  <a:pt x="387903" y="563922"/>
                </a:cubicBezTo>
                <a:lnTo>
                  <a:pt x="387903" y="536267"/>
                </a:lnTo>
                <a:lnTo>
                  <a:pt x="126223" y="536267"/>
                </a:lnTo>
                <a:cubicBezTo>
                  <a:pt x="102297" y="536267"/>
                  <a:pt x="82799" y="516889"/>
                  <a:pt x="82799" y="492997"/>
                </a:cubicBezTo>
                <a:lnTo>
                  <a:pt x="82799" y="105635"/>
                </a:lnTo>
                <a:close/>
                <a:moveTo>
                  <a:pt x="126223" y="34616"/>
                </a:moveTo>
                <a:cubicBezTo>
                  <a:pt x="121419" y="34616"/>
                  <a:pt x="117557" y="38567"/>
                  <a:pt x="117557" y="43270"/>
                </a:cubicBezTo>
                <a:lnTo>
                  <a:pt x="117557" y="492997"/>
                </a:lnTo>
                <a:cubicBezTo>
                  <a:pt x="117557" y="497794"/>
                  <a:pt x="121419" y="501651"/>
                  <a:pt x="126223" y="501651"/>
                </a:cubicBezTo>
                <a:lnTo>
                  <a:pt x="462130" y="501651"/>
                </a:lnTo>
                <a:cubicBezTo>
                  <a:pt x="466840" y="501651"/>
                  <a:pt x="470796" y="497794"/>
                  <a:pt x="470796" y="492997"/>
                </a:cubicBezTo>
                <a:lnTo>
                  <a:pt x="470796" y="43270"/>
                </a:lnTo>
                <a:cubicBezTo>
                  <a:pt x="470796" y="38567"/>
                  <a:pt x="466840" y="34616"/>
                  <a:pt x="462130" y="34616"/>
                </a:cubicBezTo>
                <a:close/>
                <a:moveTo>
                  <a:pt x="126223" y="0"/>
                </a:moveTo>
                <a:lnTo>
                  <a:pt x="462130" y="0"/>
                </a:lnTo>
                <a:cubicBezTo>
                  <a:pt x="485961" y="0"/>
                  <a:pt x="505460" y="19472"/>
                  <a:pt x="505460" y="43270"/>
                </a:cubicBezTo>
                <a:lnTo>
                  <a:pt x="505460" y="492997"/>
                </a:lnTo>
                <a:cubicBezTo>
                  <a:pt x="505460" y="516889"/>
                  <a:pt x="485961" y="536267"/>
                  <a:pt x="462130" y="536267"/>
                </a:cubicBezTo>
                <a:lnTo>
                  <a:pt x="422661" y="536267"/>
                </a:lnTo>
                <a:lnTo>
                  <a:pt x="422661" y="563922"/>
                </a:lnTo>
                <a:cubicBezTo>
                  <a:pt x="422661" y="587815"/>
                  <a:pt x="403163" y="607286"/>
                  <a:pt x="379237" y="607286"/>
                </a:cubicBezTo>
                <a:lnTo>
                  <a:pt x="43330" y="607286"/>
                </a:lnTo>
                <a:cubicBezTo>
                  <a:pt x="19404" y="607286"/>
                  <a:pt x="0" y="587815"/>
                  <a:pt x="0" y="563922"/>
                </a:cubicBezTo>
                <a:lnTo>
                  <a:pt x="0" y="114289"/>
                </a:lnTo>
                <a:cubicBezTo>
                  <a:pt x="0" y="90397"/>
                  <a:pt x="19404" y="70925"/>
                  <a:pt x="43330" y="70925"/>
                </a:cubicBezTo>
                <a:lnTo>
                  <a:pt x="82799" y="70925"/>
                </a:lnTo>
                <a:lnTo>
                  <a:pt x="82799" y="43270"/>
                </a:lnTo>
                <a:cubicBezTo>
                  <a:pt x="82799" y="19472"/>
                  <a:pt x="102297" y="0"/>
                  <a:pt x="1262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713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563449" y="407497"/>
            <a:ext cx="3263768" cy="843308"/>
            <a:chOff x="563449" y="407497"/>
            <a:chExt cx="3263768" cy="843308"/>
          </a:xfrm>
        </p:grpSpPr>
        <p:sp>
          <p:nvSpPr>
            <p:cNvPr id="3" name="矩形 2"/>
            <p:cNvSpPr/>
            <p:nvPr/>
          </p:nvSpPr>
          <p:spPr>
            <a:xfrm>
              <a:off x="563450" y="407497"/>
              <a:ext cx="285210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第四章节标题内容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F3E8810-8A50-4A53-B1C8-391FCFC3741D}"/>
                </a:ext>
              </a:extLst>
            </p:cNvPr>
            <p:cNvSpPr txBox="1"/>
            <p:nvPr/>
          </p:nvSpPr>
          <p:spPr>
            <a:xfrm>
              <a:off x="563449" y="807607"/>
              <a:ext cx="3263768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The user can demonstrate on a projector or computer, or print the </a:t>
              </a:r>
            </a:p>
          </p:txBody>
        </p:sp>
      </p:grpSp>
      <p:grpSp>
        <p:nvGrpSpPr>
          <p:cNvPr id="23" name="组合 3"/>
          <p:cNvGrpSpPr/>
          <p:nvPr/>
        </p:nvGrpSpPr>
        <p:grpSpPr>
          <a:xfrm>
            <a:off x="874713" y="1650916"/>
            <a:ext cx="10442575" cy="4217844"/>
            <a:chOff x="874713" y="2327752"/>
            <a:chExt cx="10442575" cy="4217844"/>
          </a:xfrm>
        </p:grpSpPr>
        <p:sp>
          <p:nvSpPr>
            <p:cNvPr id="24" name="圆角矩形 7"/>
            <p:cNvSpPr/>
            <p:nvPr/>
          </p:nvSpPr>
          <p:spPr>
            <a:xfrm>
              <a:off x="874713" y="3047219"/>
              <a:ext cx="10442575" cy="2778908"/>
            </a:xfrm>
            <a:prstGeom prst="roundRect">
              <a:avLst>
                <a:gd name="adj" fmla="val 6661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圆角矩形 7"/>
            <p:cNvSpPr/>
            <p:nvPr/>
          </p:nvSpPr>
          <p:spPr>
            <a:xfrm>
              <a:off x="985045" y="2327752"/>
              <a:ext cx="10221911" cy="4217844"/>
            </a:xfrm>
            <a:prstGeom prst="roundRect">
              <a:avLst>
                <a:gd name="adj" fmla="val 13037"/>
              </a:avLst>
            </a:prstGeom>
            <a:gradFill>
              <a:gsLst>
                <a:gs pos="0">
                  <a:srgbClr val="F3C0F7"/>
                </a:gs>
                <a:gs pos="100000">
                  <a:srgbClr val="8196F8"/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cxnSp>
        <p:nvCxnSpPr>
          <p:cNvPr id="26" name="直接连接符 65"/>
          <p:cNvCxnSpPr/>
          <p:nvPr/>
        </p:nvCxnSpPr>
        <p:spPr>
          <a:xfrm>
            <a:off x="5941454" y="2762376"/>
            <a:ext cx="0" cy="195828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41"/>
          <p:cNvGrpSpPr/>
          <p:nvPr/>
        </p:nvGrpSpPr>
        <p:grpSpPr>
          <a:xfrm>
            <a:off x="1450633" y="2105898"/>
            <a:ext cx="4235524" cy="682841"/>
            <a:chOff x="7523108" y="3331677"/>
            <a:chExt cx="4235524" cy="682841"/>
          </a:xfrm>
        </p:grpSpPr>
        <p:sp>
          <p:nvSpPr>
            <p:cNvPr id="28" name="矩形 27"/>
            <p:cNvSpPr/>
            <p:nvPr/>
          </p:nvSpPr>
          <p:spPr>
            <a:xfrm>
              <a:off x="7523108" y="3331677"/>
              <a:ext cx="2241974" cy="36279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523108" y="3641467"/>
              <a:ext cx="4235524" cy="3730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800" dirty="0">
                  <a:solidFill>
                    <a:schemeClr val="bg1"/>
                  </a:solidFill>
                  <a:cs typeface="+mn-ea"/>
                  <a:sym typeface="+mn-lt"/>
                </a:rPr>
                <a:t>The user can demonstrate on a projector or computer, or print the presentation and make it into a film to be used in a wider field.</a:t>
              </a:r>
            </a:p>
          </p:txBody>
        </p:sp>
      </p:grpSp>
      <p:grpSp>
        <p:nvGrpSpPr>
          <p:cNvPr id="30" name="组合 44"/>
          <p:cNvGrpSpPr/>
          <p:nvPr/>
        </p:nvGrpSpPr>
        <p:grpSpPr>
          <a:xfrm>
            <a:off x="6292475" y="2053967"/>
            <a:ext cx="4235524" cy="682841"/>
            <a:chOff x="7523108" y="3331677"/>
            <a:chExt cx="4235524" cy="682841"/>
          </a:xfrm>
        </p:grpSpPr>
        <p:sp>
          <p:nvSpPr>
            <p:cNvPr id="31" name="矩形 30"/>
            <p:cNvSpPr/>
            <p:nvPr/>
          </p:nvSpPr>
          <p:spPr>
            <a:xfrm>
              <a:off x="7523108" y="3331677"/>
              <a:ext cx="2241974" cy="36279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523108" y="3641467"/>
              <a:ext cx="4235524" cy="3730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800" dirty="0">
                  <a:solidFill>
                    <a:schemeClr val="bg1"/>
                  </a:solidFill>
                  <a:cs typeface="+mn-ea"/>
                  <a:sym typeface="+mn-lt"/>
                </a:rPr>
                <a:t>The user can demonstrate on a projector or computer, or print the presentation and make it into a film to be used in a wider field.</a:t>
              </a:r>
            </a:p>
          </p:txBody>
        </p:sp>
      </p:grpSp>
      <p:sp>
        <p:nvSpPr>
          <p:cNvPr id="33" name="圆角矩形 32"/>
          <p:cNvSpPr/>
          <p:nvPr/>
        </p:nvSpPr>
        <p:spPr>
          <a:xfrm>
            <a:off x="1450633" y="3176196"/>
            <a:ext cx="1849609" cy="1972802"/>
          </a:xfrm>
          <a:prstGeom prst="roundRect">
            <a:avLst/>
          </a:prstGeom>
          <a:blipFill>
            <a:blip r:embed="rId2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328794" y="3136919"/>
            <a:ext cx="1849609" cy="1972802"/>
          </a:xfrm>
          <a:prstGeom prst="roundRect">
            <a:avLst/>
          </a:prstGeom>
          <a:blipFill>
            <a:blip r:embed="rId3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5" name="组合 11"/>
          <p:cNvGrpSpPr/>
          <p:nvPr/>
        </p:nvGrpSpPr>
        <p:grpSpPr>
          <a:xfrm>
            <a:off x="3405988" y="3735831"/>
            <a:ext cx="2351472" cy="1132618"/>
            <a:chOff x="3624780" y="2412339"/>
            <a:chExt cx="2351472" cy="1132618"/>
          </a:xfrm>
        </p:grpSpPr>
        <p:sp>
          <p:nvSpPr>
            <p:cNvPr id="36" name="文本框 35"/>
            <p:cNvSpPr txBox="1"/>
            <p:nvPr/>
          </p:nvSpPr>
          <p:spPr>
            <a:xfrm>
              <a:off x="3733626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38" name="组合 11"/>
          <p:cNvGrpSpPr/>
          <p:nvPr/>
        </p:nvGrpSpPr>
        <p:grpSpPr>
          <a:xfrm>
            <a:off x="8444373" y="3759837"/>
            <a:ext cx="2351472" cy="1132618"/>
            <a:chOff x="3624780" y="2412339"/>
            <a:chExt cx="2351472" cy="1132618"/>
          </a:xfrm>
        </p:grpSpPr>
        <p:sp>
          <p:nvSpPr>
            <p:cNvPr id="39" name="文本框 38"/>
            <p:cNvSpPr txBox="1"/>
            <p:nvPr/>
          </p:nvSpPr>
          <p:spPr>
            <a:xfrm>
              <a:off x="3733626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688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0"/>
            <a:ext cx="12190726" cy="6858000"/>
          </a:xfrm>
          <a:prstGeom prst="rect">
            <a:avLst/>
          </a:prstGeom>
        </p:spPr>
      </p:pic>
      <p:grpSp>
        <p:nvGrpSpPr>
          <p:cNvPr id="2" name="组 1"/>
          <p:cNvGrpSpPr/>
          <p:nvPr/>
        </p:nvGrpSpPr>
        <p:grpSpPr>
          <a:xfrm>
            <a:off x="563449" y="407497"/>
            <a:ext cx="3263768" cy="843308"/>
            <a:chOff x="563449" y="407497"/>
            <a:chExt cx="3263768" cy="843308"/>
          </a:xfrm>
        </p:grpSpPr>
        <p:sp>
          <p:nvSpPr>
            <p:cNvPr id="3" name="矩形 2"/>
            <p:cNvSpPr/>
            <p:nvPr/>
          </p:nvSpPr>
          <p:spPr>
            <a:xfrm>
              <a:off x="563450" y="407497"/>
              <a:ext cx="285210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第四章节标题内容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F3E8810-8A50-4A53-B1C8-391FCFC3741D}"/>
                </a:ext>
              </a:extLst>
            </p:cNvPr>
            <p:cNvSpPr txBox="1"/>
            <p:nvPr/>
          </p:nvSpPr>
          <p:spPr>
            <a:xfrm>
              <a:off x="563449" y="807607"/>
              <a:ext cx="3263768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cs typeface="+mn-ea"/>
                  <a:sym typeface="+mn-lt"/>
                </a:rPr>
                <a:t>The user can demonstrate on a projector or computer, or print the </a:t>
              </a:r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5709349" y="1250805"/>
            <a:ext cx="3713908" cy="1788459"/>
            <a:chOff x="932970" y="2041897"/>
            <a:chExt cx="3713908" cy="1788459"/>
          </a:xfrm>
        </p:grpSpPr>
        <p:sp>
          <p:nvSpPr>
            <p:cNvPr id="7" name="圆角矩形 6"/>
            <p:cNvSpPr/>
            <p:nvPr/>
          </p:nvSpPr>
          <p:spPr>
            <a:xfrm>
              <a:off x="932970" y="2041897"/>
              <a:ext cx="3713908" cy="1788459"/>
            </a:xfrm>
            <a:prstGeom prst="roundRect">
              <a:avLst/>
            </a:prstGeom>
            <a:gradFill>
              <a:gsLst>
                <a:gs pos="0">
                  <a:srgbClr val="F3C0F7"/>
                </a:gs>
                <a:gs pos="100000">
                  <a:srgbClr val="8196F8"/>
                </a:gs>
              </a:gsLst>
              <a:lin ang="5400000" scaled="1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8" name="组合 4"/>
            <p:cNvGrpSpPr/>
            <p:nvPr/>
          </p:nvGrpSpPr>
          <p:grpSpPr>
            <a:xfrm>
              <a:off x="1421432" y="2408176"/>
              <a:ext cx="2771776" cy="1028545"/>
              <a:chOff x="6907887" y="1960674"/>
              <a:chExt cx="2483761" cy="1028545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6907887" y="1960674"/>
                <a:ext cx="1773341" cy="39658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chemeClr val="bg1"/>
                    </a:solidFill>
                    <a:cs typeface="+mn-ea"/>
                    <a:sym typeface="+mn-lt"/>
                  </a:rPr>
                  <a:t>标题文字添加</a:t>
                </a: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6907887" y="2342888"/>
                <a:ext cx="24837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800" dirty="0">
                    <a:solidFill>
                      <a:schemeClr val="bg1"/>
                    </a:solidFill>
                    <a:cs typeface="+mn-ea"/>
                    <a:sym typeface="+mn-lt"/>
                  </a:rPr>
                  <a:t>The user can demonstrate on a projector or computer, or print the presentation and make it into a film to be used in a wider field</a:t>
                </a:r>
              </a:p>
            </p:txBody>
          </p:sp>
        </p:grpSp>
      </p:grpSp>
      <p:grpSp>
        <p:nvGrpSpPr>
          <p:cNvPr id="11" name="组 10"/>
          <p:cNvGrpSpPr/>
          <p:nvPr/>
        </p:nvGrpSpPr>
        <p:grpSpPr>
          <a:xfrm>
            <a:off x="7419119" y="3787757"/>
            <a:ext cx="3713908" cy="1788459"/>
            <a:chOff x="932970" y="2041897"/>
            <a:chExt cx="3713908" cy="1788459"/>
          </a:xfrm>
        </p:grpSpPr>
        <p:sp>
          <p:nvSpPr>
            <p:cNvPr id="12" name="圆角矩形 11"/>
            <p:cNvSpPr/>
            <p:nvPr/>
          </p:nvSpPr>
          <p:spPr>
            <a:xfrm>
              <a:off x="932970" y="2041897"/>
              <a:ext cx="3713908" cy="1788459"/>
            </a:xfrm>
            <a:prstGeom prst="roundRect">
              <a:avLst/>
            </a:prstGeom>
            <a:gradFill>
              <a:gsLst>
                <a:gs pos="0">
                  <a:srgbClr val="F3C0F7"/>
                </a:gs>
                <a:gs pos="100000">
                  <a:srgbClr val="8196F8"/>
                </a:gs>
              </a:gsLst>
              <a:lin ang="5400000" scaled="1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13" name="组合 4"/>
            <p:cNvGrpSpPr/>
            <p:nvPr/>
          </p:nvGrpSpPr>
          <p:grpSpPr>
            <a:xfrm>
              <a:off x="1421432" y="2408176"/>
              <a:ext cx="2771776" cy="1028545"/>
              <a:chOff x="6907887" y="1960674"/>
              <a:chExt cx="2483761" cy="1028545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6907887" y="1960674"/>
                <a:ext cx="1773341" cy="39658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chemeClr val="bg1"/>
                    </a:solidFill>
                    <a:cs typeface="+mn-ea"/>
                    <a:sym typeface="+mn-lt"/>
                  </a:rPr>
                  <a:t>标题文字添加</a:t>
                </a: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6907887" y="2342888"/>
                <a:ext cx="24837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800" dirty="0">
                    <a:solidFill>
                      <a:schemeClr val="bg1"/>
                    </a:solidFill>
                    <a:cs typeface="+mn-ea"/>
                    <a:sym typeface="+mn-lt"/>
                  </a:rPr>
                  <a:t>The user can demonstrate on a projector or computer, or print the presentation and make it into a film to be used in a wider field</a:t>
                </a:r>
              </a:p>
            </p:txBody>
          </p:sp>
        </p:grpSp>
      </p:grpSp>
      <p:sp>
        <p:nvSpPr>
          <p:cNvPr id="16" name="Freeform: Shape 9"/>
          <p:cNvSpPr/>
          <p:nvPr/>
        </p:nvSpPr>
        <p:spPr>
          <a:xfrm>
            <a:off x="1269586" y="2060439"/>
            <a:ext cx="723246" cy="716984"/>
          </a:xfrm>
          <a:custGeom>
            <a:avLst/>
            <a:gdLst/>
            <a:ahLst/>
            <a:cxnLst/>
            <a:rect l="l" t="t" r="r" b="b"/>
            <a:pathLst>
              <a:path w="206276" h="204490">
                <a:moveTo>
                  <a:pt x="97334" y="133052"/>
                </a:moveTo>
                <a:lnTo>
                  <a:pt x="119212" y="133052"/>
                </a:lnTo>
                <a:cubicBezTo>
                  <a:pt x="121593" y="133052"/>
                  <a:pt x="122783" y="134094"/>
                  <a:pt x="122783" y="136178"/>
                </a:cubicBezTo>
                <a:cubicBezTo>
                  <a:pt x="122783" y="138559"/>
                  <a:pt x="121593" y="139750"/>
                  <a:pt x="119212" y="139750"/>
                </a:cubicBezTo>
                <a:lnTo>
                  <a:pt x="97334" y="139750"/>
                </a:lnTo>
                <a:cubicBezTo>
                  <a:pt x="95250" y="139750"/>
                  <a:pt x="94208" y="138559"/>
                  <a:pt x="94208" y="136178"/>
                </a:cubicBezTo>
                <a:cubicBezTo>
                  <a:pt x="94208" y="134094"/>
                  <a:pt x="95250" y="133052"/>
                  <a:pt x="97334" y="133052"/>
                </a:cubicBezTo>
                <a:close/>
                <a:moveTo>
                  <a:pt x="71884" y="133052"/>
                </a:moveTo>
                <a:lnTo>
                  <a:pt x="84386" y="133052"/>
                </a:lnTo>
                <a:cubicBezTo>
                  <a:pt x="86469" y="133052"/>
                  <a:pt x="87511" y="134094"/>
                  <a:pt x="87511" y="136178"/>
                </a:cubicBezTo>
                <a:cubicBezTo>
                  <a:pt x="87511" y="138559"/>
                  <a:pt x="86469" y="139750"/>
                  <a:pt x="84386" y="139750"/>
                </a:cubicBezTo>
                <a:lnTo>
                  <a:pt x="71884" y="139750"/>
                </a:lnTo>
                <a:cubicBezTo>
                  <a:pt x="69801" y="139750"/>
                  <a:pt x="68759" y="138559"/>
                  <a:pt x="68759" y="136178"/>
                </a:cubicBezTo>
                <a:cubicBezTo>
                  <a:pt x="68759" y="134094"/>
                  <a:pt x="69801" y="133052"/>
                  <a:pt x="71884" y="133052"/>
                </a:cubicBezTo>
                <a:close/>
                <a:moveTo>
                  <a:pt x="160735" y="117426"/>
                </a:moveTo>
                <a:lnTo>
                  <a:pt x="166985" y="117426"/>
                </a:lnTo>
                <a:cubicBezTo>
                  <a:pt x="169069" y="117426"/>
                  <a:pt x="170111" y="118467"/>
                  <a:pt x="170111" y="120551"/>
                </a:cubicBezTo>
                <a:cubicBezTo>
                  <a:pt x="170111" y="122634"/>
                  <a:pt x="169069" y="123676"/>
                  <a:pt x="166985" y="123676"/>
                </a:cubicBezTo>
                <a:lnTo>
                  <a:pt x="160735" y="123676"/>
                </a:lnTo>
                <a:cubicBezTo>
                  <a:pt x="158651" y="123676"/>
                  <a:pt x="157609" y="122634"/>
                  <a:pt x="157609" y="120551"/>
                </a:cubicBezTo>
                <a:cubicBezTo>
                  <a:pt x="157609" y="118467"/>
                  <a:pt x="158651" y="117426"/>
                  <a:pt x="160735" y="117426"/>
                </a:cubicBezTo>
                <a:close/>
                <a:moveTo>
                  <a:pt x="116086" y="117426"/>
                </a:moveTo>
                <a:lnTo>
                  <a:pt x="147787" y="117426"/>
                </a:lnTo>
                <a:cubicBezTo>
                  <a:pt x="150168" y="117426"/>
                  <a:pt x="151358" y="118467"/>
                  <a:pt x="151358" y="120551"/>
                </a:cubicBezTo>
                <a:cubicBezTo>
                  <a:pt x="151358" y="122634"/>
                  <a:pt x="150168" y="123676"/>
                  <a:pt x="147787" y="123676"/>
                </a:cubicBezTo>
                <a:lnTo>
                  <a:pt x="116086" y="123676"/>
                </a:lnTo>
                <a:cubicBezTo>
                  <a:pt x="114003" y="123676"/>
                  <a:pt x="112961" y="122634"/>
                  <a:pt x="112961" y="120551"/>
                </a:cubicBezTo>
                <a:cubicBezTo>
                  <a:pt x="112961" y="118467"/>
                  <a:pt x="114003" y="117426"/>
                  <a:pt x="116086" y="117426"/>
                </a:cubicBezTo>
                <a:close/>
                <a:moveTo>
                  <a:pt x="71884" y="117426"/>
                </a:moveTo>
                <a:lnTo>
                  <a:pt x="103585" y="117426"/>
                </a:lnTo>
                <a:cubicBezTo>
                  <a:pt x="105668" y="117426"/>
                  <a:pt x="106710" y="118467"/>
                  <a:pt x="106710" y="120551"/>
                </a:cubicBezTo>
                <a:cubicBezTo>
                  <a:pt x="106710" y="122634"/>
                  <a:pt x="105668" y="123676"/>
                  <a:pt x="103585" y="123676"/>
                </a:cubicBezTo>
                <a:lnTo>
                  <a:pt x="71884" y="123676"/>
                </a:lnTo>
                <a:cubicBezTo>
                  <a:pt x="69801" y="123676"/>
                  <a:pt x="68759" y="122634"/>
                  <a:pt x="68759" y="120551"/>
                </a:cubicBezTo>
                <a:cubicBezTo>
                  <a:pt x="68759" y="118467"/>
                  <a:pt x="69801" y="117426"/>
                  <a:pt x="71884" y="117426"/>
                </a:cubicBezTo>
                <a:close/>
                <a:moveTo>
                  <a:pt x="135285" y="98227"/>
                </a:moveTo>
                <a:lnTo>
                  <a:pt x="166985" y="98227"/>
                </a:lnTo>
                <a:cubicBezTo>
                  <a:pt x="169069" y="98227"/>
                  <a:pt x="170111" y="99268"/>
                  <a:pt x="170111" y="101352"/>
                </a:cubicBezTo>
                <a:cubicBezTo>
                  <a:pt x="170111" y="103436"/>
                  <a:pt x="169069" y="104477"/>
                  <a:pt x="166985" y="104477"/>
                </a:cubicBezTo>
                <a:lnTo>
                  <a:pt x="135285" y="104477"/>
                </a:lnTo>
                <a:cubicBezTo>
                  <a:pt x="133201" y="104477"/>
                  <a:pt x="132160" y="103436"/>
                  <a:pt x="132160" y="101352"/>
                </a:cubicBezTo>
                <a:cubicBezTo>
                  <a:pt x="132160" y="99268"/>
                  <a:pt x="133201" y="98227"/>
                  <a:pt x="135285" y="98227"/>
                </a:cubicBezTo>
                <a:close/>
                <a:moveTo>
                  <a:pt x="97334" y="98227"/>
                </a:moveTo>
                <a:lnTo>
                  <a:pt x="122783" y="98227"/>
                </a:lnTo>
                <a:cubicBezTo>
                  <a:pt x="124867" y="98227"/>
                  <a:pt x="125909" y="99268"/>
                  <a:pt x="125909" y="101352"/>
                </a:cubicBezTo>
                <a:cubicBezTo>
                  <a:pt x="125909" y="103436"/>
                  <a:pt x="124867" y="104477"/>
                  <a:pt x="122783" y="104477"/>
                </a:cubicBezTo>
                <a:lnTo>
                  <a:pt x="97334" y="104477"/>
                </a:lnTo>
                <a:cubicBezTo>
                  <a:pt x="95250" y="104477"/>
                  <a:pt x="94208" y="103436"/>
                  <a:pt x="94208" y="101352"/>
                </a:cubicBezTo>
                <a:cubicBezTo>
                  <a:pt x="94208" y="99268"/>
                  <a:pt x="95250" y="98227"/>
                  <a:pt x="97334" y="98227"/>
                </a:cubicBezTo>
                <a:close/>
                <a:moveTo>
                  <a:pt x="71884" y="98227"/>
                </a:moveTo>
                <a:lnTo>
                  <a:pt x="84386" y="98227"/>
                </a:lnTo>
                <a:cubicBezTo>
                  <a:pt x="86469" y="98227"/>
                  <a:pt x="87511" y="99268"/>
                  <a:pt x="87511" y="101352"/>
                </a:cubicBezTo>
                <a:cubicBezTo>
                  <a:pt x="87511" y="103436"/>
                  <a:pt x="86469" y="104477"/>
                  <a:pt x="84386" y="104477"/>
                </a:cubicBezTo>
                <a:lnTo>
                  <a:pt x="71884" y="104477"/>
                </a:lnTo>
                <a:cubicBezTo>
                  <a:pt x="69801" y="104477"/>
                  <a:pt x="68759" y="103436"/>
                  <a:pt x="68759" y="101352"/>
                </a:cubicBezTo>
                <a:cubicBezTo>
                  <a:pt x="68759" y="99268"/>
                  <a:pt x="69801" y="98227"/>
                  <a:pt x="71884" y="98227"/>
                </a:cubicBezTo>
                <a:close/>
                <a:moveTo>
                  <a:pt x="154484" y="82600"/>
                </a:moveTo>
                <a:lnTo>
                  <a:pt x="166985" y="82600"/>
                </a:lnTo>
                <a:cubicBezTo>
                  <a:pt x="169069" y="82600"/>
                  <a:pt x="170111" y="83642"/>
                  <a:pt x="170111" y="85725"/>
                </a:cubicBezTo>
                <a:cubicBezTo>
                  <a:pt x="170111" y="87809"/>
                  <a:pt x="169069" y="88851"/>
                  <a:pt x="166985" y="88851"/>
                </a:cubicBezTo>
                <a:lnTo>
                  <a:pt x="154484" y="88851"/>
                </a:lnTo>
                <a:cubicBezTo>
                  <a:pt x="152400" y="88851"/>
                  <a:pt x="151358" y="87809"/>
                  <a:pt x="151358" y="85725"/>
                </a:cubicBezTo>
                <a:cubicBezTo>
                  <a:pt x="151358" y="83642"/>
                  <a:pt x="152400" y="82600"/>
                  <a:pt x="154484" y="82600"/>
                </a:cubicBezTo>
                <a:close/>
                <a:moveTo>
                  <a:pt x="109835" y="82600"/>
                </a:moveTo>
                <a:lnTo>
                  <a:pt x="141536" y="82600"/>
                </a:lnTo>
                <a:cubicBezTo>
                  <a:pt x="143619" y="82600"/>
                  <a:pt x="144661" y="83642"/>
                  <a:pt x="144661" y="85725"/>
                </a:cubicBezTo>
                <a:cubicBezTo>
                  <a:pt x="144661" y="87809"/>
                  <a:pt x="143619" y="88851"/>
                  <a:pt x="141536" y="88851"/>
                </a:cubicBezTo>
                <a:lnTo>
                  <a:pt x="109835" y="88851"/>
                </a:lnTo>
                <a:cubicBezTo>
                  <a:pt x="107752" y="88851"/>
                  <a:pt x="106710" y="87809"/>
                  <a:pt x="106710" y="85725"/>
                </a:cubicBezTo>
                <a:cubicBezTo>
                  <a:pt x="106710" y="83642"/>
                  <a:pt x="107752" y="82600"/>
                  <a:pt x="109835" y="82600"/>
                </a:cubicBezTo>
                <a:close/>
                <a:moveTo>
                  <a:pt x="71884" y="82600"/>
                </a:moveTo>
                <a:lnTo>
                  <a:pt x="97334" y="82600"/>
                </a:lnTo>
                <a:cubicBezTo>
                  <a:pt x="99417" y="82600"/>
                  <a:pt x="100459" y="83642"/>
                  <a:pt x="100459" y="85725"/>
                </a:cubicBezTo>
                <a:cubicBezTo>
                  <a:pt x="100459" y="87809"/>
                  <a:pt x="99417" y="88851"/>
                  <a:pt x="97334" y="88851"/>
                </a:cubicBezTo>
                <a:lnTo>
                  <a:pt x="71884" y="88851"/>
                </a:lnTo>
                <a:cubicBezTo>
                  <a:pt x="69801" y="88851"/>
                  <a:pt x="68759" y="87809"/>
                  <a:pt x="68759" y="85725"/>
                </a:cubicBezTo>
                <a:cubicBezTo>
                  <a:pt x="68759" y="83642"/>
                  <a:pt x="69801" y="82600"/>
                  <a:pt x="71884" y="82600"/>
                </a:cubicBezTo>
                <a:close/>
                <a:moveTo>
                  <a:pt x="55811" y="60276"/>
                </a:moveTo>
                <a:cubicBezTo>
                  <a:pt x="50453" y="60276"/>
                  <a:pt x="47774" y="63252"/>
                  <a:pt x="47774" y="69205"/>
                </a:cubicBezTo>
                <a:lnTo>
                  <a:pt x="47774" y="152251"/>
                </a:lnTo>
                <a:cubicBezTo>
                  <a:pt x="47774" y="158502"/>
                  <a:pt x="50453" y="161627"/>
                  <a:pt x="55811" y="161627"/>
                </a:cubicBezTo>
                <a:lnTo>
                  <a:pt x="78135" y="161627"/>
                </a:lnTo>
                <a:cubicBezTo>
                  <a:pt x="79623" y="161627"/>
                  <a:pt x="81112" y="162372"/>
                  <a:pt x="82600" y="163860"/>
                </a:cubicBezTo>
                <a:cubicBezTo>
                  <a:pt x="83790" y="164753"/>
                  <a:pt x="84386" y="166241"/>
                  <a:pt x="84386" y="168325"/>
                </a:cubicBezTo>
                <a:lnTo>
                  <a:pt x="83939" y="185738"/>
                </a:lnTo>
                <a:lnTo>
                  <a:pt x="115640" y="162967"/>
                </a:lnTo>
                <a:cubicBezTo>
                  <a:pt x="116830" y="162074"/>
                  <a:pt x="118021" y="161627"/>
                  <a:pt x="119212" y="161627"/>
                </a:cubicBezTo>
                <a:lnTo>
                  <a:pt x="183059" y="161627"/>
                </a:lnTo>
                <a:cubicBezTo>
                  <a:pt x="185738" y="161627"/>
                  <a:pt x="188193" y="160734"/>
                  <a:pt x="190426" y="158949"/>
                </a:cubicBezTo>
                <a:cubicBezTo>
                  <a:pt x="192658" y="157163"/>
                  <a:pt x="193774" y="154930"/>
                  <a:pt x="193774" y="152251"/>
                </a:cubicBezTo>
                <a:lnTo>
                  <a:pt x="193774" y="69205"/>
                </a:lnTo>
                <a:cubicBezTo>
                  <a:pt x="193774" y="66824"/>
                  <a:pt x="192658" y="64740"/>
                  <a:pt x="190426" y="62954"/>
                </a:cubicBezTo>
                <a:cubicBezTo>
                  <a:pt x="188193" y="61168"/>
                  <a:pt x="185738" y="60276"/>
                  <a:pt x="183059" y="60276"/>
                </a:cubicBezTo>
                <a:close/>
                <a:moveTo>
                  <a:pt x="55811" y="47327"/>
                </a:moveTo>
                <a:lnTo>
                  <a:pt x="183059" y="47327"/>
                </a:lnTo>
                <a:cubicBezTo>
                  <a:pt x="189310" y="47327"/>
                  <a:pt x="194742" y="49485"/>
                  <a:pt x="199355" y="53801"/>
                </a:cubicBezTo>
                <a:cubicBezTo>
                  <a:pt x="203969" y="58117"/>
                  <a:pt x="206276" y="63252"/>
                  <a:pt x="206276" y="69205"/>
                </a:cubicBezTo>
                <a:lnTo>
                  <a:pt x="206276" y="152251"/>
                </a:lnTo>
                <a:cubicBezTo>
                  <a:pt x="206276" y="158204"/>
                  <a:pt x="203895" y="163413"/>
                  <a:pt x="199132" y="167878"/>
                </a:cubicBezTo>
                <a:cubicBezTo>
                  <a:pt x="194370" y="172343"/>
                  <a:pt x="189012" y="174576"/>
                  <a:pt x="183059" y="174576"/>
                </a:cubicBezTo>
                <a:lnTo>
                  <a:pt x="121444" y="174576"/>
                </a:lnTo>
                <a:lnTo>
                  <a:pt x="80814" y="203597"/>
                </a:lnTo>
                <a:cubicBezTo>
                  <a:pt x="79623" y="204192"/>
                  <a:pt x="78433" y="204490"/>
                  <a:pt x="77242" y="204490"/>
                </a:cubicBezTo>
                <a:cubicBezTo>
                  <a:pt x="76051" y="204490"/>
                  <a:pt x="75158" y="204341"/>
                  <a:pt x="74563" y="204044"/>
                </a:cubicBezTo>
                <a:cubicBezTo>
                  <a:pt x="72182" y="202555"/>
                  <a:pt x="70991" y="200620"/>
                  <a:pt x="70991" y="198239"/>
                </a:cubicBezTo>
                <a:lnTo>
                  <a:pt x="71438" y="174576"/>
                </a:lnTo>
                <a:lnTo>
                  <a:pt x="55811" y="174576"/>
                </a:lnTo>
                <a:cubicBezTo>
                  <a:pt x="49858" y="174576"/>
                  <a:pt x="44872" y="172418"/>
                  <a:pt x="40854" y="168102"/>
                </a:cubicBezTo>
                <a:cubicBezTo>
                  <a:pt x="36835" y="163785"/>
                  <a:pt x="34826" y="158502"/>
                  <a:pt x="34826" y="152251"/>
                </a:cubicBezTo>
                <a:lnTo>
                  <a:pt x="34826" y="69205"/>
                </a:lnTo>
                <a:cubicBezTo>
                  <a:pt x="34826" y="63252"/>
                  <a:pt x="36835" y="58117"/>
                  <a:pt x="40854" y="53801"/>
                </a:cubicBezTo>
                <a:cubicBezTo>
                  <a:pt x="44872" y="49485"/>
                  <a:pt x="49858" y="47327"/>
                  <a:pt x="55811" y="47327"/>
                </a:cubicBezTo>
                <a:close/>
                <a:moveTo>
                  <a:pt x="20538" y="0"/>
                </a:moveTo>
                <a:lnTo>
                  <a:pt x="148233" y="0"/>
                </a:lnTo>
                <a:cubicBezTo>
                  <a:pt x="154484" y="0"/>
                  <a:pt x="159916" y="2084"/>
                  <a:pt x="164530" y="6251"/>
                </a:cubicBezTo>
                <a:cubicBezTo>
                  <a:pt x="169143" y="10418"/>
                  <a:pt x="171450" y="15478"/>
                  <a:pt x="171450" y="21431"/>
                </a:cubicBezTo>
                <a:lnTo>
                  <a:pt x="171450" y="25450"/>
                </a:lnTo>
                <a:cubicBezTo>
                  <a:pt x="171450" y="26938"/>
                  <a:pt x="170855" y="28352"/>
                  <a:pt x="169664" y="29691"/>
                </a:cubicBezTo>
                <a:cubicBezTo>
                  <a:pt x="168474" y="31031"/>
                  <a:pt x="166985" y="31701"/>
                  <a:pt x="165199" y="31701"/>
                </a:cubicBezTo>
                <a:cubicBezTo>
                  <a:pt x="163413" y="31701"/>
                  <a:pt x="161851" y="31031"/>
                  <a:pt x="160511" y="29691"/>
                </a:cubicBezTo>
                <a:cubicBezTo>
                  <a:pt x="159172" y="28352"/>
                  <a:pt x="158502" y="26938"/>
                  <a:pt x="158502" y="25450"/>
                </a:cubicBezTo>
                <a:lnTo>
                  <a:pt x="158502" y="21431"/>
                </a:lnTo>
                <a:cubicBezTo>
                  <a:pt x="158502" y="19050"/>
                  <a:pt x="157460" y="16967"/>
                  <a:pt x="155377" y="15181"/>
                </a:cubicBezTo>
                <a:cubicBezTo>
                  <a:pt x="153293" y="13395"/>
                  <a:pt x="150912" y="12502"/>
                  <a:pt x="148233" y="12502"/>
                </a:cubicBezTo>
                <a:lnTo>
                  <a:pt x="20538" y="12502"/>
                </a:lnTo>
                <a:cubicBezTo>
                  <a:pt x="15181" y="12502"/>
                  <a:pt x="12502" y="15478"/>
                  <a:pt x="12502" y="21431"/>
                </a:cubicBezTo>
                <a:lnTo>
                  <a:pt x="12502" y="104477"/>
                </a:lnTo>
                <a:cubicBezTo>
                  <a:pt x="12502" y="107156"/>
                  <a:pt x="13246" y="109240"/>
                  <a:pt x="14734" y="110728"/>
                </a:cubicBezTo>
                <a:cubicBezTo>
                  <a:pt x="17711" y="113407"/>
                  <a:pt x="17860" y="116384"/>
                  <a:pt x="15181" y="119658"/>
                </a:cubicBezTo>
                <a:cubicBezTo>
                  <a:pt x="13692" y="121146"/>
                  <a:pt x="12055" y="121890"/>
                  <a:pt x="10269" y="121890"/>
                </a:cubicBezTo>
                <a:cubicBezTo>
                  <a:pt x="8781" y="121890"/>
                  <a:pt x="7442" y="121295"/>
                  <a:pt x="6251" y="120104"/>
                </a:cubicBezTo>
                <a:cubicBezTo>
                  <a:pt x="2084" y="116235"/>
                  <a:pt x="0" y="111026"/>
                  <a:pt x="0" y="104477"/>
                </a:cubicBezTo>
                <a:lnTo>
                  <a:pt x="0" y="21431"/>
                </a:lnTo>
                <a:cubicBezTo>
                  <a:pt x="0" y="15478"/>
                  <a:pt x="1935" y="10418"/>
                  <a:pt x="5804" y="6251"/>
                </a:cubicBezTo>
                <a:cubicBezTo>
                  <a:pt x="9674" y="2084"/>
                  <a:pt x="14585" y="0"/>
                  <a:pt x="2053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3868455" y="2058413"/>
            <a:ext cx="719010" cy="719010"/>
          </a:xfrm>
          <a:custGeom>
            <a:avLst/>
            <a:gdLst/>
            <a:ahLst/>
            <a:cxnLst/>
            <a:rect l="l" t="t" r="r" b="b"/>
            <a:pathLst>
              <a:path w="203597" h="203597">
                <a:moveTo>
                  <a:pt x="30249" y="120104"/>
                </a:moveTo>
                <a:cubicBezTo>
                  <a:pt x="30919" y="120402"/>
                  <a:pt x="31402" y="121146"/>
                  <a:pt x="31700" y="122336"/>
                </a:cubicBezTo>
                <a:cubicBezTo>
                  <a:pt x="36165" y="136029"/>
                  <a:pt x="44202" y="147339"/>
                  <a:pt x="55810" y="156269"/>
                </a:cubicBezTo>
                <a:cubicBezTo>
                  <a:pt x="57596" y="157460"/>
                  <a:pt x="57894" y="158948"/>
                  <a:pt x="56703" y="160734"/>
                </a:cubicBezTo>
                <a:cubicBezTo>
                  <a:pt x="55810" y="161627"/>
                  <a:pt x="54917" y="162073"/>
                  <a:pt x="54024" y="162073"/>
                </a:cubicBezTo>
                <a:cubicBezTo>
                  <a:pt x="53429" y="162073"/>
                  <a:pt x="52834" y="161776"/>
                  <a:pt x="52238" y="161180"/>
                </a:cubicBezTo>
                <a:cubicBezTo>
                  <a:pt x="39141" y="151358"/>
                  <a:pt x="30361" y="139005"/>
                  <a:pt x="25896" y="124122"/>
                </a:cubicBezTo>
                <a:cubicBezTo>
                  <a:pt x="24705" y="122336"/>
                  <a:pt x="25300" y="121146"/>
                  <a:pt x="27682" y="120550"/>
                </a:cubicBezTo>
                <a:cubicBezTo>
                  <a:pt x="28724" y="119955"/>
                  <a:pt x="29579" y="119806"/>
                  <a:pt x="30249" y="120104"/>
                </a:cubicBezTo>
                <a:close/>
                <a:moveTo>
                  <a:pt x="25449" y="98673"/>
                </a:moveTo>
                <a:cubicBezTo>
                  <a:pt x="27533" y="98673"/>
                  <a:pt x="28575" y="99714"/>
                  <a:pt x="28575" y="101798"/>
                </a:cubicBezTo>
                <a:cubicBezTo>
                  <a:pt x="28575" y="104179"/>
                  <a:pt x="28724" y="106114"/>
                  <a:pt x="29021" y="107602"/>
                </a:cubicBezTo>
                <a:cubicBezTo>
                  <a:pt x="29021" y="109686"/>
                  <a:pt x="27979" y="110728"/>
                  <a:pt x="25896" y="110728"/>
                </a:cubicBezTo>
                <a:lnTo>
                  <a:pt x="25449" y="110728"/>
                </a:lnTo>
                <a:cubicBezTo>
                  <a:pt x="23961" y="110728"/>
                  <a:pt x="22919" y="109835"/>
                  <a:pt x="22324" y="108049"/>
                </a:cubicBezTo>
                <a:lnTo>
                  <a:pt x="22324" y="101798"/>
                </a:lnTo>
                <a:cubicBezTo>
                  <a:pt x="22324" y="99714"/>
                  <a:pt x="23366" y="98673"/>
                  <a:pt x="25449" y="98673"/>
                </a:cubicBezTo>
                <a:close/>
                <a:moveTo>
                  <a:pt x="36611" y="41076"/>
                </a:moveTo>
                <a:cubicBezTo>
                  <a:pt x="20538" y="58043"/>
                  <a:pt x="12501" y="78283"/>
                  <a:pt x="12501" y="101798"/>
                </a:cubicBezTo>
                <a:cubicBezTo>
                  <a:pt x="12501" y="126206"/>
                  <a:pt x="21282" y="147191"/>
                  <a:pt x="38844" y="164752"/>
                </a:cubicBezTo>
                <a:cubicBezTo>
                  <a:pt x="56406" y="182314"/>
                  <a:pt x="77390" y="191095"/>
                  <a:pt x="101798" y="191095"/>
                </a:cubicBezTo>
                <a:cubicBezTo>
                  <a:pt x="125313" y="191095"/>
                  <a:pt x="145628" y="183058"/>
                  <a:pt x="162743" y="166985"/>
                </a:cubicBezTo>
                <a:cubicBezTo>
                  <a:pt x="179858" y="150911"/>
                  <a:pt x="189160" y="131117"/>
                  <a:pt x="190649" y="107602"/>
                </a:cubicBezTo>
                <a:cubicBezTo>
                  <a:pt x="190946" y="106709"/>
                  <a:pt x="191095" y="104923"/>
                  <a:pt x="191095" y="102245"/>
                </a:cubicBezTo>
                <a:lnTo>
                  <a:pt x="101798" y="104923"/>
                </a:lnTo>
                <a:lnTo>
                  <a:pt x="100459" y="104923"/>
                </a:lnTo>
                <a:lnTo>
                  <a:pt x="100459" y="104477"/>
                </a:lnTo>
                <a:cubicBezTo>
                  <a:pt x="100161" y="104477"/>
                  <a:pt x="99863" y="104328"/>
                  <a:pt x="99566" y="104030"/>
                </a:cubicBezTo>
                <a:close/>
                <a:moveTo>
                  <a:pt x="165199" y="39290"/>
                </a:moveTo>
                <a:lnTo>
                  <a:pt x="109388" y="98226"/>
                </a:lnTo>
                <a:lnTo>
                  <a:pt x="190649" y="95994"/>
                </a:lnTo>
                <a:cubicBezTo>
                  <a:pt x="189160" y="73670"/>
                  <a:pt x="180677" y="54768"/>
                  <a:pt x="165199" y="39290"/>
                </a:cubicBezTo>
                <a:close/>
                <a:moveTo>
                  <a:pt x="101798" y="12501"/>
                </a:moveTo>
                <a:cubicBezTo>
                  <a:pt x="78283" y="12501"/>
                  <a:pt x="58043" y="20538"/>
                  <a:pt x="41076" y="36611"/>
                </a:cubicBezTo>
                <a:lnTo>
                  <a:pt x="101798" y="97333"/>
                </a:lnTo>
                <a:lnTo>
                  <a:pt x="160734" y="34825"/>
                </a:lnTo>
                <a:cubicBezTo>
                  <a:pt x="156567" y="31551"/>
                  <a:pt x="153590" y="29319"/>
                  <a:pt x="151804" y="28128"/>
                </a:cubicBezTo>
                <a:cubicBezTo>
                  <a:pt x="136922" y="17710"/>
                  <a:pt x="120253" y="12501"/>
                  <a:pt x="101798" y="12501"/>
                </a:cubicBezTo>
                <a:close/>
                <a:moveTo>
                  <a:pt x="101798" y="0"/>
                </a:moveTo>
                <a:cubicBezTo>
                  <a:pt x="122932" y="0"/>
                  <a:pt x="141982" y="5804"/>
                  <a:pt x="158948" y="17412"/>
                </a:cubicBezTo>
                <a:cubicBezTo>
                  <a:pt x="172938" y="26937"/>
                  <a:pt x="183877" y="39141"/>
                  <a:pt x="191765" y="54024"/>
                </a:cubicBezTo>
                <a:cubicBezTo>
                  <a:pt x="199653" y="68907"/>
                  <a:pt x="203597" y="84832"/>
                  <a:pt x="203597" y="101798"/>
                </a:cubicBezTo>
                <a:lnTo>
                  <a:pt x="203597" y="108942"/>
                </a:lnTo>
                <a:cubicBezTo>
                  <a:pt x="201811" y="135433"/>
                  <a:pt x="191095" y="157832"/>
                  <a:pt x="171450" y="176138"/>
                </a:cubicBezTo>
                <a:cubicBezTo>
                  <a:pt x="151804" y="194444"/>
                  <a:pt x="128587" y="203597"/>
                  <a:pt x="101798" y="203597"/>
                </a:cubicBezTo>
                <a:cubicBezTo>
                  <a:pt x="73818" y="203597"/>
                  <a:pt x="49857" y="193625"/>
                  <a:pt x="29914" y="173682"/>
                </a:cubicBezTo>
                <a:cubicBezTo>
                  <a:pt x="9971" y="153739"/>
                  <a:pt x="0" y="129778"/>
                  <a:pt x="0" y="101798"/>
                </a:cubicBezTo>
                <a:cubicBezTo>
                  <a:pt x="0" y="73818"/>
                  <a:pt x="9971" y="49857"/>
                  <a:pt x="29914" y="29914"/>
                </a:cubicBezTo>
                <a:cubicBezTo>
                  <a:pt x="49857" y="9971"/>
                  <a:pt x="73818" y="0"/>
                  <a:pt x="10179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14657" y="3135312"/>
            <a:ext cx="1833104" cy="6431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800" dirty="0">
                <a:solidFill>
                  <a:schemeClr val="bg1"/>
                </a:solidFill>
                <a:cs typeface="+mn-ea"/>
                <a:sym typeface="+mn-lt"/>
              </a:rPr>
              <a:t>The user can demonstrate on a projector or computer, or print the presentation and make it into a film to be used in a wider field.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305734" y="3135312"/>
            <a:ext cx="1833104" cy="6431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800" dirty="0">
                <a:solidFill>
                  <a:schemeClr val="bg1"/>
                </a:solidFill>
                <a:cs typeface="+mn-ea"/>
                <a:sym typeface="+mn-lt"/>
              </a:rPr>
              <a:t>The user can demonstrate on a projector or computer, or print the presentation and make it into a film to be used in a wider field.</a:t>
            </a:r>
          </a:p>
        </p:txBody>
      </p:sp>
      <p:sp>
        <p:nvSpPr>
          <p:cNvPr id="25" name="Freeform: Shape 23"/>
          <p:cNvSpPr/>
          <p:nvPr/>
        </p:nvSpPr>
        <p:spPr>
          <a:xfrm>
            <a:off x="1273059" y="4332125"/>
            <a:ext cx="716300" cy="719010"/>
          </a:xfrm>
          <a:custGeom>
            <a:avLst/>
            <a:gdLst/>
            <a:ahLst/>
            <a:cxnLst/>
            <a:rect l="l" t="t" r="r" b="b"/>
            <a:pathLst>
              <a:path w="204608" h="205382">
                <a:moveTo>
                  <a:pt x="46881" y="32147"/>
                </a:moveTo>
                <a:cubicBezTo>
                  <a:pt x="48667" y="31254"/>
                  <a:pt x="50155" y="31551"/>
                  <a:pt x="51346" y="33039"/>
                </a:cubicBezTo>
                <a:cubicBezTo>
                  <a:pt x="52536" y="34825"/>
                  <a:pt x="52239" y="36314"/>
                  <a:pt x="50453" y="37504"/>
                </a:cubicBezTo>
                <a:cubicBezTo>
                  <a:pt x="37356" y="45541"/>
                  <a:pt x="30807" y="57298"/>
                  <a:pt x="30807" y="72777"/>
                </a:cubicBezTo>
                <a:cubicBezTo>
                  <a:pt x="30807" y="74860"/>
                  <a:pt x="29766" y="75902"/>
                  <a:pt x="27682" y="75902"/>
                </a:cubicBezTo>
                <a:cubicBezTo>
                  <a:pt x="25599" y="75902"/>
                  <a:pt x="24557" y="74860"/>
                  <a:pt x="24557" y="72777"/>
                </a:cubicBezTo>
                <a:cubicBezTo>
                  <a:pt x="24557" y="54917"/>
                  <a:pt x="31998" y="41374"/>
                  <a:pt x="46881" y="32147"/>
                </a:cubicBezTo>
                <a:close/>
                <a:moveTo>
                  <a:pt x="61168" y="25896"/>
                </a:moveTo>
                <a:cubicBezTo>
                  <a:pt x="63252" y="25300"/>
                  <a:pt x="64591" y="26045"/>
                  <a:pt x="65187" y="28128"/>
                </a:cubicBezTo>
                <a:cubicBezTo>
                  <a:pt x="65782" y="30212"/>
                  <a:pt x="65038" y="31551"/>
                  <a:pt x="62954" y="32147"/>
                </a:cubicBezTo>
                <a:cubicBezTo>
                  <a:pt x="62657" y="32147"/>
                  <a:pt x="62136" y="32221"/>
                  <a:pt x="61392" y="32370"/>
                </a:cubicBezTo>
                <a:cubicBezTo>
                  <a:pt x="60648" y="32519"/>
                  <a:pt x="60127" y="32742"/>
                  <a:pt x="59829" y="33039"/>
                </a:cubicBezTo>
                <a:lnTo>
                  <a:pt x="58936" y="33039"/>
                </a:lnTo>
                <a:cubicBezTo>
                  <a:pt x="57448" y="33039"/>
                  <a:pt x="56406" y="32295"/>
                  <a:pt x="55811" y="30807"/>
                </a:cubicBezTo>
                <a:cubicBezTo>
                  <a:pt x="55215" y="29319"/>
                  <a:pt x="55811" y="27979"/>
                  <a:pt x="57597" y="26789"/>
                </a:cubicBezTo>
                <a:cubicBezTo>
                  <a:pt x="58787" y="26789"/>
                  <a:pt x="59978" y="26491"/>
                  <a:pt x="61168" y="25896"/>
                </a:cubicBezTo>
                <a:close/>
                <a:moveTo>
                  <a:pt x="72331" y="12948"/>
                </a:moveTo>
                <a:cubicBezTo>
                  <a:pt x="55959" y="12948"/>
                  <a:pt x="41895" y="18752"/>
                  <a:pt x="30138" y="30361"/>
                </a:cubicBezTo>
                <a:cubicBezTo>
                  <a:pt x="18380" y="41969"/>
                  <a:pt x="12502" y="55959"/>
                  <a:pt x="12502" y="72330"/>
                </a:cubicBezTo>
                <a:cubicBezTo>
                  <a:pt x="12502" y="88999"/>
                  <a:pt x="18380" y="103138"/>
                  <a:pt x="30138" y="114746"/>
                </a:cubicBezTo>
                <a:cubicBezTo>
                  <a:pt x="41895" y="126355"/>
                  <a:pt x="55959" y="132159"/>
                  <a:pt x="72331" y="132159"/>
                </a:cubicBezTo>
                <a:cubicBezTo>
                  <a:pt x="82451" y="132159"/>
                  <a:pt x="91678" y="129778"/>
                  <a:pt x="100013" y="125015"/>
                </a:cubicBezTo>
                <a:cubicBezTo>
                  <a:pt x="102691" y="123527"/>
                  <a:pt x="105222" y="123973"/>
                  <a:pt x="107603" y="126355"/>
                </a:cubicBezTo>
                <a:lnTo>
                  <a:pt x="132606" y="151358"/>
                </a:lnTo>
                <a:lnTo>
                  <a:pt x="134838" y="149572"/>
                </a:lnTo>
                <a:cubicBezTo>
                  <a:pt x="137517" y="148084"/>
                  <a:pt x="140047" y="148232"/>
                  <a:pt x="142429" y="150018"/>
                </a:cubicBezTo>
                <a:lnTo>
                  <a:pt x="150912" y="157162"/>
                </a:lnTo>
                <a:cubicBezTo>
                  <a:pt x="153293" y="159543"/>
                  <a:pt x="153740" y="161925"/>
                  <a:pt x="152251" y="164306"/>
                </a:cubicBezTo>
                <a:lnTo>
                  <a:pt x="150465" y="169217"/>
                </a:lnTo>
                <a:lnTo>
                  <a:pt x="157609" y="176361"/>
                </a:lnTo>
                <a:lnTo>
                  <a:pt x="167878" y="177254"/>
                </a:lnTo>
                <a:cubicBezTo>
                  <a:pt x="170259" y="177254"/>
                  <a:pt x="172045" y="178593"/>
                  <a:pt x="173236" y="181272"/>
                </a:cubicBezTo>
                <a:lnTo>
                  <a:pt x="176808" y="191541"/>
                </a:lnTo>
                <a:lnTo>
                  <a:pt x="191542" y="187970"/>
                </a:lnTo>
                <a:lnTo>
                  <a:pt x="189309" y="169217"/>
                </a:lnTo>
                <a:lnTo>
                  <a:pt x="126802" y="106263"/>
                </a:lnTo>
                <a:cubicBezTo>
                  <a:pt x="124420" y="103882"/>
                  <a:pt x="123974" y="101500"/>
                  <a:pt x="125462" y="99119"/>
                </a:cubicBezTo>
                <a:cubicBezTo>
                  <a:pt x="129629" y="91082"/>
                  <a:pt x="131713" y="82153"/>
                  <a:pt x="131713" y="72330"/>
                </a:cubicBezTo>
                <a:cubicBezTo>
                  <a:pt x="131713" y="55959"/>
                  <a:pt x="125909" y="41969"/>
                  <a:pt x="114300" y="30361"/>
                </a:cubicBezTo>
                <a:cubicBezTo>
                  <a:pt x="102691" y="18752"/>
                  <a:pt x="88702" y="12948"/>
                  <a:pt x="72331" y="12948"/>
                </a:cubicBezTo>
                <a:close/>
                <a:moveTo>
                  <a:pt x="72331" y="0"/>
                </a:moveTo>
                <a:cubicBezTo>
                  <a:pt x="92274" y="0"/>
                  <a:pt x="109314" y="7069"/>
                  <a:pt x="123453" y="21208"/>
                </a:cubicBezTo>
                <a:cubicBezTo>
                  <a:pt x="137592" y="35346"/>
                  <a:pt x="144661" y="52387"/>
                  <a:pt x="144661" y="72330"/>
                </a:cubicBezTo>
                <a:cubicBezTo>
                  <a:pt x="144661" y="81260"/>
                  <a:pt x="142726" y="90636"/>
                  <a:pt x="138857" y="100459"/>
                </a:cubicBezTo>
                <a:lnTo>
                  <a:pt x="200025" y="161627"/>
                </a:lnTo>
                <a:cubicBezTo>
                  <a:pt x="201216" y="162818"/>
                  <a:pt x="201811" y="164157"/>
                  <a:pt x="201811" y="165645"/>
                </a:cubicBezTo>
                <a:lnTo>
                  <a:pt x="204490" y="192434"/>
                </a:lnTo>
                <a:cubicBezTo>
                  <a:pt x="205085" y="196304"/>
                  <a:pt x="203448" y="198536"/>
                  <a:pt x="199579" y="199132"/>
                </a:cubicBezTo>
                <a:lnTo>
                  <a:pt x="174129" y="204936"/>
                </a:lnTo>
                <a:cubicBezTo>
                  <a:pt x="173831" y="205234"/>
                  <a:pt x="173385" y="205382"/>
                  <a:pt x="172790" y="205382"/>
                </a:cubicBezTo>
                <a:cubicBezTo>
                  <a:pt x="169515" y="205382"/>
                  <a:pt x="167432" y="203894"/>
                  <a:pt x="166539" y="200918"/>
                </a:cubicBezTo>
                <a:lnTo>
                  <a:pt x="162967" y="189309"/>
                </a:lnTo>
                <a:lnTo>
                  <a:pt x="154484" y="188863"/>
                </a:lnTo>
                <a:cubicBezTo>
                  <a:pt x="152698" y="188863"/>
                  <a:pt x="151358" y="188267"/>
                  <a:pt x="150465" y="187077"/>
                </a:cubicBezTo>
                <a:lnTo>
                  <a:pt x="138410" y="175022"/>
                </a:lnTo>
                <a:cubicBezTo>
                  <a:pt x="136624" y="173236"/>
                  <a:pt x="136178" y="170854"/>
                  <a:pt x="137071" y="167878"/>
                </a:cubicBezTo>
                <a:lnTo>
                  <a:pt x="138857" y="163859"/>
                </a:lnTo>
                <a:lnTo>
                  <a:pt x="137964" y="162966"/>
                </a:lnTo>
                <a:lnTo>
                  <a:pt x="135731" y="164752"/>
                </a:lnTo>
                <a:cubicBezTo>
                  <a:pt x="132755" y="166538"/>
                  <a:pt x="129927" y="166390"/>
                  <a:pt x="127248" y="164306"/>
                </a:cubicBezTo>
                <a:lnTo>
                  <a:pt x="101799" y="138410"/>
                </a:lnTo>
                <a:cubicBezTo>
                  <a:pt x="91976" y="142577"/>
                  <a:pt x="82153" y="144661"/>
                  <a:pt x="72331" y="144661"/>
                </a:cubicBezTo>
                <a:cubicBezTo>
                  <a:pt x="52388" y="144661"/>
                  <a:pt x="35347" y="137666"/>
                  <a:pt x="21208" y="123676"/>
                </a:cubicBezTo>
                <a:cubicBezTo>
                  <a:pt x="7069" y="109686"/>
                  <a:pt x="0" y="92571"/>
                  <a:pt x="0" y="72330"/>
                </a:cubicBezTo>
                <a:cubicBezTo>
                  <a:pt x="0" y="52387"/>
                  <a:pt x="7069" y="35346"/>
                  <a:pt x="21208" y="21208"/>
                </a:cubicBezTo>
                <a:cubicBezTo>
                  <a:pt x="35347" y="7069"/>
                  <a:pt x="52388" y="0"/>
                  <a:pt x="7233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Freeform: Shape 30"/>
          <p:cNvSpPr/>
          <p:nvPr/>
        </p:nvSpPr>
        <p:spPr>
          <a:xfrm>
            <a:off x="3867532" y="4332125"/>
            <a:ext cx="714360" cy="705079"/>
          </a:xfrm>
          <a:custGeom>
            <a:avLst/>
            <a:gdLst/>
            <a:ahLst/>
            <a:cxnLst/>
            <a:rect l="l" t="t" r="r" b="b"/>
            <a:pathLst>
              <a:path w="206276" h="203596">
                <a:moveTo>
                  <a:pt x="95548" y="108049"/>
                </a:moveTo>
                <a:cubicBezTo>
                  <a:pt x="93762" y="108049"/>
                  <a:pt x="92199" y="108719"/>
                  <a:pt x="90860" y="110058"/>
                </a:cubicBezTo>
                <a:cubicBezTo>
                  <a:pt x="89520" y="111397"/>
                  <a:pt x="88850" y="112960"/>
                  <a:pt x="88850" y="114746"/>
                </a:cubicBezTo>
                <a:lnTo>
                  <a:pt x="88850" y="129927"/>
                </a:lnTo>
                <a:cubicBezTo>
                  <a:pt x="88850" y="134391"/>
                  <a:pt x="91083" y="136624"/>
                  <a:pt x="95548" y="136624"/>
                </a:cubicBezTo>
                <a:lnTo>
                  <a:pt x="110728" y="136624"/>
                </a:lnTo>
                <a:cubicBezTo>
                  <a:pt x="115193" y="136624"/>
                  <a:pt x="117426" y="134391"/>
                  <a:pt x="117426" y="129927"/>
                </a:cubicBezTo>
                <a:lnTo>
                  <a:pt x="117426" y="114746"/>
                </a:lnTo>
                <a:cubicBezTo>
                  <a:pt x="117426" y="112960"/>
                  <a:pt x="116756" y="111397"/>
                  <a:pt x="115416" y="110058"/>
                </a:cubicBezTo>
                <a:cubicBezTo>
                  <a:pt x="114077" y="108719"/>
                  <a:pt x="112514" y="108049"/>
                  <a:pt x="110728" y="108049"/>
                </a:cubicBezTo>
                <a:close/>
                <a:moveTo>
                  <a:pt x="21878" y="54024"/>
                </a:moveTo>
                <a:cubicBezTo>
                  <a:pt x="19497" y="54024"/>
                  <a:pt x="17339" y="54992"/>
                  <a:pt x="15404" y="56926"/>
                </a:cubicBezTo>
                <a:cubicBezTo>
                  <a:pt x="13469" y="58861"/>
                  <a:pt x="12502" y="61019"/>
                  <a:pt x="12502" y="63400"/>
                </a:cubicBezTo>
                <a:lnTo>
                  <a:pt x="12502" y="117871"/>
                </a:lnTo>
                <a:lnTo>
                  <a:pt x="22771" y="117871"/>
                </a:lnTo>
                <a:cubicBezTo>
                  <a:pt x="24854" y="117871"/>
                  <a:pt x="25896" y="118913"/>
                  <a:pt x="25896" y="120997"/>
                </a:cubicBezTo>
                <a:cubicBezTo>
                  <a:pt x="25896" y="123080"/>
                  <a:pt x="24854" y="124122"/>
                  <a:pt x="22771" y="124122"/>
                </a:cubicBezTo>
                <a:lnTo>
                  <a:pt x="12502" y="124122"/>
                </a:lnTo>
                <a:lnTo>
                  <a:pt x="12502" y="181272"/>
                </a:lnTo>
                <a:cubicBezTo>
                  <a:pt x="12502" y="183951"/>
                  <a:pt x="13469" y="186184"/>
                  <a:pt x="15404" y="187970"/>
                </a:cubicBezTo>
                <a:cubicBezTo>
                  <a:pt x="17339" y="189755"/>
                  <a:pt x="19497" y="190648"/>
                  <a:pt x="21878" y="190648"/>
                </a:cubicBezTo>
                <a:lnTo>
                  <a:pt x="184398" y="190648"/>
                </a:lnTo>
                <a:cubicBezTo>
                  <a:pt x="186779" y="190648"/>
                  <a:pt x="188937" y="189755"/>
                  <a:pt x="190872" y="187970"/>
                </a:cubicBezTo>
                <a:cubicBezTo>
                  <a:pt x="192807" y="186184"/>
                  <a:pt x="193774" y="183951"/>
                  <a:pt x="193774" y="181272"/>
                </a:cubicBezTo>
                <a:lnTo>
                  <a:pt x="193774" y="124122"/>
                </a:lnTo>
                <a:lnTo>
                  <a:pt x="123676" y="124122"/>
                </a:lnTo>
                <a:lnTo>
                  <a:pt x="123676" y="130373"/>
                </a:lnTo>
                <a:cubicBezTo>
                  <a:pt x="123676" y="133647"/>
                  <a:pt x="122411" y="136549"/>
                  <a:pt x="119881" y="139079"/>
                </a:cubicBezTo>
                <a:cubicBezTo>
                  <a:pt x="117351" y="141610"/>
                  <a:pt x="114300" y="142875"/>
                  <a:pt x="110728" y="142875"/>
                </a:cubicBezTo>
                <a:lnTo>
                  <a:pt x="95548" y="142875"/>
                </a:lnTo>
                <a:cubicBezTo>
                  <a:pt x="91976" y="142875"/>
                  <a:pt x="88925" y="141610"/>
                  <a:pt x="86395" y="139079"/>
                </a:cubicBezTo>
                <a:cubicBezTo>
                  <a:pt x="83865" y="136549"/>
                  <a:pt x="82600" y="133647"/>
                  <a:pt x="82600" y="130373"/>
                </a:cubicBezTo>
                <a:lnTo>
                  <a:pt x="82600" y="124122"/>
                </a:lnTo>
                <a:lnTo>
                  <a:pt x="41523" y="124122"/>
                </a:lnTo>
                <a:cubicBezTo>
                  <a:pt x="39440" y="124122"/>
                  <a:pt x="38398" y="123080"/>
                  <a:pt x="38398" y="120997"/>
                </a:cubicBezTo>
                <a:cubicBezTo>
                  <a:pt x="38398" y="118913"/>
                  <a:pt x="39440" y="117871"/>
                  <a:pt x="41523" y="117871"/>
                </a:cubicBezTo>
                <a:lnTo>
                  <a:pt x="82600" y="117871"/>
                </a:lnTo>
                <a:lnTo>
                  <a:pt x="82600" y="114746"/>
                </a:lnTo>
                <a:cubicBezTo>
                  <a:pt x="82600" y="111174"/>
                  <a:pt x="83865" y="108123"/>
                  <a:pt x="86395" y="105593"/>
                </a:cubicBezTo>
                <a:cubicBezTo>
                  <a:pt x="88925" y="103063"/>
                  <a:pt x="91976" y="101798"/>
                  <a:pt x="95548" y="101798"/>
                </a:cubicBezTo>
                <a:lnTo>
                  <a:pt x="110728" y="101798"/>
                </a:lnTo>
                <a:cubicBezTo>
                  <a:pt x="114300" y="101798"/>
                  <a:pt x="117351" y="103063"/>
                  <a:pt x="119881" y="105593"/>
                </a:cubicBezTo>
                <a:cubicBezTo>
                  <a:pt x="122411" y="108123"/>
                  <a:pt x="123676" y="111174"/>
                  <a:pt x="123676" y="114746"/>
                </a:cubicBezTo>
                <a:lnTo>
                  <a:pt x="123676" y="117871"/>
                </a:lnTo>
                <a:lnTo>
                  <a:pt x="193774" y="117871"/>
                </a:lnTo>
                <a:lnTo>
                  <a:pt x="193774" y="63400"/>
                </a:lnTo>
                <a:cubicBezTo>
                  <a:pt x="193774" y="61019"/>
                  <a:pt x="192807" y="58861"/>
                  <a:pt x="190872" y="56926"/>
                </a:cubicBezTo>
                <a:cubicBezTo>
                  <a:pt x="188937" y="54992"/>
                  <a:pt x="186779" y="54024"/>
                  <a:pt x="184398" y="54024"/>
                </a:cubicBezTo>
                <a:close/>
                <a:moveTo>
                  <a:pt x="89743" y="12948"/>
                </a:moveTo>
                <a:cubicBezTo>
                  <a:pt x="84981" y="12948"/>
                  <a:pt x="82600" y="15329"/>
                  <a:pt x="82600" y="20091"/>
                </a:cubicBezTo>
                <a:lnTo>
                  <a:pt x="82600" y="41523"/>
                </a:lnTo>
                <a:lnTo>
                  <a:pt x="123676" y="41523"/>
                </a:lnTo>
                <a:lnTo>
                  <a:pt x="123676" y="20091"/>
                </a:lnTo>
                <a:cubicBezTo>
                  <a:pt x="123676" y="15329"/>
                  <a:pt x="119807" y="12948"/>
                  <a:pt x="112068" y="12948"/>
                </a:cubicBezTo>
                <a:close/>
                <a:moveTo>
                  <a:pt x="89743" y="0"/>
                </a:moveTo>
                <a:lnTo>
                  <a:pt x="115193" y="0"/>
                </a:lnTo>
                <a:cubicBezTo>
                  <a:pt x="121742" y="0"/>
                  <a:pt x="126950" y="1860"/>
                  <a:pt x="130820" y="5581"/>
                </a:cubicBezTo>
                <a:cubicBezTo>
                  <a:pt x="134690" y="9301"/>
                  <a:pt x="136624" y="14138"/>
                  <a:pt x="136624" y="20091"/>
                </a:cubicBezTo>
                <a:lnTo>
                  <a:pt x="136624" y="41523"/>
                </a:lnTo>
                <a:lnTo>
                  <a:pt x="184398" y="41523"/>
                </a:lnTo>
                <a:cubicBezTo>
                  <a:pt x="190351" y="41523"/>
                  <a:pt x="195486" y="43681"/>
                  <a:pt x="199802" y="47997"/>
                </a:cubicBezTo>
                <a:cubicBezTo>
                  <a:pt x="204118" y="52313"/>
                  <a:pt x="206276" y="57447"/>
                  <a:pt x="206276" y="63400"/>
                </a:cubicBezTo>
                <a:lnTo>
                  <a:pt x="206276" y="181272"/>
                </a:lnTo>
                <a:cubicBezTo>
                  <a:pt x="206276" y="187225"/>
                  <a:pt x="204118" y="192434"/>
                  <a:pt x="199802" y="196899"/>
                </a:cubicBezTo>
                <a:cubicBezTo>
                  <a:pt x="195486" y="201364"/>
                  <a:pt x="190351" y="203596"/>
                  <a:pt x="184398" y="203596"/>
                </a:cubicBezTo>
                <a:lnTo>
                  <a:pt x="21878" y="203596"/>
                </a:lnTo>
                <a:cubicBezTo>
                  <a:pt x="15925" y="203596"/>
                  <a:pt x="10790" y="201364"/>
                  <a:pt x="6474" y="196899"/>
                </a:cubicBezTo>
                <a:cubicBezTo>
                  <a:pt x="2158" y="192434"/>
                  <a:pt x="0" y="187225"/>
                  <a:pt x="0" y="181272"/>
                </a:cubicBezTo>
                <a:lnTo>
                  <a:pt x="0" y="63400"/>
                </a:lnTo>
                <a:cubicBezTo>
                  <a:pt x="0" y="57447"/>
                  <a:pt x="2158" y="52313"/>
                  <a:pt x="6474" y="47997"/>
                </a:cubicBezTo>
                <a:cubicBezTo>
                  <a:pt x="10790" y="43681"/>
                  <a:pt x="15925" y="41523"/>
                  <a:pt x="21878" y="41523"/>
                </a:cubicBezTo>
                <a:lnTo>
                  <a:pt x="69652" y="41523"/>
                </a:lnTo>
                <a:lnTo>
                  <a:pt x="69652" y="20091"/>
                </a:lnTo>
                <a:cubicBezTo>
                  <a:pt x="69652" y="14138"/>
                  <a:pt x="71363" y="9301"/>
                  <a:pt x="74786" y="5581"/>
                </a:cubicBezTo>
                <a:cubicBezTo>
                  <a:pt x="78209" y="1860"/>
                  <a:pt x="83195" y="0"/>
                  <a:pt x="897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14657" y="5416883"/>
            <a:ext cx="1833104" cy="6431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800" dirty="0">
                <a:solidFill>
                  <a:schemeClr val="bg1"/>
                </a:solidFill>
                <a:cs typeface="+mn-ea"/>
                <a:sym typeface="+mn-lt"/>
              </a:rPr>
              <a:t>The user can demonstrate on a projector or computer, or print the presentation and make it into a film to be used in a wider field.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305734" y="5416883"/>
            <a:ext cx="1833104" cy="6431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800" dirty="0">
                <a:solidFill>
                  <a:schemeClr val="bg1"/>
                </a:solidFill>
                <a:cs typeface="+mn-ea"/>
                <a:sym typeface="+mn-lt"/>
              </a:rPr>
              <a:t>The user can demonstrate on a projector or computer, or print the presentation and make it into a film to be used in a wider field.</a:t>
            </a:r>
          </a:p>
        </p:txBody>
      </p:sp>
    </p:spTree>
    <p:extLst>
      <p:ext uri="{BB962C8B-B14F-4D97-AF65-F5344CB8AC3E}">
        <p14:creationId xmlns:p14="http://schemas.microsoft.com/office/powerpoint/2010/main" val="28009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  <p:bldP spid="19" grpId="0"/>
      <p:bldP spid="25" grpId="0" animBg="1"/>
      <p:bldP spid="26" grpId="0" animBg="1"/>
      <p:bldP spid="27" grpId="0"/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563449" y="407497"/>
            <a:ext cx="3263768" cy="843308"/>
            <a:chOff x="563449" y="407497"/>
            <a:chExt cx="3263768" cy="843308"/>
          </a:xfrm>
        </p:grpSpPr>
        <p:sp>
          <p:nvSpPr>
            <p:cNvPr id="3" name="矩形 2"/>
            <p:cNvSpPr/>
            <p:nvPr/>
          </p:nvSpPr>
          <p:spPr>
            <a:xfrm>
              <a:off x="563450" y="407497"/>
              <a:ext cx="285210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第四章节标题内容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F3E8810-8A50-4A53-B1C8-391FCFC3741D}"/>
                </a:ext>
              </a:extLst>
            </p:cNvPr>
            <p:cNvSpPr txBox="1"/>
            <p:nvPr/>
          </p:nvSpPr>
          <p:spPr>
            <a:xfrm>
              <a:off x="563449" y="807607"/>
              <a:ext cx="3263768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The user can demonstrate on a projector or computer, or print the </a:t>
              </a: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807607"/>
            <a:ext cx="7525870" cy="5616257"/>
          </a:xfrm>
          <a:prstGeom prst="rect">
            <a:avLst/>
          </a:prstGeom>
        </p:spPr>
      </p:pic>
      <p:grpSp>
        <p:nvGrpSpPr>
          <p:cNvPr id="6" name="组合 16"/>
          <p:cNvGrpSpPr/>
          <p:nvPr/>
        </p:nvGrpSpPr>
        <p:grpSpPr>
          <a:xfrm>
            <a:off x="7217259" y="1585865"/>
            <a:ext cx="4428824" cy="1483484"/>
            <a:chOff x="1541719" y="2219860"/>
            <a:chExt cx="4428824" cy="1483484"/>
          </a:xfrm>
        </p:grpSpPr>
        <p:sp>
          <p:nvSpPr>
            <p:cNvPr id="7" name="文本框 6"/>
            <p:cNvSpPr txBox="1"/>
            <p:nvPr/>
          </p:nvSpPr>
          <p:spPr>
            <a:xfrm>
              <a:off x="2689241" y="2219860"/>
              <a:ext cx="21337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4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541719" y="2687681"/>
              <a:ext cx="442882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The user can demonstrate on a projector or computer, or presentation and make it film to be used in a wider </a:t>
              </a:r>
              <a:r>
                <a:rPr lang="en-US" altLang="zh-CN" sz="1000" dirty="0" err="1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fieldThe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 user can demonstrate on a projector or computer, or presentation and make it film to be used in a wider field</a:t>
              </a:r>
            </a:p>
          </p:txBody>
        </p:sp>
      </p:grpSp>
      <p:grpSp>
        <p:nvGrpSpPr>
          <p:cNvPr id="9" name="组合 16"/>
          <p:cNvGrpSpPr/>
          <p:nvPr/>
        </p:nvGrpSpPr>
        <p:grpSpPr>
          <a:xfrm>
            <a:off x="7217259" y="3615735"/>
            <a:ext cx="4428824" cy="1483484"/>
            <a:chOff x="1541719" y="2219860"/>
            <a:chExt cx="4428824" cy="1483484"/>
          </a:xfrm>
        </p:grpSpPr>
        <p:sp>
          <p:nvSpPr>
            <p:cNvPr id="10" name="文本框 9"/>
            <p:cNvSpPr txBox="1"/>
            <p:nvPr/>
          </p:nvSpPr>
          <p:spPr>
            <a:xfrm>
              <a:off x="2689241" y="2219860"/>
              <a:ext cx="21337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4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541719" y="2687681"/>
              <a:ext cx="442882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The user can demonstrate on a projector or computer, or presentation and make it film to be used in a wider </a:t>
              </a:r>
              <a:r>
                <a:rPr lang="en-US" altLang="zh-CN" sz="1000" dirty="0" err="1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fieldThe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 user can demonstrate on a projector or computer, or presentation and make it film to be used in a wider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967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7012" y="56094"/>
            <a:ext cx="7525870" cy="561625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7590" y="1268469"/>
            <a:ext cx="1972056" cy="144783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362436" y="2962437"/>
            <a:ext cx="68417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cs typeface="+mn-ea"/>
                <a:sym typeface="+mn-lt"/>
              </a:rPr>
              <a:t>THANK</a:t>
            </a:r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cs typeface="+mn-ea"/>
                <a:sym typeface="+mn-lt"/>
              </a:rPr>
              <a:t>YOU</a:t>
            </a:r>
            <a:endParaRPr lang="zh-CN" altLang="en-US" sz="4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62436" y="3935108"/>
            <a:ext cx="5256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适用年度总结｜工作计划｜述职报告｜商务演示</a:t>
            </a:r>
          </a:p>
        </p:txBody>
      </p:sp>
      <p:sp>
        <p:nvSpPr>
          <p:cNvPr id="6" name="矩形 5"/>
          <p:cNvSpPr/>
          <p:nvPr/>
        </p:nvSpPr>
        <p:spPr>
          <a:xfrm>
            <a:off x="3357082" y="2337602"/>
            <a:ext cx="1887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第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5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代通信技术</a:t>
            </a:r>
          </a:p>
        </p:txBody>
      </p:sp>
    </p:spTree>
    <p:extLst>
      <p:ext uri="{BB962C8B-B14F-4D97-AF65-F5344CB8AC3E}">
        <p14:creationId xmlns:p14="http://schemas.microsoft.com/office/powerpoint/2010/main" val="54404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5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5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2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600"/>
                            </p:stCondLst>
                            <p:childTnLst>
                              <p:par>
                                <p:cTn id="3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25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563450" y="407497"/>
            <a:ext cx="28521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早期的渲染流程 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F7610A-90B0-430C-9E7D-87DB657E38B0}"/>
              </a:ext>
            </a:extLst>
          </p:cNvPr>
          <p:cNvSpPr txBox="1"/>
          <p:nvPr/>
        </p:nvSpPr>
        <p:spPr>
          <a:xfrm>
            <a:off x="700755" y="1016950"/>
            <a:ext cx="563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渲染本质上是决定屏幕上一个像素点的颜色</a:t>
            </a:r>
            <a:r>
              <a:rPr lang="en-US" altLang="zh-CN" dirty="0"/>
              <a:t>  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3BAAEBD-5B4F-4C2C-B67C-571C12E37C41}"/>
              </a:ext>
            </a:extLst>
          </p:cNvPr>
          <p:cNvSpPr/>
          <p:nvPr/>
        </p:nvSpPr>
        <p:spPr>
          <a:xfrm>
            <a:off x="667172" y="2078763"/>
            <a:ext cx="1256174" cy="138387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3D01C48D-7749-4F7A-9DE4-C25E599BEE87}"/>
              </a:ext>
            </a:extLst>
          </p:cNvPr>
          <p:cNvSpPr/>
          <p:nvPr/>
        </p:nvSpPr>
        <p:spPr>
          <a:xfrm>
            <a:off x="1989503" y="2541443"/>
            <a:ext cx="591328" cy="3693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DF6D6B-6969-400F-B826-FAD4A74829C8}"/>
              </a:ext>
            </a:extLst>
          </p:cNvPr>
          <p:cNvSpPr/>
          <p:nvPr/>
        </p:nvSpPr>
        <p:spPr>
          <a:xfrm>
            <a:off x="2688596" y="2078763"/>
            <a:ext cx="969004" cy="1367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业务</a:t>
            </a:r>
            <a:endParaRPr lang="en-US" altLang="zh-CN" dirty="0"/>
          </a:p>
          <a:p>
            <a:pPr algn="ctr"/>
            <a:r>
              <a:rPr lang="zh-CN" altLang="en-US" dirty="0"/>
              <a:t>处理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89E63EFA-E665-430B-AF83-9A6337F72178}"/>
              </a:ext>
            </a:extLst>
          </p:cNvPr>
          <p:cNvSpPr/>
          <p:nvPr/>
        </p:nvSpPr>
        <p:spPr>
          <a:xfrm>
            <a:off x="3765365" y="2541443"/>
            <a:ext cx="399992" cy="3693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B9CF26-3A7B-41D6-BB16-7029AC193F62}"/>
              </a:ext>
            </a:extLst>
          </p:cNvPr>
          <p:cNvSpPr/>
          <p:nvPr/>
        </p:nvSpPr>
        <p:spPr>
          <a:xfrm>
            <a:off x="4199178" y="2095583"/>
            <a:ext cx="1041643" cy="1350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图元</a:t>
            </a:r>
            <a:endParaRPr lang="en-US" altLang="zh-CN" dirty="0"/>
          </a:p>
          <a:p>
            <a:pPr algn="ctr"/>
            <a:r>
              <a:rPr lang="zh-CN" altLang="en-US" dirty="0"/>
              <a:t>信息</a:t>
            </a:r>
            <a:endParaRPr lang="en-US" altLang="zh-CN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D303F6F0-EA8B-4130-B69E-986FAEA5803E}"/>
              </a:ext>
            </a:extLst>
          </p:cNvPr>
          <p:cNvSpPr/>
          <p:nvPr/>
        </p:nvSpPr>
        <p:spPr>
          <a:xfrm>
            <a:off x="5297386" y="2541443"/>
            <a:ext cx="371024" cy="3693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56249D-A91A-4521-B28B-DE0A0EBDFC54}"/>
              </a:ext>
            </a:extLst>
          </p:cNvPr>
          <p:cNvSpPr/>
          <p:nvPr/>
        </p:nvSpPr>
        <p:spPr>
          <a:xfrm>
            <a:off x="5724975" y="2095583"/>
            <a:ext cx="1041643" cy="1350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光栅化</a:t>
            </a:r>
            <a:endParaRPr lang="en-US" altLang="zh-CN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3D4E58C-5FF1-45A1-A23C-169D9B018D46}"/>
              </a:ext>
            </a:extLst>
          </p:cNvPr>
          <p:cNvSpPr/>
          <p:nvPr/>
        </p:nvSpPr>
        <p:spPr>
          <a:xfrm>
            <a:off x="7370029" y="2095584"/>
            <a:ext cx="1041643" cy="13502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帧缓冲区</a:t>
            </a:r>
            <a:endParaRPr lang="en-US" altLang="zh-CN" dirty="0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CD1FA47E-8C20-4CD5-9E5F-C7AD668221A8}"/>
              </a:ext>
            </a:extLst>
          </p:cNvPr>
          <p:cNvSpPr/>
          <p:nvPr/>
        </p:nvSpPr>
        <p:spPr>
          <a:xfrm>
            <a:off x="6879748" y="2577624"/>
            <a:ext cx="371024" cy="3693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A9995572-9A35-472D-A1BA-EFCF65ECC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953" y="1945100"/>
            <a:ext cx="2414188" cy="1931350"/>
          </a:xfrm>
          <a:prstGeom prst="rect">
            <a:avLst/>
          </a:prstGeom>
        </p:spPr>
      </p:pic>
      <p:sp>
        <p:nvSpPr>
          <p:cNvPr id="24" name="箭头: 环形 23">
            <a:extLst>
              <a:ext uri="{FF2B5EF4-FFF2-40B4-BE49-F238E27FC236}">
                <a16:creationId xmlns:a16="http://schemas.microsoft.com/office/drawing/2014/main" id="{BF23FF5A-86AF-4249-919B-4BAD544C1F08}"/>
              </a:ext>
            </a:extLst>
          </p:cNvPr>
          <p:cNvSpPr/>
          <p:nvPr/>
        </p:nvSpPr>
        <p:spPr>
          <a:xfrm>
            <a:off x="8592954" y="2391136"/>
            <a:ext cx="588358" cy="68522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箭头: 环形 24">
            <a:extLst>
              <a:ext uri="{FF2B5EF4-FFF2-40B4-BE49-F238E27FC236}">
                <a16:creationId xmlns:a16="http://schemas.microsoft.com/office/drawing/2014/main" id="{62B28E41-6792-4629-9A6C-4DAA3E070D33}"/>
              </a:ext>
            </a:extLst>
          </p:cNvPr>
          <p:cNvSpPr/>
          <p:nvPr/>
        </p:nvSpPr>
        <p:spPr>
          <a:xfrm rot="10638233">
            <a:off x="8601647" y="2473946"/>
            <a:ext cx="588358" cy="68522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3869401-CB5B-4ADD-A730-B2843110C86D}"/>
              </a:ext>
            </a:extLst>
          </p:cNvPr>
          <p:cNvSpPr txBox="1"/>
          <p:nvPr/>
        </p:nvSpPr>
        <p:spPr>
          <a:xfrm>
            <a:off x="8627881" y="3876450"/>
            <a:ext cx="3155752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80" dirty="0"/>
              <a:t>显示器以固定频率（</a:t>
            </a:r>
            <a:r>
              <a:rPr lang="en-US" altLang="zh-CN" sz="1480" dirty="0"/>
              <a:t>60fps</a:t>
            </a:r>
            <a:r>
              <a:rPr lang="zh-CN" altLang="en-US" sz="1480" dirty="0"/>
              <a:t>）从帧缓冲区中取出内容显示到屏幕上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49B50CE-35B6-4D1F-8F88-125D778E003D}"/>
              </a:ext>
            </a:extLst>
          </p:cNvPr>
          <p:cNvSpPr/>
          <p:nvPr/>
        </p:nvSpPr>
        <p:spPr>
          <a:xfrm>
            <a:off x="714145" y="3876450"/>
            <a:ext cx="7697527" cy="3016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31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0CA3E9D-C570-4F4D-BCBA-7017195FA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92" y="1284335"/>
            <a:ext cx="3814108" cy="238000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6786551-E7AC-42DD-B58B-977F5360E028}"/>
              </a:ext>
            </a:extLst>
          </p:cNvPr>
          <p:cNvSpPr txBox="1"/>
          <p:nvPr/>
        </p:nvSpPr>
        <p:spPr>
          <a:xfrm>
            <a:off x="283435" y="531180"/>
            <a:ext cx="6611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早期的渲染任务几乎都由</a:t>
            </a:r>
            <a:r>
              <a:rPr lang="en-US" altLang="zh-CN" dirty="0"/>
              <a:t>CPU</a:t>
            </a:r>
            <a:r>
              <a:rPr lang="zh-CN" altLang="en-US" dirty="0"/>
              <a:t>完成，所以出现了性能上的瓶颈</a:t>
            </a:r>
            <a:r>
              <a:rPr lang="en-US" altLang="zh-CN" dirty="0"/>
              <a:t> 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451A54B-008B-4E43-A2D7-99478D66E1E4}"/>
              </a:ext>
            </a:extLst>
          </p:cNvPr>
          <p:cNvSpPr txBox="1"/>
          <p:nvPr/>
        </p:nvSpPr>
        <p:spPr>
          <a:xfrm>
            <a:off x="283435" y="953924"/>
            <a:ext cx="2615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早期</a:t>
            </a:r>
            <a:r>
              <a:rPr lang="en-US" altLang="zh-CN" sz="1200" dirty="0"/>
              <a:t>PC</a:t>
            </a:r>
            <a:r>
              <a:rPr lang="zh-CN" altLang="en-US" sz="1200" dirty="0"/>
              <a:t>上的</a:t>
            </a:r>
            <a:r>
              <a:rPr lang="en-US" altLang="zh-CN" sz="1200" dirty="0"/>
              <a:t>3A</a:t>
            </a:r>
            <a:r>
              <a:rPr lang="zh-CN" altLang="en-US" sz="1200" dirty="0"/>
              <a:t>级大作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6BD6C9F-547D-4E98-8CA8-C9D51C8A9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782" y="1284335"/>
            <a:ext cx="3742145" cy="2380004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59593796-22C3-414F-8916-06692F886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54" y="4048162"/>
            <a:ext cx="3808570" cy="226436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E07AC803-EC46-4895-BA40-36CFA5DB79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659" y="4042086"/>
            <a:ext cx="3613268" cy="225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2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A6786551-E7AC-42DD-B58B-977F5360E028}"/>
              </a:ext>
            </a:extLst>
          </p:cNvPr>
          <p:cNvSpPr txBox="1"/>
          <p:nvPr/>
        </p:nvSpPr>
        <p:spPr>
          <a:xfrm>
            <a:off x="291981" y="395517"/>
            <a:ext cx="6611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卡马克卷轴算法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C706EA-C97A-43DD-82C5-9F53F9138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91" y="854580"/>
            <a:ext cx="8159265" cy="459336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F1D8E2C-AFDE-4D67-9E2C-55678E9B7C52}"/>
              </a:ext>
            </a:extLst>
          </p:cNvPr>
          <p:cNvSpPr txBox="1"/>
          <p:nvPr/>
        </p:nvSpPr>
        <p:spPr>
          <a:xfrm>
            <a:off x="232856" y="5602797"/>
            <a:ext cx="117262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dirty="0"/>
              <a:t>早期的计算机是无法横板卷轴类的游戏，因为人物在屏幕上的移动会导致整个画面所有像素点的移动，屏幕上所有像素点均需要重新计算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19D0CE-EB1B-4C2A-A3D4-908B880C9779}"/>
              </a:ext>
            </a:extLst>
          </p:cNvPr>
          <p:cNvSpPr txBox="1"/>
          <p:nvPr/>
        </p:nvSpPr>
        <p:spPr>
          <a:xfrm>
            <a:off x="232855" y="5925962"/>
            <a:ext cx="100139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dirty="0"/>
              <a:t>为了在</a:t>
            </a:r>
            <a:r>
              <a:rPr lang="en-US" altLang="zh-CN" sz="1500" dirty="0"/>
              <a:t>PC</a:t>
            </a:r>
            <a:r>
              <a:rPr lang="zh-CN" altLang="en-US" sz="1500" dirty="0"/>
              <a:t>上流畅运行任天堂的</a:t>
            </a:r>
            <a:r>
              <a:rPr lang="en-US" altLang="zh-CN" sz="1500" dirty="0"/>
              <a:t>《</a:t>
            </a:r>
            <a:r>
              <a:rPr lang="zh-CN" altLang="en-US" sz="1500" dirty="0"/>
              <a:t>超级马里奥兄弟</a:t>
            </a:r>
            <a:r>
              <a:rPr lang="en-US" altLang="zh-CN" sz="1500" dirty="0"/>
              <a:t>3》 </a:t>
            </a:r>
            <a:r>
              <a:rPr lang="zh-CN" altLang="en-US" sz="1500" dirty="0"/>
              <a:t>约翰卡马克提出并实现了卷轴算法，以此减少运算上的消耗</a:t>
            </a:r>
          </a:p>
        </p:txBody>
      </p:sp>
    </p:spTree>
    <p:extLst>
      <p:ext uri="{BB962C8B-B14F-4D97-AF65-F5344CB8AC3E}">
        <p14:creationId xmlns:p14="http://schemas.microsoft.com/office/powerpoint/2010/main" val="231839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A6786551-E7AC-42DD-B58B-977F5360E028}"/>
              </a:ext>
            </a:extLst>
          </p:cNvPr>
          <p:cNvSpPr txBox="1"/>
          <p:nvPr/>
        </p:nvSpPr>
        <p:spPr>
          <a:xfrm>
            <a:off x="283435" y="531180"/>
            <a:ext cx="6611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为了使画面更加流畅 使用了许多算法上的优化</a:t>
            </a:r>
            <a:endParaRPr lang="en-US" altLang="zh-CN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63FCD50E-8BA9-4661-AC91-16A2A9783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64" y="1054887"/>
            <a:ext cx="4955566" cy="4875894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D9C6D80B-21ED-4A5E-BA84-97A61ABDB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123" y="1054887"/>
            <a:ext cx="6611597" cy="345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4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/>
        </p:nvSpPr>
        <p:spPr bwMode="auto">
          <a:xfrm rot="2700000">
            <a:off x="9248761" y="3306873"/>
            <a:ext cx="246839" cy="254501"/>
          </a:xfrm>
          <a:custGeom>
            <a:avLst/>
            <a:gdLst>
              <a:gd name="T0" fmla="*/ 1067 w 1161"/>
              <a:gd name="T1" fmla="*/ 0 h 1161"/>
              <a:gd name="T2" fmla="*/ 1161 w 1161"/>
              <a:gd name="T3" fmla="*/ 0 h 1161"/>
              <a:gd name="T4" fmla="*/ 1161 w 1161"/>
              <a:gd name="T5" fmla="*/ 1161 h 1161"/>
              <a:gd name="T6" fmla="*/ 0 w 1161"/>
              <a:gd name="T7" fmla="*/ 1161 h 1161"/>
              <a:gd name="T8" fmla="*/ 0 w 1161"/>
              <a:gd name="T9" fmla="*/ 1067 h 1161"/>
              <a:gd name="T10" fmla="*/ 94 w 1161"/>
              <a:gd name="T11" fmla="*/ 1067 h 1161"/>
              <a:gd name="T12" fmla="*/ 1003 w 1161"/>
              <a:gd name="T13" fmla="*/ 1067 h 1161"/>
              <a:gd name="T14" fmla="*/ 62 w 1161"/>
              <a:gd name="T15" fmla="*/ 126 h 1161"/>
              <a:gd name="T16" fmla="*/ 129 w 1161"/>
              <a:gd name="T17" fmla="*/ 59 h 1161"/>
              <a:gd name="T18" fmla="*/ 1067 w 1161"/>
              <a:gd name="T19" fmla="*/ 997 h 1161"/>
              <a:gd name="T20" fmla="*/ 1067 w 1161"/>
              <a:gd name="T21" fmla="*/ 94 h 1161"/>
              <a:gd name="T22" fmla="*/ 1067 w 1161"/>
              <a:gd name="T23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61" h="1161">
                <a:moveTo>
                  <a:pt x="1067" y="0"/>
                </a:moveTo>
                <a:lnTo>
                  <a:pt x="1161" y="0"/>
                </a:lnTo>
                <a:lnTo>
                  <a:pt x="1161" y="1161"/>
                </a:lnTo>
                <a:lnTo>
                  <a:pt x="0" y="1161"/>
                </a:lnTo>
                <a:lnTo>
                  <a:pt x="0" y="1067"/>
                </a:lnTo>
                <a:lnTo>
                  <a:pt x="94" y="1067"/>
                </a:lnTo>
                <a:lnTo>
                  <a:pt x="1003" y="1067"/>
                </a:lnTo>
                <a:lnTo>
                  <a:pt x="62" y="126"/>
                </a:lnTo>
                <a:lnTo>
                  <a:pt x="129" y="59"/>
                </a:lnTo>
                <a:lnTo>
                  <a:pt x="1067" y="997"/>
                </a:lnTo>
                <a:lnTo>
                  <a:pt x="1067" y="94"/>
                </a:lnTo>
                <a:lnTo>
                  <a:pt x="106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351" dirty="0">
              <a:cs typeface="+mn-ea"/>
              <a:sym typeface="+mn-lt"/>
            </a:endParaRPr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 rot="2700000" flipH="1">
            <a:off x="4299982" y="3807571"/>
            <a:ext cx="246839" cy="254501"/>
          </a:xfrm>
          <a:custGeom>
            <a:avLst/>
            <a:gdLst>
              <a:gd name="T0" fmla="*/ 1067 w 1161"/>
              <a:gd name="T1" fmla="*/ 0 h 1161"/>
              <a:gd name="T2" fmla="*/ 1161 w 1161"/>
              <a:gd name="T3" fmla="*/ 0 h 1161"/>
              <a:gd name="T4" fmla="*/ 1161 w 1161"/>
              <a:gd name="T5" fmla="*/ 1161 h 1161"/>
              <a:gd name="T6" fmla="*/ 0 w 1161"/>
              <a:gd name="T7" fmla="*/ 1161 h 1161"/>
              <a:gd name="T8" fmla="*/ 0 w 1161"/>
              <a:gd name="T9" fmla="*/ 1067 h 1161"/>
              <a:gd name="T10" fmla="*/ 94 w 1161"/>
              <a:gd name="T11" fmla="*/ 1067 h 1161"/>
              <a:gd name="T12" fmla="*/ 1003 w 1161"/>
              <a:gd name="T13" fmla="*/ 1067 h 1161"/>
              <a:gd name="T14" fmla="*/ 62 w 1161"/>
              <a:gd name="T15" fmla="*/ 126 h 1161"/>
              <a:gd name="T16" fmla="*/ 129 w 1161"/>
              <a:gd name="T17" fmla="*/ 59 h 1161"/>
              <a:gd name="T18" fmla="*/ 1067 w 1161"/>
              <a:gd name="T19" fmla="*/ 997 h 1161"/>
              <a:gd name="T20" fmla="*/ 1067 w 1161"/>
              <a:gd name="T21" fmla="*/ 94 h 1161"/>
              <a:gd name="T22" fmla="*/ 1067 w 1161"/>
              <a:gd name="T23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61" h="1161">
                <a:moveTo>
                  <a:pt x="1067" y="0"/>
                </a:moveTo>
                <a:lnTo>
                  <a:pt x="1161" y="0"/>
                </a:lnTo>
                <a:lnTo>
                  <a:pt x="1161" y="1161"/>
                </a:lnTo>
                <a:lnTo>
                  <a:pt x="0" y="1161"/>
                </a:lnTo>
                <a:lnTo>
                  <a:pt x="0" y="1067"/>
                </a:lnTo>
                <a:lnTo>
                  <a:pt x="94" y="1067"/>
                </a:lnTo>
                <a:lnTo>
                  <a:pt x="1003" y="1067"/>
                </a:lnTo>
                <a:lnTo>
                  <a:pt x="62" y="126"/>
                </a:lnTo>
                <a:lnTo>
                  <a:pt x="129" y="59"/>
                </a:lnTo>
                <a:lnTo>
                  <a:pt x="1067" y="997"/>
                </a:lnTo>
                <a:lnTo>
                  <a:pt x="1067" y="94"/>
                </a:lnTo>
                <a:lnTo>
                  <a:pt x="106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351" dirty="0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3450" y="964752"/>
            <a:ext cx="29465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CPU</a:t>
            </a:r>
            <a:r>
              <a:rPr lang="zh-CN" altLang="en-US" dirty="0">
                <a:cs typeface="+mn-ea"/>
                <a:sym typeface="+mn-lt"/>
              </a:rPr>
              <a:t>除了处理原有的程序逻辑，还需要完成图形 光栅化，帧缓冲区内存写入</a:t>
            </a:r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后期显卡将这一部分任务承担下来，形成了</a:t>
            </a:r>
            <a:r>
              <a:rPr lang="en-US" altLang="zh-CN" dirty="0">
                <a:cs typeface="+mn-ea"/>
                <a:sym typeface="+mn-lt"/>
              </a:rPr>
              <a:t>CPU + GPU</a:t>
            </a:r>
            <a:r>
              <a:rPr lang="zh-CN" altLang="en-US" dirty="0">
                <a:cs typeface="+mn-ea"/>
                <a:sym typeface="+mn-lt"/>
              </a:rPr>
              <a:t>的工作模式</a:t>
            </a:r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r>
              <a:rPr lang="en-US" altLang="zh-CN" dirty="0">
                <a:cs typeface="+mn-ea"/>
                <a:sym typeface="+mn-lt"/>
              </a:rPr>
              <a:t>CPU </a:t>
            </a:r>
            <a:r>
              <a:rPr lang="zh-CN" altLang="en-US" dirty="0">
                <a:cs typeface="+mn-ea"/>
                <a:sym typeface="+mn-lt"/>
              </a:rPr>
              <a:t>： 业务，数据加载，计算出需要被渲染的图形数据</a:t>
            </a:r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r>
              <a:rPr lang="en-US" altLang="zh-CN" dirty="0">
                <a:cs typeface="+mn-ea"/>
                <a:sym typeface="+mn-lt"/>
              </a:rPr>
              <a:t>GPU</a:t>
            </a:r>
            <a:r>
              <a:rPr lang="zh-CN" altLang="en-US" dirty="0">
                <a:cs typeface="+mn-ea"/>
                <a:sym typeface="+mn-lt"/>
              </a:rPr>
              <a:t>： 拿到图形数据后，送入图形渲染管线，最终结果写入</a:t>
            </a:r>
            <a:r>
              <a:rPr lang="en-US" altLang="zh-CN" dirty="0" err="1">
                <a:cs typeface="+mn-ea"/>
                <a:sym typeface="+mn-lt"/>
              </a:rPr>
              <a:t>FrameBuffer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19001" y="3334657"/>
            <a:ext cx="1960253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可以处理更多的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渲染任务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26035" y="2179729"/>
            <a:ext cx="26922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The user can demonstrate on a projector or computer, or presentation and make it</a:t>
            </a:r>
          </a:p>
        </p:txBody>
      </p:sp>
      <p:sp>
        <p:nvSpPr>
          <p:cNvPr id="18" name="矩形 17"/>
          <p:cNvSpPr/>
          <p:nvPr/>
        </p:nvSpPr>
        <p:spPr>
          <a:xfrm>
            <a:off x="563450" y="407497"/>
            <a:ext cx="28521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GPU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的加入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4128305-D9DE-46D9-8B58-2094D2A29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637" y="964752"/>
            <a:ext cx="2095500" cy="18288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7673753D-919A-43C9-85E8-201F925441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637" y="2999098"/>
            <a:ext cx="6096000" cy="34290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F7886247-ACFB-4330-A25E-13F4661E9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537" y="700498"/>
            <a:ext cx="3864100" cy="209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6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/>
        </p:nvSpPr>
        <p:spPr bwMode="auto">
          <a:xfrm rot="2700000">
            <a:off x="9248761" y="3306873"/>
            <a:ext cx="246839" cy="254501"/>
          </a:xfrm>
          <a:custGeom>
            <a:avLst/>
            <a:gdLst>
              <a:gd name="T0" fmla="*/ 1067 w 1161"/>
              <a:gd name="T1" fmla="*/ 0 h 1161"/>
              <a:gd name="T2" fmla="*/ 1161 w 1161"/>
              <a:gd name="T3" fmla="*/ 0 h 1161"/>
              <a:gd name="T4" fmla="*/ 1161 w 1161"/>
              <a:gd name="T5" fmla="*/ 1161 h 1161"/>
              <a:gd name="T6" fmla="*/ 0 w 1161"/>
              <a:gd name="T7" fmla="*/ 1161 h 1161"/>
              <a:gd name="T8" fmla="*/ 0 w 1161"/>
              <a:gd name="T9" fmla="*/ 1067 h 1161"/>
              <a:gd name="T10" fmla="*/ 94 w 1161"/>
              <a:gd name="T11" fmla="*/ 1067 h 1161"/>
              <a:gd name="T12" fmla="*/ 1003 w 1161"/>
              <a:gd name="T13" fmla="*/ 1067 h 1161"/>
              <a:gd name="T14" fmla="*/ 62 w 1161"/>
              <a:gd name="T15" fmla="*/ 126 h 1161"/>
              <a:gd name="T16" fmla="*/ 129 w 1161"/>
              <a:gd name="T17" fmla="*/ 59 h 1161"/>
              <a:gd name="T18" fmla="*/ 1067 w 1161"/>
              <a:gd name="T19" fmla="*/ 997 h 1161"/>
              <a:gd name="T20" fmla="*/ 1067 w 1161"/>
              <a:gd name="T21" fmla="*/ 94 h 1161"/>
              <a:gd name="T22" fmla="*/ 1067 w 1161"/>
              <a:gd name="T23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61" h="1161">
                <a:moveTo>
                  <a:pt x="1067" y="0"/>
                </a:moveTo>
                <a:lnTo>
                  <a:pt x="1161" y="0"/>
                </a:lnTo>
                <a:lnTo>
                  <a:pt x="1161" y="1161"/>
                </a:lnTo>
                <a:lnTo>
                  <a:pt x="0" y="1161"/>
                </a:lnTo>
                <a:lnTo>
                  <a:pt x="0" y="1067"/>
                </a:lnTo>
                <a:lnTo>
                  <a:pt x="94" y="1067"/>
                </a:lnTo>
                <a:lnTo>
                  <a:pt x="1003" y="1067"/>
                </a:lnTo>
                <a:lnTo>
                  <a:pt x="62" y="126"/>
                </a:lnTo>
                <a:lnTo>
                  <a:pt x="129" y="59"/>
                </a:lnTo>
                <a:lnTo>
                  <a:pt x="1067" y="997"/>
                </a:lnTo>
                <a:lnTo>
                  <a:pt x="1067" y="94"/>
                </a:lnTo>
                <a:lnTo>
                  <a:pt x="106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351" dirty="0">
              <a:cs typeface="+mn-ea"/>
              <a:sym typeface="+mn-lt"/>
            </a:endParaRPr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 rot="2700000" flipH="1">
            <a:off x="4299982" y="3807571"/>
            <a:ext cx="246839" cy="254501"/>
          </a:xfrm>
          <a:custGeom>
            <a:avLst/>
            <a:gdLst>
              <a:gd name="T0" fmla="*/ 1067 w 1161"/>
              <a:gd name="T1" fmla="*/ 0 h 1161"/>
              <a:gd name="T2" fmla="*/ 1161 w 1161"/>
              <a:gd name="T3" fmla="*/ 0 h 1161"/>
              <a:gd name="T4" fmla="*/ 1161 w 1161"/>
              <a:gd name="T5" fmla="*/ 1161 h 1161"/>
              <a:gd name="T6" fmla="*/ 0 w 1161"/>
              <a:gd name="T7" fmla="*/ 1161 h 1161"/>
              <a:gd name="T8" fmla="*/ 0 w 1161"/>
              <a:gd name="T9" fmla="*/ 1067 h 1161"/>
              <a:gd name="T10" fmla="*/ 94 w 1161"/>
              <a:gd name="T11" fmla="*/ 1067 h 1161"/>
              <a:gd name="T12" fmla="*/ 1003 w 1161"/>
              <a:gd name="T13" fmla="*/ 1067 h 1161"/>
              <a:gd name="T14" fmla="*/ 62 w 1161"/>
              <a:gd name="T15" fmla="*/ 126 h 1161"/>
              <a:gd name="T16" fmla="*/ 129 w 1161"/>
              <a:gd name="T17" fmla="*/ 59 h 1161"/>
              <a:gd name="T18" fmla="*/ 1067 w 1161"/>
              <a:gd name="T19" fmla="*/ 997 h 1161"/>
              <a:gd name="T20" fmla="*/ 1067 w 1161"/>
              <a:gd name="T21" fmla="*/ 94 h 1161"/>
              <a:gd name="T22" fmla="*/ 1067 w 1161"/>
              <a:gd name="T23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61" h="1161">
                <a:moveTo>
                  <a:pt x="1067" y="0"/>
                </a:moveTo>
                <a:lnTo>
                  <a:pt x="1161" y="0"/>
                </a:lnTo>
                <a:lnTo>
                  <a:pt x="1161" y="1161"/>
                </a:lnTo>
                <a:lnTo>
                  <a:pt x="0" y="1161"/>
                </a:lnTo>
                <a:lnTo>
                  <a:pt x="0" y="1067"/>
                </a:lnTo>
                <a:lnTo>
                  <a:pt x="94" y="1067"/>
                </a:lnTo>
                <a:lnTo>
                  <a:pt x="1003" y="1067"/>
                </a:lnTo>
                <a:lnTo>
                  <a:pt x="62" y="126"/>
                </a:lnTo>
                <a:lnTo>
                  <a:pt x="129" y="59"/>
                </a:lnTo>
                <a:lnTo>
                  <a:pt x="1067" y="997"/>
                </a:lnTo>
                <a:lnTo>
                  <a:pt x="1067" y="94"/>
                </a:lnTo>
                <a:lnTo>
                  <a:pt x="106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351" dirty="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19001" y="3334657"/>
            <a:ext cx="1960253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可以处理更多的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渲染任务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26035" y="2179729"/>
            <a:ext cx="26922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The user can demonstrate on a projector or computer, or presentation and make it</a:t>
            </a:r>
          </a:p>
        </p:txBody>
      </p:sp>
      <p:sp>
        <p:nvSpPr>
          <p:cNvPr id="18" name="矩形 17"/>
          <p:cNvSpPr/>
          <p:nvPr/>
        </p:nvSpPr>
        <p:spPr>
          <a:xfrm>
            <a:off x="526060" y="432664"/>
            <a:ext cx="28521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CPU vs GPU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8704EB-2A17-496C-AF4D-5B20EBD307D6}"/>
              </a:ext>
            </a:extLst>
          </p:cNvPr>
          <p:cNvSpPr txBox="1"/>
          <p:nvPr/>
        </p:nvSpPr>
        <p:spPr>
          <a:xfrm>
            <a:off x="526060" y="90827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架构与工作模式上的差别</a:t>
            </a:r>
          </a:p>
        </p:txBody>
      </p:sp>
    </p:spTree>
    <p:extLst>
      <p:ext uri="{BB962C8B-B14F-4D97-AF65-F5344CB8AC3E}">
        <p14:creationId xmlns:p14="http://schemas.microsoft.com/office/powerpoint/2010/main" val="54904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682000" y="1979620"/>
            <a:ext cx="828000" cy="828000"/>
          </a:xfrm>
          <a:prstGeom prst="ellipse">
            <a:avLst/>
          </a:prstGeom>
          <a:gradFill>
            <a:gsLst>
              <a:gs pos="0">
                <a:srgbClr val="8196F8"/>
              </a:gs>
              <a:gs pos="100000">
                <a:srgbClr val="F3C0F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Freeform 28"/>
          <p:cNvSpPr>
            <a:spLocks/>
          </p:cNvSpPr>
          <p:nvPr/>
        </p:nvSpPr>
        <p:spPr bwMode="auto">
          <a:xfrm>
            <a:off x="5934075" y="2231695"/>
            <a:ext cx="323850" cy="323850"/>
          </a:xfrm>
          <a:custGeom>
            <a:avLst/>
            <a:gdLst>
              <a:gd name="T0" fmla="*/ 1012 w 1017"/>
              <a:gd name="T1" fmla="*/ 49 h 1018"/>
              <a:gd name="T2" fmla="*/ 994 w 1017"/>
              <a:gd name="T3" fmla="*/ 24 h 1018"/>
              <a:gd name="T4" fmla="*/ 981 w 1017"/>
              <a:gd name="T5" fmla="*/ 13 h 1018"/>
              <a:gd name="T6" fmla="*/ 946 w 1017"/>
              <a:gd name="T7" fmla="*/ 0 h 1018"/>
              <a:gd name="T8" fmla="*/ 929 w 1017"/>
              <a:gd name="T9" fmla="*/ 1 h 1018"/>
              <a:gd name="T10" fmla="*/ 691 w 1017"/>
              <a:gd name="T11" fmla="*/ 100 h 1018"/>
              <a:gd name="T12" fmla="*/ 647 w 1017"/>
              <a:gd name="T13" fmla="*/ 101 h 1018"/>
              <a:gd name="T14" fmla="*/ 406 w 1017"/>
              <a:gd name="T15" fmla="*/ 1 h 1018"/>
              <a:gd name="T16" fmla="*/ 397 w 1017"/>
              <a:gd name="T17" fmla="*/ 0 h 1018"/>
              <a:gd name="T18" fmla="*/ 372 w 1017"/>
              <a:gd name="T19" fmla="*/ 4 h 1018"/>
              <a:gd name="T20" fmla="*/ 328 w 1017"/>
              <a:gd name="T21" fmla="*/ 4 h 1018"/>
              <a:gd name="T22" fmla="*/ 301 w 1017"/>
              <a:gd name="T23" fmla="*/ 0 h 1018"/>
              <a:gd name="T24" fmla="*/ 55 w 1017"/>
              <a:gd name="T25" fmla="*/ 100 h 1018"/>
              <a:gd name="T26" fmla="*/ 16 w 1017"/>
              <a:gd name="T27" fmla="*/ 127 h 1018"/>
              <a:gd name="T28" fmla="*/ 0 w 1017"/>
              <a:gd name="T29" fmla="*/ 938 h 1018"/>
              <a:gd name="T30" fmla="*/ 6 w 1017"/>
              <a:gd name="T31" fmla="*/ 968 h 1018"/>
              <a:gd name="T32" fmla="*/ 6 w 1017"/>
              <a:gd name="T33" fmla="*/ 969 h 1018"/>
              <a:gd name="T34" fmla="*/ 21 w 1017"/>
              <a:gd name="T35" fmla="*/ 990 h 1018"/>
              <a:gd name="T36" fmla="*/ 36 w 1017"/>
              <a:gd name="T37" fmla="*/ 1004 h 1018"/>
              <a:gd name="T38" fmla="*/ 58 w 1017"/>
              <a:gd name="T39" fmla="*/ 1015 h 1018"/>
              <a:gd name="T40" fmla="*/ 81 w 1017"/>
              <a:gd name="T41" fmla="*/ 1017 h 1018"/>
              <a:gd name="T42" fmla="*/ 328 w 1017"/>
              <a:gd name="T43" fmla="*/ 918 h 1018"/>
              <a:gd name="T44" fmla="*/ 360 w 1017"/>
              <a:gd name="T45" fmla="*/ 913 h 1018"/>
              <a:gd name="T46" fmla="*/ 604 w 1017"/>
              <a:gd name="T47" fmla="*/ 1016 h 1018"/>
              <a:gd name="T48" fmla="*/ 620 w 1017"/>
              <a:gd name="T49" fmla="*/ 1018 h 1018"/>
              <a:gd name="T50" fmla="*/ 645 w 1017"/>
              <a:gd name="T51" fmla="*/ 1013 h 1018"/>
              <a:gd name="T52" fmla="*/ 664 w 1017"/>
              <a:gd name="T53" fmla="*/ 1004 h 1018"/>
              <a:gd name="T54" fmla="*/ 672 w 1017"/>
              <a:gd name="T55" fmla="*/ 1004 h 1018"/>
              <a:gd name="T56" fmla="*/ 694 w 1017"/>
              <a:gd name="T57" fmla="*/ 1015 h 1018"/>
              <a:gd name="T58" fmla="*/ 717 w 1017"/>
              <a:gd name="T59" fmla="*/ 1017 h 1018"/>
              <a:gd name="T60" fmla="*/ 746 w 1017"/>
              <a:gd name="T61" fmla="*/ 1012 h 1018"/>
              <a:gd name="T62" fmla="*/ 994 w 1017"/>
              <a:gd name="T63" fmla="*/ 900 h 1018"/>
              <a:gd name="T64" fmla="*/ 1017 w 1017"/>
              <a:gd name="T65" fmla="*/ 845 h 1018"/>
              <a:gd name="T66" fmla="*/ 1014 w 1017"/>
              <a:gd name="T67" fmla="*/ 57 h 1018"/>
              <a:gd name="T68" fmla="*/ 86 w 1017"/>
              <a:gd name="T69" fmla="*/ 953 h 1018"/>
              <a:gd name="T70" fmla="*/ 67 w 1017"/>
              <a:gd name="T71" fmla="*/ 947 h 1018"/>
              <a:gd name="T72" fmla="*/ 64 w 1017"/>
              <a:gd name="T73" fmla="*/ 174 h 1018"/>
              <a:gd name="T74" fmla="*/ 296 w 1017"/>
              <a:gd name="T75" fmla="*/ 64 h 1018"/>
              <a:gd name="T76" fmla="*/ 314 w 1017"/>
              <a:gd name="T77" fmla="*/ 69 h 1018"/>
              <a:gd name="T78" fmla="*/ 318 w 1017"/>
              <a:gd name="T79" fmla="*/ 843 h 1018"/>
              <a:gd name="T80" fmla="*/ 305 w 1017"/>
              <a:gd name="T81" fmla="*/ 858 h 1018"/>
              <a:gd name="T82" fmla="*/ 634 w 1017"/>
              <a:gd name="T83" fmla="*/ 944 h 1018"/>
              <a:gd name="T84" fmla="*/ 620 w 1017"/>
              <a:gd name="T85" fmla="*/ 954 h 1018"/>
              <a:gd name="T86" fmla="*/ 389 w 1017"/>
              <a:gd name="T87" fmla="*/ 856 h 1018"/>
              <a:gd name="T88" fmla="*/ 381 w 1017"/>
              <a:gd name="T89" fmla="*/ 79 h 1018"/>
              <a:gd name="T90" fmla="*/ 390 w 1017"/>
              <a:gd name="T91" fmla="*/ 65 h 1018"/>
              <a:gd name="T92" fmla="*/ 404 w 1017"/>
              <a:gd name="T93" fmla="*/ 64 h 1018"/>
              <a:gd name="T94" fmla="*/ 635 w 1017"/>
              <a:gd name="T95" fmla="*/ 170 h 1018"/>
              <a:gd name="T96" fmla="*/ 721 w 1017"/>
              <a:gd name="T97" fmla="*/ 953 h 1018"/>
              <a:gd name="T98" fmla="*/ 702 w 1017"/>
              <a:gd name="T99" fmla="*/ 947 h 1018"/>
              <a:gd name="T100" fmla="*/ 700 w 1017"/>
              <a:gd name="T101" fmla="*/ 174 h 1018"/>
              <a:gd name="T102" fmla="*/ 933 w 1017"/>
              <a:gd name="T103" fmla="*/ 64 h 1018"/>
              <a:gd name="T104" fmla="*/ 950 w 1017"/>
              <a:gd name="T105" fmla="*/ 69 h 1018"/>
              <a:gd name="T106" fmla="*/ 954 w 1017"/>
              <a:gd name="T107" fmla="*/ 843 h 1018"/>
              <a:gd name="T108" fmla="*/ 940 w 1017"/>
              <a:gd name="T109" fmla="*/ 858 h 1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17" h="1018">
                <a:moveTo>
                  <a:pt x="1012" y="49"/>
                </a:moveTo>
                <a:lnTo>
                  <a:pt x="1012" y="49"/>
                </a:lnTo>
                <a:lnTo>
                  <a:pt x="1012" y="49"/>
                </a:lnTo>
                <a:lnTo>
                  <a:pt x="1012" y="49"/>
                </a:lnTo>
                <a:lnTo>
                  <a:pt x="1012" y="49"/>
                </a:lnTo>
                <a:lnTo>
                  <a:pt x="1012" y="49"/>
                </a:lnTo>
                <a:lnTo>
                  <a:pt x="1008" y="42"/>
                </a:lnTo>
                <a:lnTo>
                  <a:pt x="1005" y="35"/>
                </a:lnTo>
                <a:lnTo>
                  <a:pt x="999" y="29"/>
                </a:lnTo>
                <a:lnTo>
                  <a:pt x="994" y="24"/>
                </a:lnTo>
                <a:lnTo>
                  <a:pt x="994" y="24"/>
                </a:lnTo>
                <a:lnTo>
                  <a:pt x="993" y="21"/>
                </a:lnTo>
                <a:lnTo>
                  <a:pt x="993" y="21"/>
                </a:lnTo>
                <a:lnTo>
                  <a:pt x="986" y="17"/>
                </a:lnTo>
                <a:lnTo>
                  <a:pt x="981" y="13"/>
                </a:lnTo>
                <a:lnTo>
                  <a:pt x="975" y="9"/>
                </a:lnTo>
                <a:lnTo>
                  <a:pt x="968" y="5"/>
                </a:lnTo>
                <a:lnTo>
                  <a:pt x="961" y="3"/>
                </a:lnTo>
                <a:lnTo>
                  <a:pt x="953" y="1"/>
                </a:lnTo>
                <a:lnTo>
                  <a:pt x="946" y="0"/>
                </a:lnTo>
                <a:lnTo>
                  <a:pt x="938" y="0"/>
                </a:lnTo>
                <a:lnTo>
                  <a:pt x="938" y="0"/>
                </a:lnTo>
                <a:lnTo>
                  <a:pt x="937" y="0"/>
                </a:lnTo>
                <a:lnTo>
                  <a:pt x="937" y="0"/>
                </a:lnTo>
                <a:lnTo>
                  <a:pt x="929" y="1"/>
                </a:lnTo>
                <a:lnTo>
                  <a:pt x="922" y="2"/>
                </a:lnTo>
                <a:lnTo>
                  <a:pt x="914" y="3"/>
                </a:lnTo>
                <a:lnTo>
                  <a:pt x="908" y="6"/>
                </a:lnTo>
                <a:lnTo>
                  <a:pt x="691" y="100"/>
                </a:lnTo>
                <a:lnTo>
                  <a:pt x="691" y="100"/>
                </a:lnTo>
                <a:lnTo>
                  <a:pt x="679" y="104"/>
                </a:lnTo>
                <a:lnTo>
                  <a:pt x="669" y="112"/>
                </a:lnTo>
                <a:lnTo>
                  <a:pt x="669" y="112"/>
                </a:lnTo>
                <a:lnTo>
                  <a:pt x="658" y="105"/>
                </a:lnTo>
                <a:lnTo>
                  <a:pt x="647" y="101"/>
                </a:lnTo>
                <a:lnTo>
                  <a:pt x="428" y="6"/>
                </a:lnTo>
                <a:lnTo>
                  <a:pt x="428" y="6"/>
                </a:lnTo>
                <a:lnTo>
                  <a:pt x="421" y="3"/>
                </a:lnTo>
                <a:lnTo>
                  <a:pt x="413" y="2"/>
                </a:lnTo>
                <a:lnTo>
                  <a:pt x="406" y="1"/>
                </a:lnTo>
                <a:lnTo>
                  <a:pt x="398" y="0"/>
                </a:lnTo>
                <a:lnTo>
                  <a:pt x="398" y="0"/>
                </a:lnTo>
                <a:lnTo>
                  <a:pt x="397" y="0"/>
                </a:lnTo>
                <a:lnTo>
                  <a:pt x="397" y="0"/>
                </a:lnTo>
                <a:lnTo>
                  <a:pt x="397" y="0"/>
                </a:lnTo>
                <a:lnTo>
                  <a:pt x="397" y="0"/>
                </a:lnTo>
                <a:lnTo>
                  <a:pt x="396" y="0"/>
                </a:lnTo>
                <a:lnTo>
                  <a:pt x="396" y="0"/>
                </a:lnTo>
                <a:lnTo>
                  <a:pt x="383" y="1"/>
                </a:lnTo>
                <a:lnTo>
                  <a:pt x="372" y="4"/>
                </a:lnTo>
                <a:lnTo>
                  <a:pt x="360" y="10"/>
                </a:lnTo>
                <a:lnTo>
                  <a:pt x="350" y="16"/>
                </a:lnTo>
                <a:lnTo>
                  <a:pt x="350" y="16"/>
                </a:lnTo>
                <a:lnTo>
                  <a:pt x="339" y="10"/>
                </a:lnTo>
                <a:lnTo>
                  <a:pt x="328" y="4"/>
                </a:lnTo>
                <a:lnTo>
                  <a:pt x="316" y="1"/>
                </a:lnTo>
                <a:lnTo>
                  <a:pt x="302" y="0"/>
                </a:lnTo>
                <a:lnTo>
                  <a:pt x="302" y="0"/>
                </a:lnTo>
                <a:lnTo>
                  <a:pt x="301" y="0"/>
                </a:lnTo>
                <a:lnTo>
                  <a:pt x="301" y="0"/>
                </a:lnTo>
                <a:lnTo>
                  <a:pt x="293" y="1"/>
                </a:lnTo>
                <a:lnTo>
                  <a:pt x="286" y="2"/>
                </a:lnTo>
                <a:lnTo>
                  <a:pt x="278" y="3"/>
                </a:lnTo>
                <a:lnTo>
                  <a:pt x="272" y="6"/>
                </a:lnTo>
                <a:lnTo>
                  <a:pt x="55" y="100"/>
                </a:lnTo>
                <a:lnTo>
                  <a:pt x="55" y="100"/>
                </a:lnTo>
                <a:lnTo>
                  <a:pt x="43" y="104"/>
                </a:lnTo>
                <a:lnTo>
                  <a:pt x="34" y="111"/>
                </a:lnTo>
                <a:lnTo>
                  <a:pt x="24" y="118"/>
                </a:lnTo>
                <a:lnTo>
                  <a:pt x="16" y="127"/>
                </a:lnTo>
                <a:lnTo>
                  <a:pt x="10" y="137"/>
                </a:lnTo>
                <a:lnTo>
                  <a:pt x="5" y="148"/>
                </a:lnTo>
                <a:lnTo>
                  <a:pt x="1" y="160"/>
                </a:lnTo>
                <a:lnTo>
                  <a:pt x="0" y="173"/>
                </a:lnTo>
                <a:lnTo>
                  <a:pt x="0" y="938"/>
                </a:lnTo>
                <a:lnTo>
                  <a:pt x="0" y="938"/>
                </a:lnTo>
                <a:lnTo>
                  <a:pt x="0" y="946"/>
                </a:lnTo>
                <a:lnTo>
                  <a:pt x="1" y="954"/>
                </a:lnTo>
                <a:lnTo>
                  <a:pt x="3" y="961"/>
                </a:lnTo>
                <a:lnTo>
                  <a:pt x="6" y="968"/>
                </a:lnTo>
                <a:lnTo>
                  <a:pt x="6" y="968"/>
                </a:lnTo>
                <a:lnTo>
                  <a:pt x="6" y="969"/>
                </a:lnTo>
                <a:lnTo>
                  <a:pt x="6" y="969"/>
                </a:lnTo>
                <a:lnTo>
                  <a:pt x="6" y="969"/>
                </a:lnTo>
                <a:lnTo>
                  <a:pt x="6" y="969"/>
                </a:lnTo>
                <a:lnTo>
                  <a:pt x="11" y="978"/>
                </a:lnTo>
                <a:lnTo>
                  <a:pt x="17" y="987"/>
                </a:lnTo>
                <a:lnTo>
                  <a:pt x="17" y="987"/>
                </a:lnTo>
                <a:lnTo>
                  <a:pt x="21" y="990"/>
                </a:lnTo>
                <a:lnTo>
                  <a:pt x="21" y="990"/>
                </a:lnTo>
                <a:lnTo>
                  <a:pt x="27" y="998"/>
                </a:lnTo>
                <a:lnTo>
                  <a:pt x="36" y="1004"/>
                </a:lnTo>
                <a:lnTo>
                  <a:pt x="36" y="1004"/>
                </a:lnTo>
                <a:lnTo>
                  <a:pt x="36" y="1004"/>
                </a:lnTo>
                <a:lnTo>
                  <a:pt x="36" y="1004"/>
                </a:lnTo>
                <a:lnTo>
                  <a:pt x="45" y="1010"/>
                </a:lnTo>
                <a:lnTo>
                  <a:pt x="55" y="1014"/>
                </a:lnTo>
                <a:lnTo>
                  <a:pt x="55" y="1014"/>
                </a:lnTo>
                <a:lnTo>
                  <a:pt x="58" y="1015"/>
                </a:lnTo>
                <a:lnTo>
                  <a:pt x="58" y="1015"/>
                </a:lnTo>
                <a:lnTo>
                  <a:pt x="69" y="1017"/>
                </a:lnTo>
                <a:lnTo>
                  <a:pt x="80" y="1018"/>
                </a:lnTo>
                <a:lnTo>
                  <a:pt x="80" y="1018"/>
                </a:lnTo>
                <a:lnTo>
                  <a:pt x="81" y="1017"/>
                </a:lnTo>
                <a:lnTo>
                  <a:pt x="81" y="1017"/>
                </a:lnTo>
                <a:lnTo>
                  <a:pt x="88" y="1017"/>
                </a:lnTo>
                <a:lnTo>
                  <a:pt x="96" y="1016"/>
                </a:lnTo>
                <a:lnTo>
                  <a:pt x="103" y="1014"/>
                </a:lnTo>
                <a:lnTo>
                  <a:pt x="111" y="1012"/>
                </a:lnTo>
                <a:lnTo>
                  <a:pt x="328" y="918"/>
                </a:lnTo>
                <a:lnTo>
                  <a:pt x="328" y="918"/>
                </a:lnTo>
                <a:lnTo>
                  <a:pt x="339" y="913"/>
                </a:lnTo>
                <a:lnTo>
                  <a:pt x="350" y="907"/>
                </a:lnTo>
                <a:lnTo>
                  <a:pt x="350" y="907"/>
                </a:lnTo>
                <a:lnTo>
                  <a:pt x="360" y="913"/>
                </a:lnTo>
                <a:lnTo>
                  <a:pt x="370" y="917"/>
                </a:lnTo>
                <a:lnTo>
                  <a:pt x="590" y="1012"/>
                </a:lnTo>
                <a:lnTo>
                  <a:pt x="590" y="1012"/>
                </a:lnTo>
                <a:lnTo>
                  <a:pt x="597" y="1014"/>
                </a:lnTo>
                <a:lnTo>
                  <a:pt x="604" y="1016"/>
                </a:lnTo>
                <a:lnTo>
                  <a:pt x="612" y="1017"/>
                </a:lnTo>
                <a:lnTo>
                  <a:pt x="619" y="1017"/>
                </a:lnTo>
                <a:lnTo>
                  <a:pt x="619" y="1017"/>
                </a:lnTo>
                <a:lnTo>
                  <a:pt x="620" y="1018"/>
                </a:lnTo>
                <a:lnTo>
                  <a:pt x="620" y="1018"/>
                </a:lnTo>
                <a:lnTo>
                  <a:pt x="631" y="1017"/>
                </a:lnTo>
                <a:lnTo>
                  <a:pt x="641" y="1015"/>
                </a:lnTo>
                <a:lnTo>
                  <a:pt x="641" y="1015"/>
                </a:lnTo>
                <a:lnTo>
                  <a:pt x="645" y="1013"/>
                </a:lnTo>
                <a:lnTo>
                  <a:pt x="645" y="1013"/>
                </a:lnTo>
                <a:lnTo>
                  <a:pt x="655" y="1010"/>
                </a:lnTo>
                <a:lnTo>
                  <a:pt x="663" y="1004"/>
                </a:lnTo>
                <a:lnTo>
                  <a:pt x="663" y="1004"/>
                </a:lnTo>
                <a:lnTo>
                  <a:pt x="664" y="1004"/>
                </a:lnTo>
                <a:lnTo>
                  <a:pt x="664" y="1004"/>
                </a:lnTo>
                <a:lnTo>
                  <a:pt x="668" y="1001"/>
                </a:lnTo>
                <a:lnTo>
                  <a:pt x="668" y="1001"/>
                </a:lnTo>
                <a:lnTo>
                  <a:pt x="672" y="1004"/>
                </a:lnTo>
                <a:lnTo>
                  <a:pt x="672" y="1004"/>
                </a:lnTo>
                <a:lnTo>
                  <a:pt x="672" y="1004"/>
                </a:lnTo>
                <a:lnTo>
                  <a:pt x="672" y="1004"/>
                </a:lnTo>
                <a:lnTo>
                  <a:pt x="682" y="1010"/>
                </a:lnTo>
                <a:lnTo>
                  <a:pt x="691" y="1014"/>
                </a:lnTo>
                <a:lnTo>
                  <a:pt x="691" y="1014"/>
                </a:lnTo>
                <a:lnTo>
                  <a:pt x="694" y="1015"/>
                </a:lnTo>
                <a:lnTo>
                  <a:pt x="694" y="1015"/>
                </a:lnTo>
                <a:lnTo>
                  <a:pt x="705" y="1017"/>
                </a:lnTo>
                <a:lnTo>
                  <a:pt x="716" y="1018"/>
                </a:lnTo>
                <a:lnTo>
                  <a:pt x="716" y="1018"/>
                </a:lnTo>
                <a:lnTo>
                  <a:pt x="717" y="1017"/>
                </a:lnTo>
                <a:lnTo>
                  <a:pt x="717" y="1017"/>
                </a:lnTo>
                <a:lnTo>
                  <a:pt x="725" y="1017"/>
                </a:lnTo>
                <a:lnTo>
                  <a:pt x="732" y="1016"/>
                </a:lnTo>
                <a:lnTo>
                  <a:pt x="740" y="1014"/>
                </a:lnTo>
                <a:lnTo>
                  <a:pt x="746" y="1012"/>
                </a:lnTo>
                <a:lnTo>
                  <a:pt x="963" y="918"/>
                </a:lnTo>
                <a:lnTo>
                  <a:pt x="963" y="918"/>
                </a:lnTo>
                <a:lnTo>
                  <a:pt x="975" y="914"/>
                </a:lnTo>
                <a:lnTo>
                  <a:pt x="984" y="908"/>
                </a:lnTo>
                <a:lnTo>
                  <a:pt x="994" y="900"/>
                </a:lnTo>
                <a:lnTo>
                  <a:pt x="1001" y="891"/>
                </a:lnTo>
                <a:lnTo>
                  <a:pt x="1008" y="881"/>
                </a:lnTo>
                <a:lnTo>
                  <a:pt x="1013" y="870"/>
                </a:lnTo>
                <a:lnTo>
                  <a:pt x="1016" y="857"/>
                </a:lnTo>
                <a:lnTo>
                  <a:pt x="1017" y="845"/>
                </a:lnTo>
                <a:lnTo>
                  <a:pt x="1017" y="79"/>
                </a:lnTo>
                <a:lnTo>
                  <a:pt x="1017" y="79"/>
                </a:lnTo>
                <a:lnTo>
                  <a:pt x="1017" y="72"/>
                </a:lnTo>
                <a:lnTo>
                  <a:pt x="1016" y="64"/>
                </a:lnTo>
                <a:lnTo>
                  <a:pt x="1014" y="57"/>
                </a:lnTo>
                <a:lnTo>
                  <a:pt x="1012" y="49"/>
                </a:lnTo>
                <a:lnTo>
                  <a:pt x="1012" y="49"/>
                </a:lnTo>
                <a:close/>
                <a:moveTo>
                  <a:pt x="305" y="858"/>
                </a:moveTo>
                <a:lnTo>
                  <a:pt x="86" y="953"/>
                </a:lnTo>
                <a:lnTo>
                  <a:pt x="86" y="953"/>
                </a:lnTo>
                <a:lnTo>
                  <a:pt x="83" y="954"/>
                </a:lnTo>
                <a:lnTo>
                  <a:pt x="80" y="954"/>
                </a:lnTo>
                <a:lnTo>
                  <a:pt x="73" y="953"/>
                </a:lnTo>
                <a:lnTo>
                  <a:pt x="68" y="950"/>
                </a:lnTo>
                <a:lnTo>
                  <a:pt x="67" y="947"/>
                </a:lnTo>
                <a:lnTo>
                  <a:pt x="65" y="944"/>
                </a:lnTo>
                <a:lnTo>
                  <a:pt x="65" y="944"/>
                </a:lnTo>
                <a:lnTo>
                  <a:pt x="64" y="938"/>
                </a:lnTo>
                <a:lnTo>
                  <a:pt x="64" y="174"/>
                </a:lnTo>
                <a:lnTo>
                  <a:pt x="64" y="174"/>
                </a:lnTo>
                <a:lnTo>
                  <a:pt x="65" y="170"/>
                </a:lnTo>
                <a:lnTo>
                  <a:pt x="67" y="165"/>
                </a:lnTo>
                <a:lnTo>
                  <a:pt x="71" y="162"/>
                </a:lnTo>
                <a:lnTo>
                  <a:pt x="78" y="159"/>
                </a:lnTo>
                <a:lnTo>
                  <a:pt x="296" y="64"/>
                </a:lnTo>
                <a:lnTo>
                  <a:pt x="296" y="64"/>
                </a:lnTo>
                <a:lnTo>
                  <a:pt x="300" y="64"/>
                </a:lnTo>
                <a:lnTo>
                  <a:pt x="302" y="63"/>
                </a:lnTo>
                <a:lnTo>
                  <a:pt x="308" y="64"/>
                </a:lnTo>
                <a:lnTo>
                  <a:pt x="314" y="69"/>
                </a:lnTo>
                <a:lnTo>
                  <a:pt x="316" y="71"/>
                </a:lnTo>
                <a:lnTo>
                  <a:pt x="317" y="73"/>
                </a:lnTo>
                <a:lnTo>
                  <a:pt x="317" y="73"/>
                </a:lnTo>
                <a:lnTo>
                  <a:pt x="318" y="79"/>
                </a:lnTo>
                <a:lnTo>
                  <a:pt x="318" y="843"/>
                </a:lnTo>
                <a:lnTo>
                  <a:pt x="318" y="843"/>
                </a:lnTo>
                <a:lnTo>
                  <a:pt x="317" y="849"/>
                </a:lnTo>
                <a:lnTo>
                  <a:pt x="315" y="853"/>
                </a:lnTo>
                <a:lnTo>
                  <a:pt x="310" y="856"/>
                </a:lnTo>
                <a:lnTo>
                  <a:pt x="305" y="858"/>
                </a:lnTo>
                <a:lnTo>
                  <a:pt x="305" y="858"/>
                </a:lnTo>
                <a:close/>
                <a:moveTo>
                  <a:pt x="637" y="938"/>
                </a:moveTo>
                <a:lnTo>
                  <a:pt x="637" y="938"/>
                </a:lnTo>
                <a:lnTo>
                  <a:pt x="634" y="944"/>
                </a:lnTo>
                <a:lnTo>
                  <a:pt x="634" y="944"/>
                </a:lnTo>
                <a:lnTo>
                  <a:pt x="633" y="947"/>
                </a:lnTo>
                <a:lnTo>
                  <a:pt x="631" y="950"/>
                </a:lnTo>
                <a:lnTo>
                  <a:pt x="626" y="953"/>
                </a:lnTo>
                <a:lnTo>
                  <a:pt x="626" y="953"/>
                </a:lnTo>
                <a:lnTo>
                  <a:pt x="620" y="954"/>
                </a:lnTo>
                <a:lnTo>
                  <a:pt x="620" y="954"/>
                </a:lnTo>
                <a:lnTo>
                  <a:pt x="615" y="953"/>
                </a:lnTo>
                <a:lnTo>
                  <a:pt x="393" y="858"/>
                </a:lnTo>
                <a:lnTo>
                  <a:pt x="393" y="858"/>
                </a:lnTo>
                <a:lnTo>
                  <a:pt x="389" y="856"/>
                </a:lnTo>
                <a:lnTo>
                  <a:pt x="384" y="853"/>
                </a:lnTo>
                <a:lnTo>
                  <a:pt x="382" y="849"/>
                </a:lnTo>
                <a:lnTo>
                  <a:pt x="381" y="845"/>
                </a:lnTo>
                <a:lnTo>
                  <a:pt x="381" y="79"/>
                </a:lnTo>
                <a:lnTo>
                  <a:pt x="381" y="79"/>
                </a:lnTo>
                <a:lnTo>
                  <a:pt x="383" y="73"/>
                </a:lnTo>
                <a:lnTo>
                  <a:pt x="383" y="73"/>
                </a:lnTo>
                <a:lnTo>
                  <a:pt x="384" y="71"/>
                </a:lnTo>
                <a:lnTo>
                  <a:pt x="387" y="68"/>
                </a:lnTo>
                <a:lnTo>
                  <a:pt x="390" y="65"/>
                </a:lnTo>
                <a:lnTo>
                  <a:pt x="392" y="64"/>
                </a:lnTo>
                <a:lnTo>
                  <a:pt x="392" y="64"/>
                </a:lnTo>
                <a:lnTo>
                  <a:pt x="397" y="63"/>
                </a:lnTo>
                <a:lnTo>
                  <a:pt x="397" y="63"/>
                </a:lnTo>
                <a:lnTo>
                  <a:pt x="404" y="64"/>
                </a:lnTo>
                <a:lnTo>
                  <a:pt x="625" y="160"/>
                </a:lnTo>
                <a:lnTo>
                  <a:pt x="625" y="160"/>
                </a:lnTo>
                <a:lnTo>
                  <a:pt x="630" y="162"/>
                </a:lnTo>
                <a:lnTo>
                  <a:pt x="633" y="165"/>
                </a:lnTo>
                <a:lnTo>
                  <a:pt x="635" y="170"/>
                </a:lnTo>
                <a:lnTo>
                  <a:pt x="637" y="173"/>
                </a:lnTo>
                <a:lnTo>
                  <a:pt x="637" y="938"/>
                </a:lnTo>
                <a:close/>
                <a:moveTo>
                  <a:pt x="940" y="858"/>
                </a:moveTo>
                <a:lnTo>
                  <a:pt x="721" y="953"/>
                </a:lnTo>
                <a:lnTo>
                  <a:pt x="721" y="953"/>
                </a:lnTo>
                <a:lnTo>
                  <a:pt x="719" y="954"/>
                </a:lnTo>
                <a:lnTo>
                  <a:pt x="716" y="954"/>
                </a:lnTo>
                <a:lnTo>
                  <a:pt x="709" y="953"/>
                </a:lnTo>
                <a:lnTo>
                  <a:pt x="704" y="950"/>
                </a:lnTo>
                <a:lnTo>
                  <a:pt x="702" y="947"/>
                </a:lnTo>
                <a:lnTo>
                  <a:pt x="701" y="944"/>
                </a:lnTo>
                <a:lnTo>
                  <a:pt x="701" y="944"/>
                </a:lnTo>
                <a:lnTo>
                  <a:pt x="700" y="938"/>
                </a:lnTo>
                <a:lnTo>
                  <a:pt x="700" y="174"/>
                </a:lnTo>
                <a:lnTo>
                  <a:pt x="700" y="174"/>
                </a:lnTo>
                <a:lnTo>
                  <a:pt x="701" y="170"/>
                </a:lnTo>
                <a:lnTo>
                  <a:pt x="703" y="165"/>
                </a:lnTo>
                <a:lnTo>
                  <a:pt x="707" y="162"/>
                </a:lnTo>
                <a:lnTo>
                  <a:pt x="713" y="159"/>
                </a:lnTo>
                <a:lnTo>
                  <a:pt x="933" y="64"/>
                </a:lnTo>
                <a:lnTo>
                  <a:pt x="933" y="64"/>
                </a:lnTo>
                <a:lnTo>
                  <a:pt x="935" y="64"/>
                </a:lnTo>
                <a:lnTo>
                  <a:pt x="938" y="63"/>
                </a:lnTo>
                <a:lnTo>
                  <a:pt x="944" y="64"/>
                </a:lnTo>
                <a:lnTo>
                  <a:pt x="950" y="69"/>
                </a:lnTo>
                <a:lnTo>
                  <a:pt x="951" y="71"/>
                </a:lnTo>
                <a:lnTo>
                  <a:pt x="953" y="73"/>
                </a:lnTo>
                <a:lnTo>
                  <a:pt x="953" y="73"/>
                </a:lnTo>
                <a:lnTo>
                  <a:pt x="954" y="79"/>
                </a:lnTo>
                <a:lnTo>
                  <a:pt x="954" y="843"/>
                </a:lnTo>
                <a:lnTo>
                  <a:pt x="954" y="843"/>
                </a:lnTo>
                <a:lnTo>
                  <a:pt x="953" y="849"/>
                </a:lnTo>
                <a:lnTo>
                  <a:pt x="951" y="853"/>
                </a:lnTo>
                <a:lnTo>
                  <a:pt x="947" y="856"/>
                </a:lnTo>
                <a:lnTo>
                  <a:pt x="940" y="858"/>
                </a:lnTo>
                <a:lnTo>
                  <a:pt x="940" y="8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9291340" y="1979620"/>
            <a:ext cx="828000" cy="828000"/>
          </a:xfrm>
          <a:prstGeom prst="ellipse">
            <a:avLst/>
          </a:prstGeom>
          <a:gradFill>
            <a:gsLst>
              <a:gs pos="0">
                <a:srgbClr val="8196F8"/>
              </a:gs>
              <a:gs pos="100000">
                <a:srgbClr val="F3C0F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Freeform 37"/>
          <p:cNvSpPr>
            <a:spLocks/>
          </p:cNvSpPr>
          <p:nvPr/>
        </p:nvSpPr>
        <p:spPr bwMode="auto">
          <a:xfrm>
            <a:off x="9544209" y="2231695"/>
            <a:ext cx="322263" cy="323850"/>
          </a:xfrm>
          <a:custGeom>
            <a:avLst/>
            <a:gdLst>
              <a:gd name="T0" fmla="*/ 912 w 1018"/>
              <a:gd name="T1" fmla="*/ 322 h 1018"/>
              <a:gd name="T2" fmla="*/ 779 w 1018"/>
              <a:gd name="T3" fmla="*/ 156 h 1018"/>
              <a:gd name="T4" fmla="*/ 582 w 1018"/>
              <a:gd name="T5" fmla="*/ 70 h 1018"/>
              <a:gd name="T6" fmla="*/ 515 w 1018"/>
              <a:gd name="T7" fmla="*/ 1 h 1018"/>
              <a:gd name="T8" fmla="*/ 478 w 1018"/>
              <a:gd name="T9" fmla="*/ 65 h 1018"/>
              <a:gd name="T10" fmla="*/ 288 w 1018"/>
              <a:gd name="T11" fmla="*/ 123 h 1018"/>
              <a:gd name="T12" fmla="*/ 133 w 1018"/>
              <a:gd name="T13" fmla="*/ 270 h 1018"/>
              <a:gd name="T14" fmla="*/ 66 w 1018"/>
              <a:gd name="T15" fmla="*/ 477 h 1018"/>
              <a:gd name="T16" fmla="*/ 0 w 1018"/>
              <a:gd name="T17" fmla="*/ 509 h 1018"/>
              <a:gd name="T18" fmla="*/ 68 w 1018"/>
              <a:gd name="T19" fmla="*/ 561 h 1018"/>
              <a:gd name="T20" fmla="*/ 145 w 1018"/>
              <a:gd name="T21" fmla="*/ 764 h 1018"/>
              <a:gd name="T22" fmla="*/ 305 w 1018"/>
              <a:gd name="T23" fmla="*/ 903 h 1018"/>
              <a:gd name="T24" fmla="*/ 478 w 1018"/>
              <a:gd name="T25" fmla="*/ 986 h 1018"/>
              <a:gd name="T26" fmla="*/ 522 w 1018"/>
              <a:gd name="T27" fmla="*/ 1015 h 1018"/>
              <a:gd name="T28" fmla="*/ 601 w 1018"/>
              <a:gd name="T29" fmla="*/ 944 h 1018"/>
              <a:gd name="T30" fmla="*/ 795 w 1018"/>
              <a:gd name="T31" fmla="*/ 850 h 1018"/>
              <a:gd name="T32" fmla="*/ 921 w 1018"/>
              <a:gd name="T33" fmla="*/ 678 h 1018"/>
              <a:gd name="T34" fmla="*/ 998 w 1018"/>
              <a:gd name="T35" fmla="*/ 539 h 1018"/>
              <a:gd name="T36" fmla="*/ 1009 w 1018"/>
              <a:gd name="T37" fmla="*/ 486 h 1018"/>
              <a:gd name="T38" fmla="*/ 881 w 1018"/>
              <a:gd name="T39" fmla="*/ 591 h 1018"/>
              <a:gd name="T40" fmla="*/ 800 w 1018"/>
              <a:gd name="T41" fmla="*/ 754 h 1018"/>
              <a:gd name="T42" fmla="*/ 656 w 1018"/>
              <a:gd name="T43" fmla="*/ 860 h 1018"/>
              <a:gd name="T44" fmla="*/ 539 w 1018"/>
              <a:gd name="T45" fmla="*/ 814 h 1018"/>
              <a:gd name="T46" fmla="*/ 486 w 1018"/>
              <a:gd name="T47" fmla="*/ 805 h 1018"/>
              <a:gd name="T48" fmla="*/ 394 w 1018"/>
              <a:gd name="T49" fmla="*/ 872 h 1018"/>
              <a:gd name="T50" fmla="*/ 239 w 1018"/>
              <a:gd name="T51" fmla="*/ 778 h 1018"/>
              <a:gd name="T52" fmla="*/ 145 w 1018"/>
              <a:gd name="T53" fmla="*/ 624 h 1018"/>
              <a:gd name="T54" fmla="*/ 214 w 1018"/>
              <a:gd name="T55" fmla="*/ 531 h 1018"/>
              <a:gd name="T56" fmla="*/ 203 w 1018"/>
              <a:gd name="T57" fmla="*/ 480 h 1018"/>
              <a:gd name="T58" fmla="*/ 157 w 1018"/>
              <a:gd name="T59" fmla="*/ 362 h 1018"/>
              <a:gd name="T60" fmla="*/ 264 w 1018"/>
              <a:gd name="T61" fmla="*/ 217 h 1018"/>
              <a:gd name="T62" fmla="*/ 426 w 1018"/>
              <a:gd name="T63" fmla="*/ 136 h 1018"/>
              <a:gd name="T64" fmla="*/ 497 w 1018"/>
              <a:gd name="T65" fmla="*/ 220 h 1018"/>
              <a:gd name="T66" fmla="*/ 541 w 1018"/>
              <a:gd name="T67" fmla="*/ 191 h 1018"/>
              <a:gd name="T68" fmla="*/ 686 w 1018"/>
              <a:gd name="T69" fmla="*/ 171 h 1018"/>
              <a:gd name="T70" fmla="*/ 821 w 1018"/>
              <a:gd name="T71" fmla="*/ 290 h 1018"/>
              <a:gd name="T72" fmla="*/ 887 w 1018"/>
              <a:gd name="T73" fmla="*/ 460 h 1018"/>
              <a:gd name="T74" fmla="*/ 795 w 1018"/>
              <a:gd name="T75" fmla="*/ 509 h 1018"/>
              <a:gd name="T76" fmla="*/ 604 w 1018"/>
              <a:gd name="T77" fmla="*/ 509 h 1018"/>
              <a:gd name="T78" fmla="*/ 562 w 1018"/>
              <a:gd name="T79" fmla="*/ 430 h 1018"/>
              <a:gd name="T80" fmla="*/ 472 w 1018"/>
              <a:gd name="T81" fmla="*/ 421 h 1018"/>
              <a:gd name="T82" fmla="*/ 414 w 1018"/>
              <a:gd name="T83" fmla="*/ 499 h 1018"/>
              <a:gd name="T84" fmla="*/ 449 w 1018"/>
              <a:gd name="T85" fmla="*/ 583 h 1018"/>
              <a:gd name="T86" fmla="*/ 538 w 1018"/>
              <a:gd name="T87" fmla="*/ 600 h 1018"/>
              <a:gd name="T88" fmla="*/ 602 w 1018"/>
              <a:gd name="T89" fmla="*/ 528 h 1018"/>
              <a:gd name="T90" fmla="*/ 497 w 1018"/>
              <a:gd name="T91" fmla="*/ 480 h 1018"/>
              <a:gd name="T92" fmla="*/ 541 w 1018"/>
              <a:gd name="T93" fmla="*/ 509 h 1018"/>
              <a:gd name="T94" fmla="*/ 502 w 1018"/>
              <a:gd name="T95" fmla="*/ 540 h 1018"/>
              <a:gd name="T96" fmla="*/ 540 w 1018"/>
              <a:gd name="T97" fmla="*/ 311 h 1018"/>
              <a:gd name="T98" fmla="*/ 443 w 1018"/>
              <a:gd name="T99" fmla="*/ 296 h 1018"/>
              <a:gd name="T100" fmla="*/ 291 w 1018"/>
              <a:gd name="T101" fmla="*/ 463 h 1018"/>
              <a:gd name="T102" fmla="*/ 318 w 1018"/>
              <a:gd name="T103" fmla="*/ 541 h 1018"/>
              <a:gd name="T104" fmla="*/ 351 w 1018"/>
              <a:gd name="T105" fmla="*/ 492 h 1018"/>
              <a:gd name="T106" fmla="*/ 447 w 1018"/>
              <a:gd name="T107" fmla="*/ 363 h 1018"/>
              <a:gd name="T108" fmla="*/ 539 w 1018"/>
              <a:gd name="T109" fmla="*/ 330 h 1018"/>
              <a:gd name="T110" fmla="*/ 671 w 1018"/>
              <a:gd name="T111" fmla="*/ 497 h 1018"/>
              <a:gd name="T112" fmla="*/ 621 w 1018"/>
              <a:gd name="T113" fmla="*/ 621 h 1018"/>
              <a:gd name="T114" fmla="*/ 497 w 1018"/>
              <a:gd name="T115" fmla="*/ 671 h 1018"/>
              <a:gd name="T116" fmla="*/ 486 w 1018"/>
              <a:gd name="T117" fmla="*/ 722 h 1018"/>
              <a:gd name="T118" fmla="*/ 633 w 1018"/>
              <a:gd name="T119" fmla="*/ 693 h 1018"/>
              <a:gd name="T120" fmla="*/ 732 w 1018"/>
              <a:gd name="T121" fmla="*/ 509 h 1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18" h="1018">
                <a:moveTo>
                  <a:pt x="986" y="477"/>
                </a:moveTo>
                <a:lnTo>
                  <a:pt x="953" y="477"/>
                </a:lnTo>
                <a:lnTo>
                  <a:pt x="953" y="477"/>
                </a:lnTo>
                <a:lnTo>
                  <a:pt x="951" y="456"/>
                </a:lnTo>
                <a:lnTo>
                  <a:pt x="947" y="437"/>
                </a:lnTo>
                <a:lnTo>
                  <a:pt x="944" y="416"/>
                </a:lnTo>
                <a:lnTo>
                  <a:pt x="939" y="397"/>
                </a:lnTo>
                <a:lnTo>
                  <a:pt x="934" y="378"/>
                </a:lnTo>
                <a:lnTo>
                  <a:pt x="927" y="358"/>
                </a:lnTo>
                <a:lnTo>
                  <a:pt x="921" y="340"/>
                </a:lnTo>
                <a:lnTo>
                  <a:pt x="912" y="322"/>
                </a:lnTo>
                <a:lnTo>
                  <a:pt x="903" y="305"/>
                </a:lnTo>
                <a:lnTo>
                  <a:pt x="895" y="288"/>
                </a:lnTo>
                <a:lnTo>
                  <a:pt x="884" y="270"/>
                </a:lnTo>
                <a:lnTo>
                  <a:pt x="873" y="254"/>
                </a:lnTo>
                <a:lnTo>
                  <a:pt x="862" y="238"/>
                </a:lnTo>
                <a:lnTo>
                  <a:pt x="850" y="223"/>
                </a:lnTo>
                <a:lnTo>
                  <a:pt x="837" y="208"/>
                </a:lnTo>
                <a:lnTo>
                  <a:pt x="823" y="194"/>
                </a:lnTo>
                <a:lnTo>
                  <a:pt x="809" y="181"/>
                </a:lnTo>
                <a:lnTo>
                  <a:pt x="795" y="168"/>
                </a:lnTo>
                <a:lnTo>
                  <a:pt x="779" y="156"/>
                </a:lnTo>
                <a:lnTo>
                  <a:pt x="764" y="145"/>
                </a:lnTo>
                <a:lnTo>
                  <a:pt x="748" y="133"/>
                </a:lnTo>
                <a:lnTo>
                  <a:pt x="731" y="123"/>
                </a:lnTo>
                <a:lnTo>
                  <a:pt x="714" y="114"/>
                </a:lnTo>
                <a:lnTo>
                  <a:pt x="695" y="105"/>
                </a:lnTo>
                <a:lnTo>
                  <a:pt x="678" y="98"/>
                </a:lnTo>
                <a:lnTo>
                  <a:pt x="659" y="90"/>
                </a:lnTo>
                <a:lnTo>
                  <a:pt x="641" y="84"/>
                </a:lnTo>
                <a:lnTo>
                  <a:pt x="621" y="78"/>
                </a:lnTo>
                <a:lnTo>
                  <a:pt x="601" y="74"/>
                </a:lnTo>
                <a:lnTo>
                  <a:pt x="582" y="70"/>
                </a:lnTo>
                <a:lnTo>
                  <a:pt x="561" y="68"/>
                </a:lnTo>
                <a:lnTo>
                  <a:pt x="541" y="65"/>
                </a:lnTo>
                <a:lnTo>
                  <a:pt x="541" y="32"/>
                </a:lnTo>
                <a:lnTo>
                  <a:pt x="541" y="32"/>
                </a:lnTo>
                <a:lnTo>
                  <a:pt x="540" y="26"/>
                </a:lnTo>
                <a:lnTo>
                  <a:pt x="539" y="19"/>
                </a:lnTo>
                <a:lnTo>
                  <a:pt x="535" y="14"/>
                </a:lnTo>
                <a:lnTo>
                  <a:pt x="531" y="10"/>
                </a:lnTo>
                <a:lnTo>
                  <a:pt x="527" y="5"/>
                </a:lnTo>
                <a:lnTo>
                  <a:pt x="522" y="2"/>
                </a:lnTo>
                <a:lnTo>
                  <a:pt x="515" y="1"/>
                </a:lnTo>
                <a:lnTo>
                  <a:pt x="509" y="0"/>
                </a:lnTo>
                <a:lnTo>
                  <a:pt x="509" y="0"/>
                </a:lnTo>
                <a:lnTo>
                  <a:pt x="502" y="1"/>
                </a:lnTo>
                <a:lnTo>
                  <a:pt x="497" y="2"/>
                </a:lnTo>
                <a:lnTo>
                  <a:pt x="491" y="5"/>
                </a:lnTo>
                <a:lnTo>
                  <a:pt x="486" y="10"/>
                </a:lnTo>
                <a:lnTo>
                  <a:pt x="483" y="14"/>
                </a:lnTo>
                <a:lnTo>
                  <a:pt x="480" y="19"/>
                </a:lnTo>
                <a:lnTo>
                  <a:pt x="478" y="26"/>
                </a:lnTo>
                <a:lnTo>
                  <a:pt x="478" y="32"/>
                </a:lnTo>
                <a:lnTo>
                  <a:pt x="478" y="65"/>
                </a:lnTo>
                <a:lnTo>
                  <a:pt x="478" y="65"/>
                </a:lnTo>
                <a:lnTo>
                  <a:pt x="457" y="68"/>
                </a:lnTo>
                <a:lnTo>
                  <a:pt x="437" y="70"/>
                </a:lnTo>
                <a:lnTo>
                  <a:pt x="416" y="74"/>
                </a:lnTo>
                <a:lnTo>
                  <a:pt x="397" y="78"/>
                </a:lnTo>
                <a:lnTo>
                  <a:pt x="378" y="84"/>
                </a:lnTo>
                <a:lnTo>
                  <a:pt x="358" y="90"/>
                </a:lnTo>
                <a:lnTo>
                  <a:pt x="340" y="98"/>
                </a:lnTo>
                <a:lnTo>
                  <a:pt x="322" y="105"/>
                </a:lnTo>
                <a:lnTo>
                  <a:pt x="305" y="114"/>
                </a:lnTo>
                <a:lnTo>
                  <a:pt x="288" y="123"/>
                </a:lnTo>
                <a:lnTo>
                  <a:pt x="270" y="133"/>
                </a:lnTo>
                <a:lnTo>
                  <a:pt x="254" y="145"/>
                </a:lnTo>
                <a:lnTo>
                  <a:pt x="238" y="156"/>
                </a:lnTo>
                <a:lnTo>
                  <a:pt x="223" y="168"/>
                </a:lnTo>
                <a:lnTo>
                  <a:pt x="208" y="181"/>
                </a:lnTo>
                <a:lnTo>
                  <a:pt x="194" y="194"/>
                </a:lnTo>
                <a:lnTo>
                  <a:pt x="181" y="208"/>
                </a:lnTo>
                <a:lnTo>
                  <a:pt x="169" y="223"/>
                </a:lnTo>
                <a:lnTo>
                  <a:pt x="156" y="238"/>
                </a:lnTo>
                <a:lnTo>
                  <a:pt x="145" y="254"/>
                </a:lnTo>
                <a:lnTo>
                  <a:pt x="133" y="270"/>
                </a:lnTo>
                <a:lnTo>
                  <a:pt x="123" y="288"/>
                </a:lnTo>
                <a:lnTo>
                  <a:pt x="114" y="305"/>
                </a:lnTo>
                <a:lnTo>
                  <a:pt x="105" y="322"/>
                </a:lnTo>
                <a:lnTo>
                  <a:pt x="98" y="340"/>
                </a:lnTo>
                <a:lnTo>
                  <a:pt x="90" y="358"/>
                </a:lnTo>
                <a:lnTo>
                  <a:pt x="84" y="378"/>
                </a:lnTo>
                <a:lnTo>
                  <a:pt x="78" y="397"/>
                </a:lnTo>
                <a:lnTo>
                  <a:pt x="74" y="416"/>
                </a:lnTo>
                <a:lnTo>
                  <a:pt x="70" y="437"/>
                </a:lnTo>
                <a:lnTo>
                  <a:pt x="68" y="456"/>
                </a:lnTo>
                <a:lnTo>
                  <a:pt x="66" y="477"/>
                </a:lnTo>
                <a:lnTo>
                  <a:pt x="32" y="477"/>
                </a:lnTo>
                <a:lnTo>
                  <a:pt x="32" y="477"/>
                </a:lnTo>
                <a:lnTo>
                  <a:pt x="26" y="477"/>
                </a:lnTo>
                <a:lnTo>
                  <a:pt x="19" y="480"/>
                </a:lnTo>
                <a:lnTo>
                  <a:pt x="14" y="483"/>
                </a:lnTo>
                <a:lnTo>
                  <a:pt x="10" y="486"/>
                </a:lnTo>
                <a:lnTo>
                  <a:pt x="5" y="491"/>
                </a:lnTo>
                <a:lnTo>
                  <a:pt x="2" y="497"/>
                </a:lnTo>
                <a:lnTo>
                  <a:pt x="1" y="502"/>
                </a:lnTo>
                <a:lnTo>
                  <a:pt x="0" y="509"/>
                </a:lnTo>
                <a:lnTo>
                  <a:pt x="0" y="509"/>
                </a:lnTo>
                <a:lnTo>
                  <a:pt x="1" y="515"/>
                </a:lnTo>
                <a:lnTo>
                  <a:pt x="2" y="521"/>
                </a:lnTo>
                <a:lnTo>
                  <a:pt x="5" y="527"/>
                </a:lnTo>
                <a:lnTo>
                  <a:pt x="10" y="531"/>
                </a:lnTo>
                <a:lnTo>
                  <a:pt x="14" y="535"/>
                </a:lnTo>
                <a:lnTo>
                  <a:pt x="19" y="539"/>
                </a:lnTo>
                <a:lnTo>
                  <a:pt x="26" y="540"/>
                </a:lnTo>
                <a:lnTo>
                  <a:pt x="32" y="541"/>
                </a:lnTo>
                <a:lnTo>
                  <a:pt x="66" y="541"/>
                </a:lnTo>
                <a:lnTo>
                  <a:pt x="66" y="541"/>
                </a:lnTo>
                <a:lnTo>
                  <a:pt x="68" y="561"/>
                </a:lnTo>
                <a:lnTo>
                  <a:pt x="70" y="582"/>
                </a:lnTo>
                <a:lnTo>
                  <a:pt x="74" y="601"/>
                </a:lnTo>
                <a:lnTo>
                  <a:pt x="78" y="621"/>
                </a:lnTo>
                <a:lnTo>
                  <a:pt x="84" y="641"/>
                </a:lnTo>
                <a:lnTo>
                  <a:pt x="90" y="659"/>
                </a:lnTo>
                <a:lnTo>
                  <a:pt x="98" y="678"/>
                </a:lnTo>
                <a:lnTo>
                  <a:pt x="105" y="695"/>
                </a:lnTo>
                <a:lnTo>
                  <a:pt x="114" y="713"/>
                </a:lnTo>
                <a:lnTo>
                  <a:pt x="123" y="731"/>
                </a:lnTo>
                <a:lnTo>
                  <a:pt x="133" y="748"/>
                </a:lnTo>
                <a:lnTo>
                  <a:pt x="145" y="764"/>
                </a:lnTo>
                <a:lnTo>
                  <a:pt x="156" y="779"/>
                </a:lnTo>
                <a:lnTo>
                  <a:pt x="169" y="795"/>
                </a:lnTo>
                <a:lnTo>
                  <a:pt x="181" y="809"/>
                </a:lnTo>
                <a:lnTo>
                  <a:pt x="194" y="823"/>
                </a:lnTo>
                <a:lnTo>
                  <a:pt x="208" y="837"/>
                </a:lnTo>
                <a:lnTo>
                  <a:pt x="223" y="850"/>
                </a:lnTo>
                <a:lnTo>
                  <a:pt x="238" y="862"/>
                </a:lnTo>
                <a:lnTo>
                  <a:pt x="254" y="873"/>
                </a:lnTo>
                <a:lnTo>
                  <a:pt x="270" y="884"/>
                </a:lnTo>
                <a:lnTo>
                  <a:pt x="288" y="895"/>
                </a:lnTo>
                <a:lnTo>
                  <a:pt x="305" y="903"/>
                </a:lnTo>
                <a:lnTo>
                  <a:pt x="322" y="912"/>
                </a:lnTo>
                <a:lnTo>
                  <a:pt x="340" y="921"/>
                </a:lnTo>
                <a:lnTo>
                  <a:pt x="358" y="927"/>
                </a:lnTo>
                <a:lnTo>
                  <a:pt x="378" y="933"/>
                </a:lnTo>
                <a:lnTo>
                  <a:pt x="397" y="939"/>
                </a:lnTo>
                <a:lnTo>
                  <a:pt x="416" y="944"/>
                </a:lnTo>
                <a:lnTo>
                  <a:pt x="437" y="947"/>
                </a:lnTo>
                <a:lnTo>
                  <a:pt x="457" y="951"/>
                </a:lnTo>
                <a:lnTo>
                  <a:pt x="478" y="953"/>
                </a:lnTo>
                <a:lnTo>
                  <a:pt x="478" y="986"/>
                </a:lnTo>
                <a:lnTo>
                  <a:pt x="478" y="986"/>
                </a:lnTo>
                <a:lnTo>
                  <a:pt x="478" y="992"/>
                </a:lnTo>
                <a:lnTo>
                  <a:pt x="480" y="998"/>
                </a:lnTo>
                <a:lnTo>
                  <a:pt x="483" y="1003"/>
                </a:lnTo>
                <a:lnTo>
                  <a:pt x="486" y="1009"/>
                </a:lnTo>
                <a:lnTo>
                  <a:pt x="491" y="1012"/>
                </a:lnTo>
                <a:lnTo>
                  <a:pt x="497" y="1015"/>
                </a:lnTo>
                <a:lnTo>
                  <a:pt x="502" y="1017"/>
                </a:lnTo>
                <a:lnTo>
                  <a:pt x="509" y="1018"/>
                </a:lnTo>
                <a:lnTo>
                  <a:pt x="509" y="1018"/>
                </a:lnTo>
                <a:lnTo>
                  <a:pt x="515" y="1017"/>
                </a:lnTo>
                <a:lnTo>
                  <a:pt x="522" y="1015"/>
                </a:lnTo>
                <a:lnTo>
                  <a:pt x="527" y="1012"/>
                </a:lnTo>
                <a:lnTo>
                  <a:pt x="531" y="1009"/>
                </a:lnTo>
                <a:lnTo>
                  <a:pt x="535" y="1003"/>
                </a:lnTo>
                <a:lnTo>
                  <a:pt x="539" y="998"/>
                </a:lnTo>
                <a:lnTo>
                  <a:pt x="540" y="992"/>
                </a:lnTo>
                <a:lnTo>
                  <a:pt x="541" y="986"/>
                </a:lnTo>
                <a:lnTo>
                  <a:pt x="541" y="953"/>
                </a:lnTo>
                <a:lnTo>
                  <a:pt x="541" y="953"/>
                </a:lnTo>
                <a:lnTo>
                  <a:pt x="561" y="951"/>
                </a:lnTo>
                <a:lnTo>
                  <a:pt x="582" y="947"/>
                </a:lnTo>
                <a:lnTo>
                  <a:pt x="601" y="944"/>
                </a:lnTo>
                <a:lnTo>
                  <a:pt x="621" y="939"/>
                </a:lnTo>
                <a:lnTo>
                  <a:pt x="641" y="933"/>
                </a:lnTo>
                <a:lnTo>
                  <a:pt x="659" y="927"/>
                </a:lnTo>
                <a:lnTo>
                  <a:pt x="678" y="921"/>
                </a:lnTo>
                <a:lnTo>
                  <a:pt x="695" y="912"/>
                </a:lnTo>
                <a:lnTo>
                  <a:pt x="714" y="903"/>
                </a:lnTo>
                <a:lnTo>
                  <a:pt x="731" y="895"/>
                </a:lnTo>
                <a:lnTo>
                  <a:pt x="748" y="884"/>
                </a:lnTo>
                <a:lnTo>
                  <a:pt x="764" y="873"/>
                </a:lnTo>
                <a:lnTo>
                  <a:pt x="779" y="862"/>
                </a:lnTo>
                <a:lnTo>
                  <a:pt x="795" y="850"/>
                </a:lnTo>
                <a:lnTo>
                  <a:pt x="809" y="837"/>
                </a:lnTo>
                <a:lnTo>
                  <a:pt x="823" y="823"/>
                </a:lnTo>
                <a:lnTo>
                  <a:pt x="837" y="809"/>
                </a:lnTo>
                <a:lnTo>
                  <a:pt x="850" y="795"/>
                </a:lnTo>
                <a:lnTo>
                  <a:pt x="862" y="779"/>
                </a:lnTo>
                <a:lnTo>
                  <a:pt x="873" y="764"/>
                </a:lnTo>
                <a:lnTo>
                  <a:pt x="884" y="748"/>
                </a:lnTo>
                <a:lnTo>
                  <a:pt x="895" y="731"/>
                </a:lnTo>
                <a:lnTo>
                  <a:pt x="903" y="713"/>
                </a:lnTo>
                <a:lnTo>
                  <a:pt x="912" y="695"/>
                </a:lnTo>
                <a:lnTo>
                  <a:pt x="921" y="678"/>
                </a:lnTo>
                <a:lnTo>
                  <a:pt x="927" y="659"/>
                </a:lnTo>
                <a:lnTo>
                  <a:pt x="934" y="641"/>
                </a:lnTo>
                <a:lnTo>
                  <a:pt x="939" y="621"/>
                </a:lnTo>
                <a:lnTo>
                  <a:pt x="944" y="601"/>
                </a:lnTo>
                <a:lnTo>
                  <a:pt x="947" y="582"/>
                </a:lnTo>
                <a:lnTo>
                  <a:pt x="951" y="561"/>
                </a:lnTo>
                <a:lnTo>
                  <a:pt x="953" y="541"/>
                </a:lnTo>
                <a:lnTo>
                  <a:pt x="986" y="541"/>
                </a:lnTo>
                <a:lnTo>
                  <a:pt x="986" y="541"/>
                </a:lnTo>
                <a:lnTo>
                  <a:pt x="993" y="540"/>
                </a:lnTo>
                <a:lnTo>
                  <a:pt x="998" y="539"/>
                </a:lnTo>
                <a:lnTo>
                  <a:pt x="1003" y="535"/>
                </a:lnTo>
                <a:lnTo>
                  <a:pt x="1009" y="531"/>
                </a:lnTo>
                <a:lnTo>
                  <a:pt x="1012" y="527"/>
                </a:lnTo>
                <a:lnTo>
                  <a:pt x="1015" y="521"/>
                </a:lnTo>
                <a:lnTo>
                  <a:pt x="1017" y="515"/>
                </a:lnTo>
                <a:lnTo>
                  <a:pt x="1018" y="509"/>
                </a:lnTo>
                <a:lnTo>
                  <a:pt x="1018" y="509"/>
                </a:lnTo>
                <a:lnTo>
                  <a:pt x="1017" y="502"/>
                </a:lnTo>
                <a:lnTo>
                  <a:pt x="1015" y="497"/>
                </a:lnTo>
                <a:lnTo>
                  <a:pt x="1012" y="491"/>
                </a:lnTo>
                <a:lnTo>
                  <a:pt x="1009" y="486"/>
                </a:lnTo>
                <a:lnTo>
                  <a:pt x="1003" y="483"/>
                </a:lnTo>
                <a:lnTo>
                  <a:pt x="998" y="480"/>
                </a:lnTo>
                <a:lnTo>
                  <a:pt x="993" y="477"/>
                </a:lnTo>
                <a:lnTo>
                  <a:pt x="986" y="477"/>
                </a:lnTo>
                <a:lnTo>
                  <a:pt x="986" y="477"/>
                </a:lnTo>
                <a:close/>
                <a:moveTo>
                  <a:pt x="827" y="541"/>
                </a:moveTo>
                <a:lnTo>
                  <a:pt x="888" y="541"/>
                </a:lnTo>
                <a:lnTo>
                  <a:pt x="888" y="541"/>
                </a:lnTo>
                <a:lnTo>
                  <a:pt x="887" y="558"/>
                </a:lnTo>
                <a:lnTo>
                  <a:pt x="884" y="575"/>
                </a:lnTo>
                <a:lnTo>
                  <a:pt x="881" y="591"/>
                </a:lnTo>
                <a:lnTo>
                  <a:pt x="877" y="608"/>
                </a:lnTo>
                <a:lnTo>
                  <a:pt x="872" y="624"/>
                </a:lnTo>
                <a:lnTo>
                  <a:pt x="867" y="641"/>
                </a:lnTo>
                <a:lnTo>
                  <a:pt x="861" y="656"/>
                </a:lnTo>
                <a:lnTo>
                  <a:pt x="854" y="671"/>
                </a:lnTo>
                <a:lnTo>
                  <a:pt x="847" y="686"/>
                </a:lnTo>
                <a:lnTo>
                  <a:pt x="839" y="701"/>
                </a:lnTo>
                <a:lnTo>
                  <a:pt x="831" y="715"/>
                </a:lnTo>
                <a:lnTo>
                  <a:pt x="821" y="729"/>
                </a:lnTo>
                <a:lnTo>
                  <a:pt x="811" y="741"/>
                </a:lnTo>
                <a:lnTo>
                  <a:pt x="800" y="754"/>
                </a:lnTo>
                <a:lnTo>
                  <a:pt x="790" y="766"/>
                </a:lnTo>
                <a:lnTo>
                  <a:pt x="778" y="778"/>
                </a:lnTo>
                <a:lnTo>
                  <a:pt x="766" y="790"/>
                </a:lnTo>
                <a:lnTo>
                  <a:pt x="754" y="800"/>
                </a:lnTo>
                <a:lnTo>
                  <a:pt x="741" y="811"/>
                </a:lnTo>
                <a:lnTo>
                  <a:pt x="729" y="821"/>
                </a:lnTo>
                <a:lnTo>
                  <a:pt x="715" y="830"/>
                </a:lnTo>
                <a:lnTo>
                  <a:pt x="701" y="839"/>
                </a:lnTo>
                <a:lnTo>
                  <a:pt x="686" y="847"/>
                </a:lnTo>
                <a:lnTo>
                  <a:pt x="671" y="854"/>
                </a:lnTo>
                <a:lnTo>
                  <a:pt x="656" y="860"/>
                </a:lnTo>
                <a:lnTo>
                  <a:pt x="641" y="867"/>
                </a:lnTo>
                <a:lnTo>
                  <a:pt x="625" y="872"/>
                </a:lnTo>
                <a:lnTo>
                  <a:pt x="608" y="877"/>
                </a:lnTo>
                <a:lnTo>
                  <a:pt x="591" y="881"/>
                </a:lnTo>
                <a:lnTo>
                  <a:pt x="575" y="884"/>
                </a:lnTo>
                <a:lnTo>
                  <a:pt x="558" y="887"/>
                </a:lnTo>
                <a:lnTo>
                  <a:pt x="541" y="888"/>
                </a:lnTo>
                <a:lnTo>
                  <a:pt x="541" y="827"/>
                </a:lnTo>
                <a:lnTo>
                  <a:pt x="541" y="827"/>
                </a:lnTo>
                <a:lnTo>
                  <a:pt x="540" y="821"/>
                </a:lnTo>
                <a:lnTo>
                  <a:pt x="539" y="814"/>
                </a:lnTo>
                <a:lnTo>
                  <a:pt x="535" y="809"/>
                </a:lnTo>
                <a:lnTo>
                  <a:pt x="531" y="805"/>
                </a:lnTo>
                <a:lnTo>
                  <a:pt x="527" y="800"/>
                </a:lnTo>
                <a:lnTo>
                  <a:pt x="522" y="797"/>
                </a:lnTo>
                <a:lnTo>
                  <a:pt x="515" y="796"/>
                </a:lnTo>
                <a:lnTo>
                  <a:pt x="509" y="795"/>
                </a:lnTo>
                <a:lnTo>
                  <a:pt x="509" y="795"/>
                </a:lnTo>
                <a:lnTo>
                  <a:pt x="502" y="796"/>
                </a:lnTo>
                <a:lnTo>
                  <a:pt x="497" y="797"/>
                </a:lnTo>
                <a:lnTo>
                  <a:pt x="491" y="800"/>
                </a:lnTo>
                <a:lnTo>
                  <a:pt x="486" y="805"/>
                </a:lnTo>
                <a:lnTo>
                  <a:pt x="483" y="809"/>
                </a:lnTo>
                <a:lnTo>
                  <a:pt x="480" y="814"/>
                </a:lnTo>
                <a:lnTo>
                  <a:pt x="478" y="821"/>
                </a:lnTo>
                <a:lnTo>
                  <a:pt x="478" y="827"/>
                </a:lnTo>
                <a:lnTo>
                  <a:pt x="478" y="888"/>
                </a:lnTo>
                <a:lnTo>
                  <a:pt x="478" y="888"/>
                </a:lnTo>
                <a:lnTo>
                  <a:pt x="460" y="887"/>
                </a:lnTo>
                <a:lnTo>
                  <a:pt x="443" y="884"/>
                </a:lnTo>
                <a:lnTo>
                  <a:pt x="426" y="881"/>
                </a:lnTo>
                <a:lnTo>
                  <a:pt x="410" y="877"/>
                </a:lnTo>
                <a:lnTo>
                  <a:pt x="394" y="872"/>
                </a:lnTo>
                <a:lnTo>
                  <a:pt x="378" y="867"/>
                </a:lnTo>
                <a:lnTo>
                  <a:pt x="362" y="860"/>
                </a:lnTo>
                <a:lnTo>
                  <a:pt x="347" y="854"/>
                </a:lnTo>
                <a:lnTo>
                  <a:pt x="332" y="847"/>
                </a:lnTo>
                <a:lnTo>
                  <a:pt x="318" y="839"/>
                </a:lnTo>
                <a:lnTo>
                  <a:pt x="304" y="830"/>
                </a:lnTo>
                <a:lnTo>
                  <a:pt x="290" y="821"/>
                </a:lnTo>
                <a:lnTo>
                  <a:pt x="277" y="811"/>
                </a:lnTo>
                <a:lnTo>
                  <a:pt x="264" y="800"/>
                </a:lnTo>
                <a:lnTo>
                  <a:pt x="251" y="790"/>
                </a:lnTo>
                <a:lnTo>
                  <a:pt x="239" y="778"/>
                </a:lnTo>
                <a:lnTo>
                  <a:pt x="228" y="766"/>
                </a:lnTo>
                <a:lnTo>
                  <a:pt x="217" y="754"/>
                </a:lnTo>
                <a:lnTo>
                  <a:pt x="207" y="741"/>
                </a:lnTo>
                <a:lnTo>
                  <a:pt x="197" y="729"/>
                </a:lnTo>
                <a:lnTo>
                  <a:pt x="188" y="715"/>
                </a:lnTo>
                <a:lnTo>
                  <a:pt x="179" y="701"/>
                </a:lnTo>
                <a:lnTo>
                  <a:pt x="171" y="686"/>
                </a:lnTo>
                <a:lnTo>
                  <a:pt x="164" y="671"/>
                </a:lnTo>
                <a:lnTo>
                  <a:pt x="157" y="656"/>
                </a:lnTo>
                <a:lnTo>
                  <a:pt x="151" y="641"/>
                </a:lnTo>
                <a:lnTo>
                  <a:pt x="145" y="624"/>
                </a:lnTo>
                <a:lnTo>
                  <a:pt x="141" y="608"/>
                </a:lnTo>
                <a:lnTo>
                  <a:pt x="136" y="591"/>
                </a:lnTo>
                <a:lnTo>
                  <a:pt x="133" y="575"/>
                </a:lnTo>
                <a:lnTo>
                  <a:pt x="131" y="558"/>
                </a:lnTo>
                <a:lnTo>
                  <a:pt x="129" y="541"/>
                </a:lnTo>
                <a:lnTo>
                  <a:pt x="191" y="541"/>
                </a:lnTo>
                <a:lnTo>
                  <a:pt x="191" y="541"/>
                </a:lnTo>
                <a:lnTo>
                  <a:pt x="197" y="540"/>
                </a:lnTo>
                <a:lnTo>
                  <a:pt x="203" y="539"/>
                </a:lnTo>
                <a:lnTo>
                  <a:pt x="208" y="535"/>
                </a:lnTo>
                <a:lnTo>
                  <a:pt x="214" y="531"/>
                </a:lnTo>
                <a:lnTo>
                  <a:pt x="217" y="527"/>
                </a:lnTo>
                <a:lnTo>
                  <a:pt x="220" y="521"/>
                </a:lnTo>
                <a:lnTo>
                  <a:pt x="222" y="515"/>
                </a:lnTo>
                <a:lnTo>
                  <a:pt x="222" y="509"/>
                </a:lnTo>
                <a:lnTo>
                  <a:pt x="222" y="509"/>
                </a:lnTo>
                <a:lnTo>
                  <a:pt x="222" y="502"/>
                </a:lnTo>
                <a:lnTo>
                  <a:pt x="220" y="497"/>
                </a:lnTo>
                <a:lnTo>
                  <a:pt x="217" y="491"/>
                </a:lnTo>
                <a:lnTo>
                  <a:pt x="214" y="486"/>
                </a:lnTo>
                <a:lnTo>
                  <a:pt x="208" y="483"/>
                </a:lnTo>
                <a:lnTo>
                  <a:pt x="203" y="480"/>
                </a:lnTo>
                <a:lnTo>
                  <a:pt x="197" y="477"/>
                </a:lnTo>
                <a:lnTo>
                  <a:pt x="191" y="477"/>
                </a:lnTo>
                <a:lnTo>
                  <a:pt x="129" y="477"/>
                </a:lnTo>
                <a:lnTo>
                  <a:pt x="129" y="477"/>
                </a:lnTo>
                <a:lnTo>
                  <a:pt x="131" y="460"/>
                </a:lnTo>
                <a:lnTo>
                  <a:pt x="133" y="443"/>
                </a:lnTo>
                <a:lnTo>
                  <a:pt x="136" y="426"/>
                </a:lnTo>
                <a:lnTo>
                  <a:pt x="141" y="410"/>
                </a:lnTo>
                <a:lnTo>
                  <a:pt x="145" y="394"/>
                </a:lnTo>
                <a:lnTo>
                  <a:pt x="151" y="378"/>
                </a:lnTo>
                <a:lnTo>
                  <a:pt x="157" y="362"/>
                </a:lnTo>
                <a:lnTo>
                  <a:pt x="164" y="347"/>
                </a:lnTo>
                <a:lnTo>
                  <a:pt x="171" y="332"/>
                </a:lnTo>
                <a:lnTo>
                  <a:pt x="179" y="318"/>
                </a:lnTo>
                <a:lnTo>
                  <a:pt x="188" y="304"/>
                </a:lnTo>
                <a:lnTo>
                  <a:pt x="197" y="290"/>
                </a:lnTo>
                <a:lnTo>
                  <a:pt x="207" y="277"/>
                </a:lnTo>
                <a:lnTo>
                  <a:pt x="217" y="264"/>
                </a:lnTo>
                <a:lnTo>
                  <a:pt x="228" y="251"/>
                </a:lnTo>
                <a:lnTo>
                  <a:pt x="239" y="239"/>
                </a:lnTo>
                <a:lnTo>
                  <a:pt x="251" y="227"/>
                </a:lnTo>
                <a:lnTo>
                  <a:pt x="264" y="217"/>
                </a:lnTo>
                <a:lnTo>
                  <a:pt x="277" y="207"/>
                </a:lnTo>
                <a:lnTo>
                  <a:pt x="290" y="197"/>
                </a:lnTo>
                <a:lnTo>
                  <a:pt x="304" y="188"/>
                </a:lnTo>
                <a:lnTo>
                  <a:pt x="318" y="179"/>
                </a:lnTo>
                <a:lnTo>
                  <a:pt x="332" y="171"/>
                </a:lnTo>
                <a:lnTo>
                  <a:pt x="347" y="164"/>
                </a:lnTo>
                <a:lnTo>
                  <a:pt x="362" y="157"/>
                </a:lnTo>
                <a:lnTo>
                  <a:pt x="378" y="151"/>
                </a:lnTo>
                <a:lnTo>
                  <a:pt x="394" y="145"/>
                </a:lnTo>
                <a:lnTo>
                  <a:pt x="410" y="141"/>
                </a:lnTo>
                <a:lnTo>
                  <a:pt x="426" y="136"/>
                </a:lnTo>
                <a:lnTo>
                  <a:pt x="443" y="133"/>
                </a:lnTo>
                <a:lnTo>
                  <a:pt x="460" y="131"/>
                </a:lnTo>
                <a:lnTo>
                  <a:pt x="478" y="129"/>
                </a:lnTo>
                <a:lnTo>
                  <a:pt x="478" y="191"/>
                </a:lnTo>
                <a:lnTo>
                  <a:pt x="478" y="191"/>
                </a:lnTo>
                <a:lnTo>
                  <a:pt x="478" y="197"/>
                </a:lnTo>
                <a:lnTo>
                  <a:pt x="480" y="203"/>
                </a:lnTo>
                <a:lnTo>
                  <a:pt x="483" y="208"/>
                </a:lnTo>
                <a:lnTo>
                  <a:pt x="486" y="214"/>
                </a:lnTo>
                <a:lnTo>
                  <a:pt x="491" y="217"/>
                </a:lnTo>
                <a:lnTo>
                  <a:pt x="497" y="220"/>
                </a:lnTo>
                <a:lnTo>
                  <a:pt x="502" y="222"/>
                </a:lnTo>
                <a:lnTo>
                  <a:pt x="509" y="222"/>
                </a:lnTo>
                <a:lnTo>
                  <a:pt x="509" y="222"/>
                </a:lnTo>
                <a:lnTo>
                  <a:pt x="515" y="222"/>
                </a:lnTo>
                <a:lnTo>
                  <a:pt x="522" y="220"/>
                </a:lnTo>
                <a:lnTo>
                  <a:pt x="527" y="217"/>
                </a:lnTo>
                <a:lnTo>
                  <a:pt x="531" y="214"/>
                </a:lnTo>
                <a:lnTo>
                  <a:pt x="535" y="208"/>
                </a:lnTo>
                <a:lnTo>
                  <a:pt x="539" y="203"/>
                </a:lnTo>
                <a:lnTo>
                  <a:pt x="540" y="197"/>
                </a:lnTo>
                <a:lnTo>
                  <a:pt x="541" y="191"/>
                </a:lnTo>
                <a:lnTo>
                  <a:pt x="541" y="129"/>
                </a:lnTo>
                <a:lnTo>
                  <a:pt x="541" y="129"/>
                </a:lnTo>
                <a:lnTo>
                  <a:pt x="558" y="131"/>
                </a:lnTo>
                <a:lnTo>
                  <a:pt x="575" y="133"/>
                </a:lnTo>
                <a:lnTo>
                  <a:pt x="591" y="136"/>
                </a:lnTo>
                <a:lnTo>
                  <a:pt x="608" y="141"/>
                </a:lnTo>
                <a:lnTo>
                  <a:pt x="625" y="145"/>
                </a:lnTo>
                <a:lnTo>
                  <a:pt x="641" y="151"/>
                </a:lnTo>
                <a:lnTo>
                  <a:pt x="656" y="157"/>
                </a:lnTo>
                <a:lnTo>
                  <a:pt x="671" y="164"/>
                </a:lnTo>
                <a:lnTo>
                  <a:pt x="686" y="171"/>
                </a:lnTo>
                <a:lnTo>
                  <a:pt x="701" y="179"/>
                </a:lnTo>
                <a:lnTo>
                  <a:pt x="715" y="188"/>
                </a:lnTo>
                <a:lnTo>
                  <a:pt x="729" y="197"/>
                </a:lnTo>
                <a:lnTo>
                  <a:pt x="741" y="207"/>
                </a:lnTo>
                <a:lnTo>
                  <a:pt x="754" y="217"/>
                </a:lnTo>
                <a:lnTo>
                  <a:pt x="766" y="227"/>
                </a:lnTo>
                <a:lnTo>
                  <a:pt x="778" y="239"/>
                </a:lnTo>
                <a:lnTo>
                  <a:pt x="790" y="251"/>
                </a:lnTo>
                <a:lnTo>
                  <a:pt x="800" y="264"/>
                </a:lnTo>
                <a:lnTo>
                  <a:pt x="811" y="277"/>
                </a:lnTo>
                <a:lnTo>
                  <a:pt x="821" y="290"/>
                </a:lnTo>
                <a:lnTo>
                  <a:pt x="831" y="304"/>
                </a:lnTo>
                <a:lnTo>
                  <a:pt x="839" y="318"/>
                </a:lnTo>
                <a:lnTo>
                  <a:pt x="847" y="332"/>
                </a:lnTo>
                <a:lnTo>
                  <a:pt x="854" y="347"/>
                </a:lnTo>
                <a:lnTo>
                  <a:pt x="861" y="362"/>
                </a:lnTo>
                <a:lnTo>
                  <a:pt x="867" y="378"/>
                </a:lnTo>
                <a:lnTo>
                  <a:pt x="872" y="394"/>
                </a:lnTo>
                <a:lnTo>
                  <a:pt x="877" y="410"/>
                </a:lnTo>
                <a:lnTo>
                  <a:pt x="881" y="426"/>
                </a:lnTo>
                <a:lnTo>
                  <a:pt x="884" y="443"/>
                </a:lnTo>
                <a:lnTo>
                  <a:pt x="887" y="460"/>
                </a:lnTo>
                <a:lnTo>
                  <a:pt x="888" y="477"/>
                </a:lnTo>
                <a:lnTo>
                  <a:pt x="827" y="477"/>
                </a:lnTo>
                <a:lnTo>
                  <a:pt x="827" y="477"/>
                </a:lnTo>
                <a:lnTo>
                  <a:pt x="821" y="477"/>
                </a:lnTo>
                <a:lnTo>
                  <a:pt x="814" y="480"/>
                </a:lnTo>
                <a:lnTo>
                  <a:pt x="809" y="483"/>
                </a:lnTo>
                <a:lnTo>
                  <a:pt x="805" y="486"/>
                </a:lnTo>
                <a:lnTo>
                  <a:pt x="800" y="491"/>
                </a:lnTo>
                <a:lnTo>
                  <a:pt x="797" y="497"/>
                </a:lnTo>
                <a:lnTo>
                  <a:pt x="796" y="502"/>
                </a:lnTo>
                <a:lnTo>
                  <a:pt x="795" y="509"/>
                </a:lnTo>
                <a:lnTo>
                  <a:pt x="795" y="509"/>
                </a:lnTo>
                <a:lnTo>
                  <a:pt x="796" y="515"/>
                </a:lnTo>
                <a:lnTo>
                  <a:pt x="797" y="521"/>
                </a:lnTo>
                <a:lnTo>
                  <a:pt x="800" y="527"/>
                </a:lnTo>
                <a:lnTo>
                  <a:pt x="805" y="531"/>
                </a:lnTo>
                <a:lnTo>
                  <a:pt x="809" y="535"/>
                </a:lnTo>
                <a:lnTo>
                  <a:pt x="814" y="539"/>
                </a:lnTo>
                <a:lnTo>
                  <a:pt x="821" y="540"/>
                </a:lnTo>
                <a:lnTo>
                  <a:pt x="827" y="541"/>
                </a:lnTo>
                <a:lnTo>
                  <a:pt x="827" y="541"/>
                </a:lnTo>
                <a:close/>
                <a:moveTo>
                  <a:pt x="604" y="509"/>
                </a:moveTo>
                <a:lnTo>
                  <a:pt x="604" y="509"/>
                </a:lnTo>
                <a:lnTo>
                  <a:pt x="604" y="499"/>
                </a:lnTo>
                <a:lnTo>
                  <a:pt x="602" y="489"/>
                </a:lnTo>
                <a:lnTo>
                  <a:pt x="600" y="481"/>
                </a:lnTo>
                <a:lnTo>
                  <a:pt x="597" y="472"/>
                </a:lnTo>
                <a:lnTo>
                  <a:pt x="592" y="463"/>
                </a:lnTo>
                <a:lnTo>
                  <a:pt x="588" y="456"/>
                </a:lnTo>
                <a:lnTo>
                  <a:pt x="583" y="448"/>
                </a:lnTo>
                <a:lnTo>
                  <a:pt x="576" y="441"/>
                </a:lnTo>
                <a:lnTo>
                  <a:pt x="570" y="436"/>
                </a:lnTo>
                <a:lnTo>
                  <a:pt x="562" y="430"/>
                </a:lnTo>
                <a:lnTo>
                  <a:pt x="555" y="425"/>
                </a:lnTo>
                <a:lnTo>
                  <a:pt x="546" y="421"/>
                </a:lnTo>
                <a:lnTo>
                  <a:pt x="538" y="417"/>
                </a:lnTo>
                <a:lnTo>
                  <a:pt x="528" y="415"/>
                </a:lnTo>
                <a:lnTo>
                  <a:pt x="518" y="414"/>
                </a:lnTo>
                <a:lnTo>
                  <a:pt x="509" y="413"/>
                </a:lnTo>
                <a:lnTo>
                  <a:pt x="509" y="413"/>
                </a:lnTo>
                <a:lnTo>
                  <a:pt x="499" y="414"/>
                </a:lnTo>
                <a:lnTo>
                  <a:pt x="489" y="415"/>
                </a:lnTo>
                <a:lnTo>
                  <a:pt x="481" y="417"/>
                </a:lnTo>
                <a:lnTo>
                  <a:pt x="472" y="421"/>
                </a:lnTo>
                <a:lnTo>
                  <a:pt x="464" y="425"/>
                </a:lnTo>
                <a:lnTo>
                  <a:pt x="456" y="430"/>
                </a:lnTo>
                <a:lnTo>
                  <a:pt x="449" y="436"/>
                </a:lnTo>
                <a:lnTo>
                  <a:pt x="441" y="441"/>
                </a:lnTo>
                <a:lnTo>
                  <a:pt x="436" y="448"/>
                </a:lnTo>
                <a:lnTo>
                  <a:pt x="430" y="456"/>
                </a:lnTo>
                <a:lnTo>
                  <a:pt x="425" y="463"/>
                </a:lnTo>
                <a:lnTo>
                  <a:pt x="421" y="472"/>
                </a:lnTo>
                <a:lnTo>
                  <a:pt x="417" y="481"/>
                </a:lnTo>
                <a:lnTo>
                  <a:pt x="415" y="489"/>
                </a:lnTo>
                <a:lnTo>
                  <a:pt x="414" y="499"/>
                </a:lnTo>
                <a:lnTo>
                  <a:pt x="413" y="509"/>
                </a:lnTo>
                <a:lnTo>
                  <a:pt x="413" y="509"/>
                </a:lnTo>
                <a:lnTo>
                  <a:pt x="414" y="518"/>
                </a:lnTo>
                <a:lnTo>
                  <a:pt x="415" y="528"/>
                </a:lnTo>
                <a:lnTo>
                  <a:pt x="417" y="538"/>
                </a:lnTo>
                <a:lnTo>
                  <a:pt x="421" y="546"/>
                </a:lnTo>
                <a:lnTo>
                  <a:pt x="425" y="555"/>
                </a:lnTo>
                <a:lnTo>
                  <a:pt x="430" y="562"/>
                </a:lnTo>
                <a:lnTo>
                  <a:pt x="436" y="570"/>
                </a:lnTo>
                <a:lnTo>
                  <a:pt x="441" y="576"/>
                </a:lnTo>
                <a:lnTo>
                  <a:pt x="449" y="583"/>
                </a:lnTo>
                <a:lnTo>
                  <a:pt x="456" y="588"/>
                </a:lnTo>
                <a:lnTo>
                  <a:pt x="464" y="592"/>
                </a:lnTo>
                <a:lnTo>
                  <a:pt x="472" y="597"/>
                </a:lnTo>
                <a:lnTo>
                  <a:pt x="481" y="600"/>
                </a:lnTo>
                <a:lnTo>
                  <a:pt x="489" y="602"/>
                </a:lnTo>
                <a:lnTo>
                  <a:pt x="499" y="604"/>
                </a:lnTo>
                <a:lnTo>
                  <a:pt x="509" y="604"/>
                </a:lnTo>
                <a:lnTo>
                  <a:pt x="509" y="604"/>
                </a:lnTo>
                <a:lnTo>
                  <a:pt x="518" y="604"/>
                </a:lnTo>
                <a:lnTo>
                  <a:pt x="528" y="602"/>
                </a:lnTo>
                <a:lnTo>
                  <a:pt x="538" y="600"/>
                </a:lnTo>
                <a:lnTo>
                  <a:pt x="546" y="597"/>
                </a:lnTo>
                <a:lnTo>
                  <a:pt x="555" y="592"/>
                </a:lnTo>
                <a:lnTo>
                  <a:pt x="562" y="588"/>
                </a:lnTo>
                <a:lnTo>
                  <a:pt x="570" y="583"/>
                </a:lnTo>
                <a:lnTo>
                  <a:pt x="576" y="576"/>
                </a:lnTo>
                <a:lnTo>
                  <a:pt x="583" y="570"/>
                </a:lnTo>
                <a:lnTo>
                  <a:pt x="588" y="562"/>
                </a:lnTo>
                <a:lnTo>
                  <a:pt x="592" y="555"/>
                </a:lnTo>
                <a:lnTo>
                  <a:pt x="597" y="546"/>
                </a:lnTo>
                <a:lnTo>
                  <a:pt x="600" y="538"/>
                </a:lnTo>
                <a:lnTo>
                  <a:pt x="602" y="528"/>
                </a:lnTo>
                <a:lnTo>
                  <a:pt x="604" y="518"/>
                </a:lnTo>
                <a:lnTo>
                  <a:pt x="604" y="509"/>
                </a:lnTo>
                <a:lnTo>
                  <a:pt x="604" y="509"/>
                </a:lnTo>
                <a:close/>
                <a:moveTo>
                  <a:pt x="478" y="509"/>
                </a:moveTo>
                <a:lnTo>
                  <a:pt x="478" y="509"/>
                </a:lnTo>
                <a:lnTo>
                  <a:pt x="478" y="502"/>
                </a:lnTo>
                <a:lnTo>
                  <a:pt x="480" y="497"/>
                </a:lnTo>
                <a:lnTo>
                  <a:pt x="483" y="491"/>
                </a:lnTo>
                <a:lnTo>
                  <a:pt x="486" y="486"/>
                </a:lnTo>
                <a:lnTo>
                  <a:pt x="491" y="483"/>
                </a:lnTo>
                <a:lnTo>
                  <a:pt x="497" y="480"/>
                </a:lnTo>
                <a:lnTo>
                  <a:pt x="502" y="477"/>
                </a:lnTo>
                <a:lnTo>
                  <a:pt x="509" y="477"/>
                </a:lnTo>
                <a:lnTo>
                  <a:pt x="509" y="477"/>
                </a:lnTo>
                <a:lnTo>
                  <a:pt x="515" y="477"/>
                </a:lnTo>
                <a:lnTo>
                  <a:pt x="522" y="480"/>
                </a:lnTo>
                <a:lnTo>
                  <a:pt x="527" y="483"/>
                </a:lnTo>
                <a:lnTo>
                  <a:pt x="531" y="486"/>
                </a:lnTo>
                <a:lnTo>
                  <a:pt x="535" y="491"/>
                </a:lnTo>
                <a:lnTo>
                  <a:pt x="539" y="497"/>
                </a:lnTo>
                <a:lnTo>
                  <a:pt x="540" y="502"/>
                </a:lnTo>
                <a:lnTo>
                  <a:pt x="541" y="509"/>
                </a:lnTo>
                <a:lnTo>
                  <a:pt x="541" y="509"/>
                </a:lnTo>
                <a:lnTo>
                  <a:pt x="540" y="515"/>
                </a:lnTo>
                <a:lnTo>
                  <a:pt x="539" y="521"/>
                </a:lnTo>
                <a:lnTo>
                  <a:pt x="535" y="527"/>
                </a:lnTo>
                <a:lnTo>
                  <a:pt x="531" y="531"/>
                </a:lnTo>
                <a:lnTo>
                  <a:pt x="527" y="535"/>
                </a:lnTo>
                <a:lnTo>
                  <a:pt x="522" y="539"/>
                </a:lnTo>
                <a:lnTo>
                  <a:pt x="515" y="540"/>
                </a:lnTo>
                <a:lnTo>
                  <a:pt x="509" y="541"/>
                </a:lnTo>
                <a:lnTo>
                  <a:pt x="509" y="541"/>
                </a:lnTo>
                <a:lnTo>
                  <a:pt x="502" y="540"/>
                </a:lnTo>
                <a:lnTo>
                  <a:pt x="497" y="539"/>
                </a:lnTo>
                <a:lnTo>
                  <a:pt x="491" y="535"/>
                </a:lnTo>
                <a:lnTo>
                  <a:pt x="486" y="531"/>
                </a:lnTo>
                <a:lnTo>
                  <a:pt x="483" y="527"/>
                </a:lnTo>
                <a:lnTo>
                  <a:pt x="480" y="521"/>
                </a:lnTo>
                <a:lnTo>
                  <a:pt x="478" y="515"/>
                </a:lnTo>
                <a:lnTo>
                  <a:pt x="478" y="509"/>
                </a:lnTo>
                <a:lnTo>
                  <a:pt x="478" y="509"/>
                </a:lnTo>
                <a:close/>
                <a:moveTo>
                  <a:pt x="541" y="318"/>
                </a:moveTo>
                <a:lnTo>
                  <a:pt x="541" y="318"/>
                </a:lnTo>
                <a:lnTo>
                  <a:pt x="540" y="311"/>
                </a:lnTo>
                <a:lnTo>
                  <a:pt x="539" y="306"/>
                </a:lnTo>
                <a:lnTo>
                  <a:pt x="535" y="300"/>
                </a:lnTo>
                <a:lnTo>
                  <a:pt x="531" y="295"/>
                </a:lnTo>
                <a:lnTo>
                  <a:pt x="527" y="292"/>
                </a:lnTo>
                <a:lnTo>
                  <a:pt x="522" y="289"/>
                </a:lnTo>
                <a:lnTo>
                  <a:pt x="515" y="286"/>
                </a:lnTo>
                <a:lnTo>
                  <a:pt x="509" y="286"/>
                </a:lnTo>
                <a:lnTo>
                  <a:pt x="509" y="286"/>
                </a:lnTo>
                <a:lnTo>
                  <a:pt x="486" y="288"/>
                </a:lnTo>
                <a:lnTo>
                  <a:pt x="465" y="291"/>
                </a:lnTo>
                <a:lnTo>
                  <a:pt x="443" y="296"/>
                </a:lnTo>
                <a:lnTo>
                  <a:pt x="423" y="304"/>
                </a:lnTo>
                <a:lnTo>
                  <a:pt x="402" y="313"/>
                </a:lnTo>
                <a:lnTo>
                  <a:pt x="384" y="324"/>
                </a:lnTo>
                <a:lnTo>
                  <a:pt x="367" y="337"/>
                </a:lnTo>
                <a:lnTo>
                  <a:pt x="352" y="352"/>
                </a:lnTo>
                <a:lnTo>
                  <a:pt x="337" y="367"/>
                </a:lnTo>
                <a:lnTo>
                  <a:pt x="324" y="384"/>
                </a:lnTo>
                <a:lnTo>
                  <a:pt x="313" y="402"/>
                </a:lnTo>
                <a:lnTo>
                  <a:pt x="304" y="423"/>
                </a:lnTo>
                <a:lnTo>
                  <a:pt x="296" y="443"/>
                </a:lnTo>
                <a:lnTo>
                  <a:pt x="291" y="463"/>
                </a:lnTo>
                <a:lnTo>
                  <a:pt x="288" y="486"/>
                </a:lnTo>
                <a:lnTo>
                  <a:pt x="287" y="509"/>
                </a:lnTo>
                <a:lnTo>
                  <a:pt x="287" y="509"/>
                </a:lnTo>
                <a:lnTo>
                  <a:pt x="287" y="515"/>
                </a:lnTo>
                <a:lnTo>
                  <a:pt x="289" y="521"/>
                </a:lnTo>
                <a:lnTo>
                  <a:pt x="292" y="527"/>
                </a:lnTo>
                <a:lnTo>
                  <a:pt x="295" y="531"/>
                </a:lnTo>
                <a:lnTo>
                  <a:pt x="300" y="535"/>
                </a:lnTo>
                <a:lnTo>
                  <a:pt x="306" y="539"/>
                </a:lnTo>
                <a:lnTo>
                  <a:pt x="311" y="540"/>
                </a:lnTo>
                <a:lnTo>
                  <a:pt x="318" y="541"/>
                </a:lnTo>
                <a:lnTo>
                  <a:pt x="318" y="541"/>
                </a:lnTo>
                <a:lnTo>
                  <a:pt x="324" y="540"/>
                </a:lnTo>
                <a:lnTo>
                  <a:pt x="331" y="539"/>
                </a:lnTo>
                <a:lnTo>
                  <a:pt x="336" y="535"/>
                </a:lnTo>
                <a:lnTo>
                  <a:pt x="340" y="531"/>
                </a:lnTo>
                <a:lnTo>
                  <a:pt x="344" y="527"/>
                </a:lnTo>
                <a:lnTo>
                  <a:pt x="348" y="521"/>
                </a:lnTo>
                <a:lnTo>
                  <a:pt x="349" y="515"/>
                </a:lnTo>
                <a:lnTo>
                  <a:pt x="350" y="509"/>
                </a:lnTo>
                <a:lnTo>
                  <a:pt x="350" y="509"/>
                </a:lnTo>
                <a:lnTo>
                  <a:pt x="351" y="492"/>
                </a:lnTo>
                <a:lnTo>
                  <a:pt x="353" y="476"/>
                </a:lnTo>
                <a:lnTo>
                  <a:pt x="357" y="461"/>
                </a:lnTo>
                <a:lnTo>
                  <a:pt x="363" y="447"/>
                </a:lnTo>
                <a:lnTo>
                  <a:pt x="369" y="433"/>
                </a:lnTo>
                <a:lnTo>
                  <a:pt x="377" y="420"/>
                </a:lnTo>
                <a:lnTo>
                  <a:pt x="386" y="408"/>
                </a:lnTo>
                <a:lnTo>
                  <a:pt x="397" y="396"/>
                </a:lnTo>
                <a:lnTo>
                  <a:pt x="408" y="386"/>
                </a:lnTo>
                <a:lnTo>
                  <a:pt x="420" y="377"/>
                </a:lnTo>
                <a:lnTo>
                  <a:pt x="434" y="369"/>
                </a:lnTo>
                <a:lnTo>
                  <a:pt x="447" y="363"/>
                </a:lnTo>
                <a:lnTo>
                  <a:pt x="461" y="357"/>
                </a:lnTo>
                <a:lnTo>
                  <a:pt x="476" y="353"/>
                </a:lnTo>
                <a:lnTo>
                  <a:pt x="493" y="351"/>
                </a:lnTo>
                <a:lnTo>
                  <a:pt x="509" y="350"/>
                </a:lnTo>
                <a:lnTo>
                  <a:pt x="509" y="350"/>
                </a:lnTo>
                <a:lnTo>
                  <a:pt x="515" y="349"/>
                </a:lnTo>
                <a:lnTo>
                  <a:pt x="522" y="348"/>
                </a:lnTo>
                <a:lnTo>
                  <a:pt x="527" y="344"/>
                </a:lnTo>
                <a:lnTo>
                  <a:pt x="531" y="340"/>
                </a:lnTo>
                <a:lnTo>
                  <a:pt x="535" y="336"/>
                </a:lnTo>
                <a:lnTo>
                  <a:pt x="539" y="330"/>
                </a:lnTo>
                <a:lnTo>
                  <a:pt x="540" y="324"/>
                </a:lnTo>
                <a:lnTo>
                  <a:pt x="541" y="318"/>
                </a:lnTo>
                <a:lnTo>
                  <a:pt x="541" y="318"/>
                </a:lnTo>
                <a:close/>
                <a:moveTo>
                  <a:pt x="700" y="477"/>
                </a:moveTo>
                <a:lnTo>
                  <a:pt x="700" y="477"/>
                </a:lnTo>
                <a:lnTo>
                  <a:pt x="693" y="477"/>
                </a:lnTo>
                <a:lnTo>
                  <a:pt x="688" y="480"/>
                </a:lnTo>
                <a:lnTo>
                  <a:pt x="682" y="483"/>
                </a:lnTo>
                <a:lnTo>
                  <a:pt x="677" y="486"/>
                </a:lnTo>
                <a:lnTo>
                  <a:pt x="674" y="491"/>
                </a:lnTo>
                <a:lnTo>
                  <a:pt x="671" y="497"/>
                </a:lnTo>
                <a:lnTo>
                  <a:pt x="669" y="502"/>
                </a:lnTo>
                <a:lnTo>
                  <a:pt x="667" y="509"/>
                </a:lnTo>
                <a:lnTo>
                  <a:pt x="667" y="509"/>
                </a:lnTo>
                <a:lnTo>
                  <a:pt x="667" y="525"/>
                </a:lnTo>
                <a:lnTo>
                  <a:pt x="664" y="541"/>
                </a:lnTo>
                <a:lnTo>
                  <a:pt x="661" y="556"/>
                </a:lnTo>
                <a:lnTo>
                  <a:pt x="656" y="571"/>
                </a:lnTo>
                <a:lnTo>
                  <a:pt x="649" y="585"/>
                </a:lnTo>
                <a:lnTo>
                  <a:pt x="641" y="598"/>
                </a:lnTo>
                <a:lnTo>
                  <a:pt x="632" y="609"/>
                </a:lnTo>
                <a:lnTo>
                  <a:pt x="621" y="621"/>
                </a:lnTo>
                <a:lnTo>
                  <a:pt x="609" y="632"/>
                </a:lnTo>
                <a:lnTo>
                  <a:pt x="598" y="641"/>
                </a:lnTo>
                <a:lnTo>
                  <a:pt x="585" y="649"/>
                </a:lnTo>
                <a:lnTo>
                  <a:pt x="571" y="656"/>
                </a:lnTo>
                <a:lnTo>
                  <a:pt x="556" y="661"/>
                </a:lnTo>
                <a:lnTo>
                  <a:pt x="541" y="664"/>
                </a:lnTo>
                <a:lnTo>
                  <a:pt x="525" y="667"/>
                </a:lnTo>
                <a:lnTo>
                  <a:pt x="509" y="667"/>
                </a:lnTo>
                <a:lnTo>
                  <a:pt x="509" y="667"/>
                </a:lnTo>
                <a:lnTo>
                  <a:pt x="502" y="668"/>
                </a:lnTo>
                <a:lnTo>
                  <a:pt x="497" y="671"/>
                </a:lnTo>
                <a:lnTo>
                  <a:pt x="491" y="674"/>
                </a:lnTo>
                <a:lnTo>
                  <a:pt x="486" y="677"/>
                </a:lnTo>
                <a:lnTo>
                  <a:pt x="483" y="682"/>
                </a:lnTo>
                <a:lnTo>
                  <a:pt x="480" y="688"/>
                </a:lnTo>
                <a:lnTo>
                  <a:pt x="478" y="693"/>
                </a:lnTo>
                <a:lnTo>
                  <a:pt x="478" y="700"/>
                </a:lnTo>
                <a:lnTo>
                  <a:pt x="478" y="700"/>
                </a:lnTo>
                <a:lnTo>
                  <a:pt x="478" y="706"/>
                </a:lnTo>
                <a:lnTo>
                  <a:pt x="480" y="712"/>
                </a:lnTo>
                <a:lnTo>
                  <a:pt x="483" y="718"/>
                </a:lnTo>
                <a:lnTo>
                  <a:pt x="486" y="722"/>
                </a:lnTo>
                <a:lnTo>
                  <a:pt x="491" y="726"/>
                </a:lnTo>
                <a:lnTo>
                  <a:pt x="497" y="729"/>
                </a:lnTo>
                <a:lnTo>
                  <a:pt x="502" y="731"/>
                </a:lnTo>
                <a:lnTo>
                  <a:pt x="509" y="732"/>
                </a:lnTo>
                <a:lnTo>
                  <a:pt x="509" y="732"/>
                </a:lnTo>
                <a:lnTo>
                  <a:pt x="531" y="731"/>
                </a:lnTo>
                <a:lnTo>
                  <a:pt x="554" y="727"/>
                </a:lnTo>
                <a:lnTo>
                  <a:pt x="575" y="721"/>
                </a:lnTo>
                <a:lnTo>
                  <a:pt x="596" y="713"/>
                </a:lnTo>
                <a:lnTo>
                  <a:pt x="615" y="705"/>
                </a:lnTo>
                <a:lnTo>
                  <a:pt x="633" y="693"/>
                </a:lnTo>
                <a:lnTo>
                  <a:pt x="650" y="680"/>
                </a:lnTo>
                <a:lnTo>
                  <a:pt x="666" y="666"/>
                </a:lnTo>
                <a:lnTo>
                  <a:pt x="680" y="650"/>
                </a:lnTo>
                <a:lnTo>
                  <a:pt x="693" y="633"/>
                </a:lnTo>
                <a:lnTo>
                  <a:pt x="705" y="615"/>
                </a:lnTo>
                <a:lnTo>
                  <a:pt x="714" y="595"/>
                </a:lnTo>
                <a:lnTo>
                  <a:pt x="721" y="575"/>
                </a:lnTo>
                <a:lnTo>
                  <a:pt x="728" y="554"/>
                </a:lnTo>
                <a:lnTo>
                  <a:pt x="731" y="531"/>
                </a:lnTo>
                <a:lnTo>
                  <a:pt x="732" y="509"/>
                </a:lnTo>
                <a:lnTo>
                  <a:pt x="732" y="509"/>
                </a:lnTo>
                <a:lnTo>
                  <a:pt x="731" y="502"/>
                </a:lnTo>
                <a:lnTo>
                  <a:pt x="729" y="497"/>
                </a:lnTo>
                <a:lnTo>
                  <a:pt x="726" y="491"/>
                </a:lnTo>
                <a:lnTo>
                  <a:pt x="722" y="486"/>
                </a:lnTo>
                <a:lnTo>
                  <a:pt x="718" y="483"/>
                </a:lnTo>
                <a:lnTo>
                  <a:pt x="712" y="480"/>
                </a:lnTo>
                <a:lnTo>
                  <a:pt x="706" y="477"/>
                </a:lnTo>
                <a:lnTo>
                  <a:pt x="700" y="477"/>
                </a:lnTo>
                <a:lnTo>
                  <a:pt x="700" y="4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682000" y="4134498"/>
            <a:ext cx="828000" cy="828000"/>
          </a:xfrm>
          <a:prstGeom prst="ellipse">
            <a:avLst/>
          </a:prstGeom>
          <a:gradFill>
            <a:gsLst>
              <a:gs pos="0">
                <a:srgbClr val="8196F8"/>
              </a:gs>
              <a:gs pos="100000">
                <a:srgbClr val="F3C0F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Freeform 52"/>
          <p:cNvSpPr>
            <a:spLocks/>
          </p:cNvSpPr>
          <p:nvPr/>
        </p:nvSpPr>
        <p:spPr bwMode="auto">
          <a:xfrm>
            <a:off x="5934075" y="4411973"/>
            <a:ext cx="323850" cy="273050"/>
          </a:xfrm>
          <a:custGeom>
            <a:avLst/>
            <a:gdLst>
              <a:gd name="T0" fmla="*/ 392 w 1017"/>
              <a:gd name="T1" fmla="*/ 364 h 858"/>
              <a:gd name="T2" fmla="*/ 352 w 1017"/>
              <a:gd name="T3" fmla="*/ 304 h 858"/>
              <a:gd name="T4" fmla="*/ 336 w 1017"/>
              <a:gd name="T5" fmla="*/ 259 h 858"/>
              <a:gd name="T6" fmla="*/ 295 w 1017"/>
              <a:gd name="T7" fmla="*/ 264 h 858"/>
              <a:gd name="T8" fmla="*/ 293 w 1017"/>
              <a:gd name="T9" fmla="*/ 333 h 858"/>
              <a:gd name="T10" fmla="*/ 369 w 1017"/>
              <a:gd name="T11" fmla="*/ 426 h 858"/>
              <a:gd name="T12" fmla="*/ 457 w 1017"/>
              <a:gd name="T13" fmla="*/ 442 h 858"/>
              <a:gd name="T14" fmla="*/ 476 w 1017"/>
              <a:gd name="T15" fmla="*/ 406 h 858"/>
              <a:gd name="T16" fmla="*/ 445 w 1017"/>
              <a:gd name="T17" fmla="*/ 380 h 858"/>
              <a:gd name="T18" fmla="*/ 813 w 1017"/>
              <a:gd name="T19" fmla="*/ 511 h 858"/>
              <a:gd name="T20" fmla="*/ 793 w 1017"/>
              <a:gd name="T21" fmla="*/ 592 h 858"/>
              <a:gd name="T22" fmla="*/ 710 w 1017"/>
              <a:gd name="T23" fmla="*/ 660 h 858"/>
              <a:gd name="T24" fmla="*/ 645 w 1017"/>
              <a:gd name="T25" fmla="*/ 677 h 858"/>
              <a:gd name="T26" fmla="*/ 642 w 1017"/>
              <a:gd name="T27" fmla="*/ 716 h 858"/>
              <a:gd name="T28" fmla="*/ 709 w 1017"/>
              <a:gd name="T29" fmla="*/ 727 h 858"/>
              <a:gd name="T30" fmla="*/ 839 w 1017"/>
              <a:gd name="T31" fmla="*/ 639 h 858"/>
              <a:gd name="T32" fmla="*/ 873 w 1017"/>
              <a:gd name="T33" fmla="*/ 518 h 858"/>
              <a:gd name="T34" fmla="*/ 842 w 1017"/>
              <a:gd name="T35" fmla="*/ 492 h 858"/>
              <a:gd name="T36" fmla="*/ 645 w 1017"/>
              <a:gd name="T37" fmla="*/ 81 h 858"/>
              <a:gd name="T38" fmla="*/ 490 w 1017"/>
              <a:gd name="T39" fmla="*/ 3 h 858"/>
              <a:gd name="T40" fmla="*/ 373 w 1017"/>
              <a:gd name="T41" fmla="*/ 8 h 858"/>
              <a:gd name="T42" fmla="*/ 273 w 1017"/>
              <a:gd name="T43" fmla="*/ 56 h 858"/>
              <a:gd name="T44" fmla="*/ 201 w 1017"/>
              <a:gd name="T45" fmla="*/ 137 h 858"/>
              <a:gd name="T46" fmla="*/ 162 w 1017"/>
              <a:gd name="T47" fmla="*/ 242 h 858"/>
              <a:gd name="T48" fmla="*/ 169 w 1017"/>
              <a:gd name="T49" fmla="*/ 363 h 858"/>
              <a:gd name="T50" fmla="*/ 59 w 1017"/>
              <a:gd name="T51" fmla="*/ 441 h 858"/>
              <a:gd name="T52" fmla="*/ 0 w 1017"/>
              <a:gd name="T53" fmla="*/ 583 h 858"/>
              <a:gd name="T54" fmla="*/ 19 w 1017"/>
              <a:gd name="T55" fmla="*/ 702 h 858"/>
              <a:gd name="T56" fmla="*/ 155 w 1017"/>
              <a:gd name="T57" fmla="*/ 838 h 858"/>
              <a:gd name="T58" fmla="*/ 699 w 1017"/>
              <a:gd name="T59" fmla="*/ 858 h 858"/>
              <a:gd name="T60" fmla="*/ 786 w 1017"/>
              <a:gd name="T61" fmla="*/ 842 h 858"/>
              <a:gd name="T62" fmla="*/ 895 w 1017"/>
              <a:gd name="T63" fmla="*/ 783 h 858"/>
              <a:gd name="T64" fmla="*/ 973 w 1017"/>
              <a:gd name="T65" fmla="*/ 689 h 858"/>
              <a:gd name="T66" fmla="*/ 1014 w 1017"/>
              <a:gd name="T67" fmla="*/ 573 h 858"/>
              <a:gd name="T68" fmla="*/ 1012 w 1017"/>
              <a:gd name="T69" fmla="*/ 460 h 858"/>
              <a:gd name="T70" fmla="*/ 967 w 1017"/>
              <a:gd name="T71" fmla="*/ 346 h 858"/>
              <a:gd name="T72" fmla="*/ 886 w 1017"/>
              <a:gd name="T73" fmla="*/ 258 h 858"/>
              <a:gd name="T74" fmla="*/ 777 w 1017"/>
              <a:gd name="T75" fmla="*/ 203 h 858"/>
              <a:gd name="T76" fmla="*/ 692 w 1017"/>
              <a:gd name="T77" fmla="*/ 795 h 858"/>
              <a:gd name="T78" fmla="*/ 147 w 1017"/>
              <a:gd name="T79" fmla="*/ 761 h 858"/>
              <a:gd name="T80" fmla="*/ 67 w 1017"/>
              <a:gd name="T81" fmla="*/ 642 h 858"/>
              <a:gd name="T82" fmla="*/ 80 w 1017"/>
              <a:gd name="T83" fmla="*/ 523 h 858"/>
              <a:gd name="T84" fmla="*/ 169 w 1017"/>
              <a:gd name="T85" fmla="*/ 432 h 858"/>
              <a:gd name="T86" fmla="*/ 239 w 1017"/>
              <a:gd name="T87" fmla="*/ 400 h 858"/>
              <a:gd name="T88" fmla="*/ 226 w 1017"/>
              <a:gd name="T89" fmla="*/ 330 h 858"/>
              <a:gd name="T90" fmla="*/ 249 w 1017"/>
              <a:gd name="T91" fmla="*/ 180 h 858"/>
              <a:gd name="T92" fmla="*/ 379 w 1017"/>
              <a:gd name="T93" fmla="*/ 73 h 858"/>
              <a:gd name="T94" fmla="*/ 518 w 1017"/>
              <a:gd name="T95" fmla="*/ 75 h 858"/>
              <a:gd name="T96" fmla="*/ 630 w 1017"/>
              <a:gd name="T97" fmla="*/ 163 h 858"/>
              <a:gd name="T98" fmla="*/ 667 w 1017"/>
              <a:gd name="T99" fmla="*/ 244 h 858"/>
              <a:gd name="T100" fmla="*/ 718 w 1017"/>
              <a:gd name="T101" fmla="*/ 256 h 858"/>
              <a:gd name="T102" fmla="*/ 858 w 1017"/>
              <a:gd name="T103" fmla="*/ 318 h 858"/>
              <a:gd name="T104" fmla="*/ 948 w 1017"/>
              <a:gd name="T105" fmla="*/ 471 h 858"/>
              <a:gd name="T106" fmla="*/ 948 w 1017"/>
              <a:gd name="T107" fmla="*/ 577 h 858"/>
              <a:gd name="T108" fmla="*/ 842 w 1017"/>
              <a:gd name="T109" fmla="*/ 743 h 858"/>
              <a:gd name="T110" fmla="*/ 697 w 1017"/>
              <a:gd name="T111" fmla="*/ 794 h 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17" h="858">
                <a:moveTo>
                  <a:pt x="445" y="380"/>
                </a:moveTo>
                <a:lnTo>
                  <a:pt x="445" y="380"/>
                </a:lnTo>
                <a:lnTo>
                  <a:pt x="436" y="380"/>
                </a:lnTo>
                <a:lnTo>
                  <a:pt x="426" y="379"/>
                </a:lnTo>
                <a:lnTo>
                  <a:pt x="416" y="376"/>
                </a:lnTo>
                <a:lnTo>
                  <a:pt x="408" y="373"/>
                </a:lnTo>
                <a:lnTo>
                  <a:pt x="399" y="370"/>
                </a:lnTo>
                <a:lnTo>
                  <a:pt x="392" y="364"/>
                </a:lnTo>
                <a:lnTo>
                  <a:pt x="384" y="359"/>
                </a:lnTo>
                <a:lnTo>
                  <a:pt x="378" y="353"/>
                </a:lnTo>
                <a:lnTo>
                  <a:pt x="371" y="346"/>
                </a:lnTo>
                <a:lnTo>
                  <a:pt x="366" y="339"/>
                </a:lnTo>
                <a:lnTo>
                  <a:pt x="360" y="331"/>
                </a:lnTo>
                <a:lnTo>
                  <a:pt x="357" y="323"/>
                </a:lnTo>
                <a:lnTo>
                  <a:pt x="354" y="314"/>
                </a:lnTo>
                <a:lnTo>
                  <a:pt x="352" y="304"/>
                </a:lnTo>
                <a:lnTo>
                  <a:pt x="350" y="296"/>
                </a:lnTo>
                <a:lnTo>
                  <a:pt x="350" y="285"/>
                </a:lnTo>
                <a:lnTo>
                  <a:pt x="350" y="285"/>
                </a:lnTo>
                <a:lnTo>
                  <a:pt x="349" y="280"/>
                </a:lnTo>
                <a:lnTo>
                  <a:pt x="346" y="273"/>
                </a:lnTo>
                <a:lnTo>
                  <a:pt x="344" y="268"/>
                </a:lnTo>
                <a:lnTo>
                  <a:pt x="340" y="264"/>
                </a:lnTo>
                <a:lnTo>
                  <a:pt x="336" y="259"/>
                </a:lnTo>
                <a:lnTo>
                  <a:pt x="330" y="256"/>
                </a:lnTo>
                <a:lnTo>
                  <a:pt x="324" y="254"/>
                </a:lnTo>
                <a:lnTo>
                  <a:pt x="317" y="254"/>
                </a:lnTo>
                <a:lnTo>
                  <a:pt x="317" y="254"/>
                </a:lnTo>
                <a:lnTo>
                  <a:pt x="311" y="254"/>
                </a:lnTo>
                <a:lnTo>
                  <a:pt x="306" y="256"/>
                </a:lnTo>
                <a:lnTo>
                  <a:pt x="299" y="259"/>
                </a:lnTo>
                <a:lnTo>
                  <a:pt x="295" y="264"/>
                </a:lnTo>
                <a:lnTo>
                  <a:pt x="291" y="268"/>
                </a:lnTo>
                <a:lnTo>
                  <a:pt x="289" y="273"/>
                </a:lnTo>
                <a:lnTo>
                  <a:pt x="286" y="280"/>
                </a:lnTo>
                <a:lnTo>
                  <a:pt x="285" y="285"/>
                </a:lnTo>
                <a:lnTo>
                  <a:pt x="285" y="285"/>
                </a:lnTo>
                <a:lnTo>
                  <a:pt x="286" y="302"/>
                </a:lnTo>
                <a:lnTo>
                  <a:pt x="289" y="317"/>
                </a:lnTo>
                <a:lnTo>
                  <a:pt x="293" y="333"/>
                </a:lnTo>
                <a:lnTo>
                  <a:pt x="298" y="347"/>
                </a:lnTo>
                <a:lnTo>
                  <a:pt x="305" y="361"/>
                </a:lnTo>
                <a:lnTo>
                  <a:pt x="313" y="374"/>
                </a:lnTo>
                <a:lnTo>
                  <a:pt x="322" y="387"/>
                </a:lnTo>
                <a:lnTo>
                  <a:pt x="332" y="398"/>
                </a:lnTo>
                <a:lnTo>
                  <a:pt x="343" y="408"/>
                </a:lnTo>
                <a:lnTo>
                  <a:pt x="356" y="417"/>
                </a:lnTo>
                <a:lnTo>
                  <a:pt x="369" y="426"/>
                </a:lnTo>
                <a:lnTo>
                  <a:pt x="383" y="432"/>
                </a:lnTo>
                <a:lnTo>
                  <a:pt x="398" y="437"/>
                </a:lnTo>
                <a:lnTo>
                  <a:pt x="413" y="442"/>
                </a:lnTo>
                <a:lnTo>
                  <a:pt x="428" y="444"/>
                </a:lnTo>
                <a:lnTo>
                  <a:pt x="445" y="445"/>
                </a:lnTo>
                <a:lnTo>
                  <a:pt x="445" y="445"/>
                </a:lnTo>
                <a:lnTo>
                  <a:pt x="452" y="444"/>
                </a:lnTo>
                <a:lnTo>
                  <a:pt x="457" y="442"/>
                </a:lnTo>
                <a:lnTo>
                  <a:pt x="462" y="439"/>
                </a:lnTo>
                <a:lnTo>
                  <a:pt x="468" y="435"/>
                </a:lnTo>
                <a:lnTo>
                  <a:pt x="471" y="431"/>
                </a:lnTo>
                <a:lnTo>
                  <a:pt x="474" y="426"/>
                </a:lnTo>
                <a:lnTo>
                  <a:pt x="476" y="419"/>
                </a:lnTo>
                <a:lnTo>
                  <a:pt x="476" y="413"/>
                </a:lnTo>
                <a:lnTo>
                  <a:pt x="476" y="413"/>
                </a:lnTo>
                <a:lnTo>
                  <a:pt x="476" y="406"/>
                </a:lnTo>
                <a:lnTo>
                  <a:pt x="474" y="401"/>
                </a:lnTo>
                <a:lnTo>
                  <a:pt x="471" y="394"/>
                </a:lnTo>
                <a:lnTo>
                  <a:pt x="468" y="390"/>
                </a:lnTo>
                <a:lnTo>
                  <a:pt x="462" y="386"/>
                </a:lnTo>
                <a:lnTo>
                  <a:pt x="457" y="384"/>
                </a:lnTo>
                <a:lnTo>
                  <a:pt x="452" y="382"/>
                </a:lnTo>
                <a:lnTo>
                  <a:pt x="445" y="380"/>
                </a:lnTo>
                <a:lnTo>
                  <a:pt x="445" y="380"/>
                </a:lnTo>
                <a:close/>
                <a:moveTo>
                  <a:pt x="842" y="492"/>
                </a:moveTo>
                <a:lnTo>
                  <a:pt x="842" y="492"/>
                </a:lnTo>
                <a:lnTo>
                  <a:pt x="836" y="493"/>
                </a:lnTo>
                <a:lnTo>
                  <a:pt x="830" y="494"/>
                </a:lnTo>
                <a:lnTo>
                  <a:pt x="825" y="497"/>
                </a:lnTo>
                <a:lnTo>
                  <a:pt x="820" y="502"/>
                </a:lnTo>
                <a:lnTo>
                  <a:pt x="816" y="506"/>
                </a:lnTo>
                <a:lnTo>
                  <a:pt x="813" y="511"/>
                </a:lnTo>
                <a:lnTo>
                  <a:pt x="811" y="518"/>
                </a:lnTo>
                <a:lnTo>
                  <a:pt x="811" y="524"/>
                </a:lnTo>
                <a:lnTo>
                  <a:pt x="811" y="524"/>
                </a:lnTo>
                <a:lnTo>
                  <a:pt x="810" y="538"/>
                </a:lnTo>
                <a:lnTo>
                  <a:pt x="808" y="553"/>
                </a:lnTo>
                <a:lnTo>
                  <a:pt x="805" y="566"/>
                </a:lnTo>
                <a:lnTo>
                  <a:pt x="799" y="580"/>
                </a:lnTo>
                <a:lnTo>
                  <a:pt x="793" y="592"/>
                </a:lnTo>
                <a:lnTo>
                  <a:pt x="786" y="604"/>
                </a:lnTo>
                <a:lnTo>
                  <a:pt x="778" y="615"/>
                </a:lnTo>
                <a:lnTo>
                  <a:pt x="768" y="625"/>
                </a:lnTo>
                <a:lnTo>
                  <a:pt x="758" y="635"/>
                </a:lnTo>
                <a:lnTo>
                  <a:pt x="748" y="642"/>
                </a:lnTo>
                <a:lnTo>
                  <a:pt x="736" y="650"/>
                </a:lnTo>
                <a:lnTo>
                  <a:pt x="723" y="656"/>
                </a:lnTo>
                <a:lnTo>
                  <a:pt x="710" y="660"/>
                </a:lnTo>
                <a:lnTo>
                  <a:pt x="696" y="664"/>
                </a:lnTo>
                <a:lnTo>
                  <a:pt x="682" y="667"/>
                </a:lnTo>
                <a:lnTo>
                  <a:pt x="667" y="667"/>
                </a:lnTo>
                <a:lnTo>
                  <a:pt x="667" y="667"/>
                </a:lnTo>
                <a:lnTo>
                  <a:pt x="661" y="668"/>
                </a:lnTo>
                <a:lnTo>
                  <a:pt x="655" y="670"/>
                </a:lnTo>
                <a:lnTo>
                  <a:pt x="650" y="672"/>
                </a:lnTo>
                <a:lnTo>
                  <a:pt x="645" y="677"/>
                </a:lnTo>
                <a:lnTo>
                  <a:pt x="642" y="681"/>
                </a:lnTo>
                <a:lnTo>
                  <a:pt x="638" y="686"/>
                </a:lnTo>
                <a:lnTo>
                  <a:pt x="636" y="693"/>
                </a:lnTo>
                <a:lnTo>
                  <a:pt x="635" y="699"/>
                </a:lnTo>
                <a:lnTo>
                  <a:pt x="635" y="699"/>
                </a:lnTo>
                <a:lnTo>
                  <a:pt x="636" y="706"/>
                </a:lnTo>
                <a:lnTo>
                  <a:pt x="638" y="711"/>
                </a:lnTo>
                <a:lnTo>
                  <a:pt x="642" y="716"/>
                </a:lnTo>
                <a:lnTo>
                  <a:pt x="645" y="722"/>
                </a:lnTo>
                <a:lnTo>
                  <a:pt x="650" y="725"/>
                </a:lnTo>
                <a:lnTo>
                  <a:pt x="655" y="728"/>
                </a:lnTo>
                <a:lnTo>
                  <a:pt x="661" y="730"/>
                </a:lnTo>
                <a:lnTo>
                  <a:pt x="667" y="730"/>
                </a:lnTo>
                <a:lnTo>
                  <a:pt x="667" y="730"/>
                </a:lnTo>
                <a:lnTo>
                  <a:pt x="689" y="729"/>
                </a:lnTo>
                <a:lnTo>
                  <a:pt x="709" y="727"/>
                </a:lnTo>
                <a:lnTo>
                  <a:pt x="728" y="722"/>
                </a:lnTo>
                <a:lnTo>
                  <a:pt x="748" y="714"/>
                </a:lnTo>
                <a:lnTo>
                  <a:pt x="766" y="706"/>
                </a:lnTo>
                <a:lnTo>
                  <a:pt x="783" y="696"/>
                </a:lnTo>
                <a:lnTo>
                  <a:pt x="799" y="683"/>
                </a:lnTo>
                <a:lnTo>
                  <a:pt x="813" y="670"/>
                </a:lnTo>
                <a:lnTo>
                  <a:pt x="827" y="655"/>
                </a:lnTo>
                <a:lnTo>
                  <a:pt x="839" y="639"/>
                </a:lnTo>
                <a:lnTo>
                  <a:pt x="850" y="623"/>
                </a:lnTo>
                <a:lnTo>
                  <a:pt x="858" y="605"/>
                </a:lnTo>
                <a:lnTo>
                  <a:pt x="865" y="585"/>
                </a:lnTo>
                <a:lnTo>
                  <a:pt x="870" y="566"/>
                </a:lnTo>
                <a:lnTo>
                  <a:pt x="873" y="545"/>
                </a:lnTo>
                <a:lnTo>
                  <a:pt x="874" y="524"/>
                </a:lnTo>
                <a:lnTo>
                  <a:pt x="874" y="524"/>
                </a:lnTo>
                <a:lnTo>
                  <a:pt x="873" y="518"/>
                </a:lnTo>
                <a:lnTo>
                  <a:pt x="871" y="511"/>
                </a:lnTo>
                <a:lnTo>
                  <a:pt x="869" y="506"/>
                </a:lnTo>
                <a:lnTo>
                  <a:pt x="865" y="502"/>
                </a:lnTo>
                <a:lnTo>
                  <a:pt x="860" y="497"/>
                </a:lnTo>
                <a:lnTo>
                  <a:pt x="855" y="494"/>
                </a:lnTo>
                <a:lnTo>
                  <a:pt x="849" y="493"/>
                </a:lnTo>
                <a:lnTo>
                  <a:pt x="842" y="492"/>
                </a:lnTo>
                <a:lnTo>
                  <a:pt x="842" y="492"/>
                </a:lnTo>
                <a:close/>
                <a:moveTo>
                  <a:pt x="716" y="192"/>
                </a:moveTo>
                <a:lnTo>
                  <a:pt x="716" y="192"/>
                </a:lnTo>
                <a:lnTo>
                  <a:pt x="707" y="171"/>
                </a:lnTo>
                <a:lnTo>
                  <a:pt x="697" y="151"/>
                </a:lnTo>
                <a:lnTo>
                  <a:pt x="686" y="132"/>
                </a:lnTo>
                <a:lnTo>
                  <a:pt x="674" y="113"/>
                </a:lnTo>
                <a:lnTo>
                  <a:pt x="660" y="96"/>
                </a:lnTo>
                <a:lnTo>
                  <a:pt x="645" y="81"/>
                </a:lnTo>
                <a:lnTo>
                  <a:pt x="629" y="66"/>
                </a:lnTo>
                <a:lnTo>
                  <a:pt x="611" y="52"/>
                </a:lnTo>
                <a:lnTo>
                  <a:pt x="593" y="40"/>
                </a:lnTo>
                <a:lnTo>
                  <a:pt x="574" y="30"/>
                </a:lnTo>
                <a:lnTo>
                  <a:pt x="554" y="21"/>
                </a:lnTo>
                <a:lnTo>
                  <a:pt x="533" y="14"/>
                </a:lnTo>
                <a:lnTo>
                  <a:pt x="512" y="7"/>
                </a:lnTo>
                <a:lnTo>
                  <a:pt x="490" y="3"/>
                </a:lnTo>
                <a:lnTo>
                  <a:pt x="468" y="1"/>
                </a:lnTo>
                <a:lnTo>
                  <a:pt x="445" y="0"/>
                </a:lnTo>
                <a:lnTo>
                  <a:pt x="445" y="0"/>
                </a:lnTo>
                <a:lnTo>
                  <a:pt x="430" y="0"/>
                </a:lnTo>
                <a:lnTo>
                  <a:pt x="415" y="1"/>
                </a:lnTo>
                <a:lnTo>
                  <a:pt x="401" y="3"/>
                </a:lnTo>
                <a:lnTo>
                  <a:pt x="387" y="5"/>
                </a:lnTo>
                <a:lnTo>
                  <a:pt x="373" y="8"/>
                </a:lnTo>
                <a:lnTo>
                  <a:pt x="359" y="12"/>
                </a:lnTo>
                <a:lnTo>
                  <a:pt x="346" y="17"/>
                </a:lnTo>
                <a:lnTo>
                  <a:pt x="334" y="22"/>
                </a:lnTo>
                <a:lnTo>
                  <a:pt x="321" y="27"/>
                </a:lnTo>
                <a:lnTo>
                  <a:pt x="309" y="34"/>
                </a:lnTo>
                <a:lnTo>
                  <a:pt x="296" y="40"/>
                </a:lnTo>
                <a:lnTo>
                  <a:pt x="285" y="48"/>
                </a:lnTo>
                <a:lnTo>
                  <a:pt x="273" y="56"/>
                </a:lnTo>
                <a:lnTo>
                  <a:pt x="263" y="65"/>
                </a:lnTo>
                <a:lnTo>
                  <a:pt x="252" y="74"/>
                </a:lnTo>
                <a:lnTo>
                  <a:pt x="242" y="83"/>
                </a:lnTo>
                <a:lnTo>
                  <a:pt x="233" y="93"/>
                </a:lnTo>
                <a:lnTo>
                  <a:pt x="224" y="104"/>
                </a:lnTo>
                <a:lnTo>
                  <a:pt x="216" y="114"/>
                </a:lnTo>
                <a:lnTo>
                  <a:pt x="207" y="125"/>
                </a:lnTo>
                <a:lnTo>
                  <a:pt x="201" y="137"/>
                </a:lnTo>
                <a:lnTo>
                  <a:pt x="193" y="149"/>
                </a:lnTo>
                <a:lnTo>
                  <a:pt x="187" y="162"/>
                </a:lnTo>
                <a:lnTo>
                  <a:pt x="181" y="174"/>
                </a:lnTo>
                <a:lnTo>
                  <a:pt x="176" y="187"/>
                </a:lnTo>
                <a:lnTo>
                  <a:pt x="172" y="200"/>
                </a:lnTo>
                <a:lnTo>
                  <a:pt x="167" y="214"/>
                </a:lnTo>
                <a:lnTo>
                  <a:pt x="164" y="228"/>
                </a:lnTo>
                <a:lnTo>
                  <a:pt x="162" y="242"/>
                </a:lnTo>
                <a:lnTo>
                  <a:pt x="160" y="256"/>
                </a:lnTo>
                <a:lnTo>
                  <a:pt x="159" y="271"/>
                </a:lnTo>
                <a:lnTo>
                  <a:pt x="159" y="285"/>
                </a:lnTo>
                <a:lnTo>
                  <a:pt x="159" y="285"/>
                </a:lnTo>
                <a:lnTo>
                  <a:pt x="159" y="305"/>
                </a:lnTo>
                <a:lnTo>
                  <a:pt x="161" y="325"/>
                </a:lnTo>
                <a:lnTo>
                  <a:pt x="165" y="344"/>
                </a:lnTo>
                <a:lnTo>
                  <a:pt x="169" y="363"/>
                </a:lnTo>
                <a:lnTo>
                  <a:pt x="169" y="363"/>
                </a:lnTo>
                <a:lnTo>
                  <a:pt x="151" y="371"/>
                </a:lnTo>
                <a:lnTo>
                  <a:pt x="133" y="379"/>
                </a:lnTo>
                <a:lnTo>
                  <a:pt x="117" y="389"/>
                </a:lnTo>
                <a:lnTo>
                  <a:pt x="101" y="401"/>
                </a:lnTo>
                <a:lnTo>
                  <a:pt x="86" y="413"/>
                </a:lnTo>
                <a:lnTo>
                  <a:pt x="72" y="427"/>
                </a:lnTo>
                <a:lnTo>
                  <a:pt x="59" y="441"/>
                </a:lnTo>
                <a:lnTo>
                  <a:pt x="47" y="456"/>
                </a:lnTo>
                <a:lnTo>
                  <a:pt x="36" y="472"/>
                </a:lnTo>
                <a:lnTo>
                  <a:pt x="27" y="489"/>
                </a:lnTo>
                <a:lnTo>
                  <a:pt x="19" y="507"/>
                </a:lnTo>
                <a:lnTo>
                  <a:pt x="12" y="525"/>
                </a:lnTo>
                <a:lnTo>
                  <a:pt x="6" y="544"/>
                </a:lnTo>
                <a:lnTo>
                  <a:pt x="3" y="564"/>
                </a:lnTo>
                <a:lnTo>
                  <a:pt x="0" y="583"/>
                </a:lnTo>
                <a:lnTo>
                  <a:pt x="0" y="604"/>
                </a:lnTo>
                <a:lnTo>
                  <a:pt x="0" y="604"/>
                </a:lnTo>
                <a:lnTo>
                  <a:pt x="0" y="617"/>
                </a:lnTo>
                <a:lnTo>
                  <a:pt x="1" y="629"/>
                </a:lnTo>
                <a:lnTo>
                  <a:pt x="2" y="642"/>
                </a:lnTo>
                <a:lnTo>
                  <a:pt x="4" y="655"/>
                </a:lnTo>
                <a:lnTo>
                  <a:pt x="11" y="679"/>
                </a:lnTo>
                <a:lnTo>
                  <a:pt x="19" y="702"/>
                </a:lnTo>
                <a:lnTo>
                  <a:pt x="30" y="725"/>
                </a:lnTo>
                <a:lnTo>
                  <a:pt x="43" y="745"/>
                </a:lnTo>
                <a:lnTo>
                  <a:pt x="58" y="766"/>
                </a:lnTo>
                <a:lnTo>
                  <a:pt x="74" y="784"/>
                </a:lnTo>
                <a:lnTo>
                  <a:pt x="92" y="800"/>
                </a:lnTo>
                <a:lnTo>
                  <a:pt x="111" y="815"/>
                </a:lnTo>
                <a:lnTo>
                  <a:pt x="133" y="827"/>
                </a:lnTo>
                <a:lnTo>
                  <a:pt x="155" y="838"/>
                </a:lnTo>
                <a:lnTo>
                  <a:pt x="178" y="846"/>
                </a:lnTo>
                <a:lnTo>
                  <a:pt x="203" y="853"/>
                </a:lnTo>
                <a:lnTo>
                  <a:pt x="216" y="855"/>
                </a:lnTo>
                <a:lnTo>
                  <a:pt x="228" y="857"/>
                </a:lnTo>
                <a:lnTo>
                  <a:pt x="241" y="858"/>
                </a:lnTo>
                <a:lnTo>
                  <a:pt x="254" y="858"/>
                </a:lnTo>
                <a:lnTo>
                  <a:pt x="699" y="858"/>
                </a:lnTo>
                <a:lnTo>
                  <a:pt x="699" y="858"/>
                </a:lnTo>
                <a:lnTo>
                  <a:pt x="704" y="858"/>
                </a:lnTo>
                <a:lnTo>
                  <a:pt x="708" y="857"/>
                </a:lnTo>
                <a:lnTo>
                  <a:pt x="708" y="857"/>
                </a:lnTo>
                <a:lnTo>
                  <a:pt x="724" y="855"/>
                </a:lnTo>
                <a:lnTo>
                  <a:pt x="740" y="853"/>
                </a:lnTo>
                <a:lnTo>
                  <a:pt x="756" y="849"/>
                </a:lnTo>
                <a:lnTo>
                  <a:pt x="771" y="846"/>
                </a:lnTo>
                <a:lnTo>
                  <a:pt x="786" y="842"/>
                </a:lnTo>
                <a:lnTo>
                  <a:pt x="801" y="836"/>
                </a:lnTo>
                <a:lnTo>
                  <a:pt x="815" y="830"/>
                </a:lnTo>
                <a:lnTo>
                  <a:pt x="829" y="824"/>
                </a:lnTo>
                <a:lnTo>
                  <a:pt x="843" y="817"/>
                </a:lnTo>
                <a:lnTo>
                  <a:pt x="857" y="810"/>
                </a:lnTo>
                <a:lnTo>
                  <a:pt x="870" y="801"/>
                </a:lnTo>
                <a:lnTo>
                  <a:pt x="882" y="792"/>
                </a:lnTo>
                <a:lnTo>
                  <a:pt x="895" y="783"/>
                </a:lnTo>
                <a:lnTo>
                  <a:pt x="907" y="773"/>
                </a:lnTo>
                <a:lnTo>
                  <a:pt x="917" y="762"/>
                </a:lnTo>
                <a:lnTo>
                  <a:pt x="928" y="752"/>
                </a:lnTo>
                <a:lnTo>
                  <a:pt x="938" y="740"/>
                </a:lnTo>
                <a:lnTo>
                  <a:pt x="947" y="728"/>
                </a:lnTo>
                <a:lnTo>
                  <a:pt x="957" y="715"/>
                </a:lnTo>
                <a:lnTo>
                  <a:pt x="966" y="702"/>
                </a:lnTo>
                <a:lnTo>
                  <a:pt x="973" y="689"/>
                </a:lnTo>
                <a:lnTo>
                  <a:pt x="981" y="677"/>
                </a:lnTo>
                <a:lnTo>
                  <a:pt x="987" y="663"/>
                </a:lnTo>
                <a:lnTo>
                  <a:pt x="993" y="648"/>
                </a:lnTo>
                <a:lnTo>
                  <a:pt x="999" y="634"/>
                </a:lnTo>
                <a:lnTo>
                  <a:pt x="1003" y="619"/>
                </a:lnTo>
                <a:lnTo>
                  <a:pt x="1007" y="604"/>
                </a:lnTo>
                <a:lnTo>
                  <a:pt x="1011" y="589"/>
                </a:lnTo>
                <a:lnTo>
                  <a:pt x="1014" y="573"/>
                </a:lnTo>
                <a:lnTo>
                  <a:pt x="1016" y="556"/>
                </a:lnTo>
                <a:lnTo>
                  <a:pt x="1017" y="540"/>
                </a:lnTo>
                <a:lnTo>
                  <a:pt x="1017" y="524"/>
                </a:lnTo>
                <a:lnTo>
                  <a:pt x="1017" y="524"/>
                </a:lnTo>
                <a:lnTo>
                  <a:pt x="1017" y="508"/>
                </a:lnTo>
                <a:lnTo>
                  <a:pt x="1016" y="492"/>
                </a:lnTo>
                <a:lnTo>
                  <a:pt x="1014" y="476"/>
                </a:lnTo>
                <a:lnTo>
                  <a:pt x="1012" y="460"/>
                </a:lnTo>
                <a:lnTo>
                  <a:pt x="1008" y="445"/>
                </a:lnTo>
                <a:lnTo>
                  <a:pt x="1004" y="430"/>
                </a:lnTo>
                <a:lnTo>
                  <a:pt x="1000" y="415"/>
                </a:lnTo>
                <a:lnTo>
                  <a:pt x="995" y="401"/>
                </a:lnTo>
                <a:lnTo>
                  <a:pt x="988" y="387"/>
                </a:lnTo>
                <a:lnTo>
                  <a:pt x="982" y="373"/>
                </a:lnTo>
                <a:lnTo>
                  <a:pt x="974" y="359"/>
                </a:lnTo>
                <a:lnTo>
                  <a:pt x="967" y="346"/>
                </a:lnTo>
                <a:lnTo>
                  <a:pt x="958" y="333"/>
                </a:lnTo>
                <a:lnTo>
                  <a:pt x="949" y="321"/>
                </a:lnTo>
                <a:lnTo>
                  <a:pt x="940" y="310"/>
                </a:lnTo>
                <a:lnTo>
                  <a:pt x="930" y="299"/>
                </a:lnTo>
                <a:lnTo>
                  <a:pt x="920" y="287"/>
                </a:lnTo>
                <a:lnTo>
                  <a:pt x="909" y="277"/>
                </a:lnTo>
                <a:lnTo>
                  <a:pt x="898" y="267"/>
                </a:lnTo>
                <a:lnTo>
                  <a:pt x="886" y="258"/>
                </a:lnTo>
                <a:lnTo>
                  <a:pt x="873" y="250"/>
                </a:lnTo>
                <a:lnTo>
                  <a:pt x="861" y="241"/>
                </a:lnTo>
                <a:lnTo>
                  <a:pt x="848" y="233"/>
                </a:lnTo>
                <a:lnTo>
                  <a:pt x="835" y="226"/>
                </a:lnTo>
                <a:lnTo>
                  <a:pt x="821" y="220"/>
                </a:lnTo>
                <a:lnTo>
                  <a:pt x="807" y="213"/>
                </a:lnTo>
                <a:lnTo>
                  <a:pt x="792" y="208"/>
                </a:lnTo>
                <a:lnTo>
                  <a:pt x="777" y="203"/>
                </a:lnTo>
                <a:lnTo>
                  <a:pt x="762" y="199"/>
                </a:lnTo>
                <a:lnTo>
                  <a:pt x="747" y="196"/>
                </a:lnTo>
                <a:lnTo>
                  <a:pt x="731" y="194"/>
                </a:lnTo>
                <a:lnTo>
                  <a:pt x="716" y="192"/>
                </a:lnTo>
                <a:lnTo>
                  <a:pt x="716" y="192"/>
                </a:lnTo>
                <a:close/>
                <a:moveTo>
                  <a:pt x="697" y="794"/>
                </a:moveTo>
                <a:lnTo>
                  <a:pt x="697" y="794"/>
                </a:lnTo>
                <a:lnTo>
                  <a:pt x="692" y="795"/>
                </a:lnTo>
                <a:lnTo>
                  <a:pt x="254" y="795"/>
                </a:lnTo>
                <a:lnTo>
                  <a:pt x="254" y="795"/>
                </a:lnTo>
                <a:lnTo>
                  <a:pt x="235" y="794"/>
                </a:lnTo>
                <a:lnTo>
                  <a:pt x="216" y="790"/>
                </a:lnTo>
                <a:lnTo>
                  <a:pt x="197" y="786"/>
                </a:lnTo>
                <a:lnTo>
                  <a:pt x="180" y="780"/>
                </a:lnTo>
                <a:lnTo>
                  <a:pt x="163" y="771"/>
                </a:lnTo>
                <a:lnTo>
                  <a:pt x="147" y="761"/>
                </a:lnTo>
                <a:lnTo>
                  <a:pt x="133" y="751"/>
                </a:lnTo>
                <a:lnTo>
                  <a:pt x="119" y="739"/>
                </a:lnTo>
                <a:lnTo>
                  <a:pt x="107" y="725"/>
                </a:lnTo>
                <a:lnTo>
                  <a:pt x="95" y="710"/>
                </a:lnTo>
                <a:lnTo>
                  <a:pt x="86" y="695"/>
                </a:lnTo>
                <a:lnTo>
                  <a:pt x="78" y="678"/>
                </a:lnTo>
                <a:lnTo>
                  <a:pt x="72" y="660"/>
                </a:lnTo>
                <a:lnTo>
                  <a:pt x="67" y="642"/>
                </a:lnTo>
                <a:lnTo>
                  <a:pt x="64" y="623"/>
                </a:lnTo>
                <a:lnTo>
                  <a:pt x="63" y="604"/>
                </a:lnTo>
                <a:lnTo>
                  <a:pt x="63" y="604"/>
                </a:lnTo>
                <a:lnTo>
                  <a:pt x="64" y="586"/>
                </a:lnTo>
                <a:lnTo>
                  <a:pt x="66" y="570"/>
                </a:lnTo>
                <a:lnTo>
                  <a:pt x="70" y="554"/>
                </a:lnTo>
                <a:lnTo>
                  <a:pt x="75" y="538"/>
                </a:lnTo>
                <a:lnTo>
                  <a:pt x="80" y="523"/>
                </a:lnTo>
                <a:lnTo>
                  <a:pt x="88" y="509"/>
                </a:lnTo>
                <a:lnTo>
                  <a:pt x="96" y="495"/>
                </a:lnTo>
                <a:lnTo>
                  <a:pt x="106" y="482"/>
                </a:lnTo>
                <a:lnTo>
                  <a:pt x="117" y="471"/>
                </a:lnTo>
                <a:lnTo>
                  <a:pt x="129" y="460"/>
                </a:lnTo>
                <a:lnTo>
                  <a:pt x="142" y="449"/>
                </a:lnTo>
                <a:lnTo>
                  <a:pt x="155" y="441"/>
                </a:lnTo>
                <a:lnTo>
                  <a:pt x="169" y="432"/>
                </a:lnTo>
                <a:lnTo>
                  <a:pt x="184" y="426"/>
                </a:lnTo>
                <a:lnTo>
                  <a:pt x="201" y="420"/>
                </a:lnTo>
                <a:lnTo>
                  <a:pt x="217" y="416"/>
                </a:lnTo>
                <a:lnTo>
                  <a:pt x="217" y="416"/>
                </a:lnTo>
                <a:lnTo>
                  <a:pt x="223" y="414"/>
                </a:lnTo>
                <a:lnTo>
                  <a:pt x="229" y="411"/>
                </a:lnTo>
                <a:lnTo>
                  <a:pt x="235" y="406"/>
                </a:lnTo>
                <a:lnTo>
                  <a:pt x="239" y="400"/>
                </a:lnTo>
                <a:lnTo>
                  <a:pt x="239" y="400"/>
                </a:lnTo>
                <a:lnTo>
                  <a:pt x="241" y="393"/>
                </a:lnTo>
                <a:lnTo>
                  <a:pt x="242" y="387"/>
                </a:lnTo>
                <a:lnTo>
                  <a:pt x="242" y="379"/>
                </a:lnTo>
                <a:lnTo>
                  <a:pt x="240" y="373"/>
                </a:lnTo>
                <a:lnTo>
                  <a:pt x="240" y="373"/>
                </a:lnTo>
                <a:lnTo>
                  <a:pt x="232" y="351"/>
                </a:lnTo>
                <a:lnTo>
                  <a:pt x="226" y="330"/>
                </a:lnTo>
                <a:lnTo>
                  <a:pt x="223" y="308"/>
                </a:lnTo>
                <a:lnTo>
                  <a:pt x="222" y="285"/>
                </a:lnTo>
                <a:lnTo>
                  <a:pt x="222" y="285"/>
                </a:lnTo>
                <a:lnTo>
                  <a:pt x="223" y="262"/>
                </a:lnTo>
                <a:lnTo>
                  <a:pt x="226" y="241"/>
                </a:lnTo>
                <a:lnTo>
                  <a:pt x="232" y="220"/>
                </a:lnTo>
                <a:lnTo>
                  <a:pt x="239" y="199"/>
                </a:lnTo>
                <a:lnTo>
                  <a:pt x="249" y="180"/>
                </a:lnTo>
                <a:lnTo>
                  <a:pt x="261" y="162"/>
                </a:lnTo>
                <a:lnTo>
                  <a:pt x="273" y="144"/>
                </a:lnTo>
                <a:lnTo>
                  <a:pt x="287" y="128"/>
                </a:lnTo>
                <a:lnTo>
                  <a:pt x="304" y="113"/>
                </a:lnTo>
                <a:lnTo>
                  <a:pt x="321" y="100"/>
                </a:lnTo>
                <a:lnTo>
                  <a:pt x="339" y="90"/>
                </a:lnTo>
                <a:lnTo>
                  <a:pt x="358" y="80"/>
                </a:lnTo>
                <a:lnTo>
                  <a:pt x="379" y="73"/>
                </a:lnTo>
                <a:lnTo>
                  <a:pt x="400" y="67"/>
                </a:lnTo>
                <a:lnTo>
                  <a:pt x="422" y="64"/>
                </a:lnTo>
                <a:lnTo>
                  <a:pt x="445" y="63"/>
                </a:lnTo>
                <a:lnTo>
                  <a:pt x="445" y="63"/>
                </a:lnTo>
                <a:lnTo>
                  <a:pt x="463" y="64"/>
                </a:lnTo>
                <a:lnTo>
                  <a:pt x="482" y="66"/>
                </a:lnTo>
                <a:lnTo>
                  <a:pt x="500" y="70"/>
                </a:lnTo>
                <a:lnTo>
                  <a:pt x="518" y="75"/>
                </a:lnTo>
                <a:lnTo>
                  <a:pt x="534" y="82"/>
                </a:lnTo>
                <a:lnTo>
                  <a:pt x="551" y="90"/>
                </a:lnTo>
                <a:lnTo>
                  <a:pt x="566" y="99"/>
                </a:lnTo>
                <a:lnTo>
                  <a:pt x="581" y="110"/>
                </a:lnTo>
                <a:lnTo>
                  <a:pt x="595" y="121"/>
                </a:lnTo>
                <a:lnTo>
                  <a:pt x="607" y="134"/>
                </a:lnTo>
                <a:lnTo>
                  <a:pt x="619" y="148"/>
                </a:lnTo>
                <a:lnTo>
                  <a:pt x="630" y="163"/>
                </a:lnTo>
                <a:lnTo>
                  <a:pt x="639" y="178"/>
                </a:lnTo>
                <a:lnTo>
                  <a:pt x="648" y="195"/>
                </a:lnTo>
                <a:lnTo>
                  <a:pt x="654" y="212"/>
                </a:lnTo>
                <a:lnTo>
                  <a:pt x="660" y="230"/>
                </a:lnTo>
                <a:lnTo>
                  <a:pt x="660" y="230"/>
                </a:lnTo>
                <a:lnTo>
                  <a:pt x="662" y="236"/>
                </a:lnTo>
                <a:lnTo>
                  <a:pt x="664" y="240"/>
                </a:lnTo>
                <a:lnTo>
                  <a:pt x="667" y="244"/>
                </a:lnTo>
                <a:lnTo>
                  <a:pt x="672" y="247"/>
                </a:lnTo>
                <a:lnTo>
                  <a:pt x="676" y="250"/>
                </a:lnTo>
                <a:lnTo>
                  <a:pt x="680" y="252"/>
                </a:lnTo>
                <a:lnTo>
                  <a:pt x="684" y="254"/>
                </a:lnTo>
                <a:lnTo>
                  <a:pt x="690" y="254"/>
                </a:lnTo>
                <a:lnTo>
                  <a:pt x="690" y="254"/>
                </a:lnTo>
                <a:lnTo>
                  <a:pt x="704" y="255"/>
                </a:lnTo>
                <a:lnTo>
                  <a:pt x="718" y="256"/>
                </a:lnTo>
                <a:lnTo>
                  <a:pt x="731" y="258"/>
                </a:lnTo>
                <a:lnTo>
                  <a:pt x="743" y="260"/>
                </a:lnTo>
                <a:lnTo>
                  <a:pt x="756" y="264"/>
                </a:lnTo>
                <a:lnTo>
                  <a:pt x="769" y="268"/>
                </a:lnTo>
                <a:lnTo>
                  <a:pt x="794" y="277"/>
                </a:lnTo>
                <a:lnTo>
                  <a:pt x="816" y="288"/>
                </a:lnTo>
                <a:lnTo>
                  <a:pt x="839" y="302"/>
                </a:lnTo>
                <a:lnTo>
                  <a:pt x="858" y="318"/>
                </a:lnTo>
                <a:lnTo>
                  <a:pt x="878" y="335"/>
                </a:lnTo>
                <a:lnTo>
                  <a:pt x="895" y="354"/>
                </a:lnTo>
                <a:lnTo>
                  <a:pt x="910" y="375"/>
                </a:lnTo>
                <a:lnTo>
                  <a:pt x="923" y="397"/>
                </a:lnTo>
                <a:lnTo>
                  <a:pt x="933" y="420"/>
                </a:lnTo>
                <a:lnTo>
                  <a:pt x="942" y="445"/>
                </a:lnTo>
                <a:lnTo>
                  <a:pt x="945" y="458"/>
                </a:lnTo>
                <a:lnTo>
                  <a:pt x="948" y="471"/>
                </a:lnTo>
                <a:lnTo>
                  <a:pt x="951" y="483"/>
                </a:lnTo>
                <a:lnTo>
                  <a:pt x="953" y="496"/>
                </a:lnTo>
                <a:lnTo>
                  <a:pt x="954" y="510"/>
                </a:lnTo>
                <a:lnTo>
                  <a:pt x="954" y="524"/>
                </a:lnTo>
                <a:lnTo>
                  <a:pt x="954" y="524"/>
                </a:lnTo>
                <a:lnTo>
                  <a:pt x="954" y="537"/>
                </a:lnTo>
                <a:lnTo>
                  <a:pt x="953" y="551"/>
                </a:lnTo>
                <a:lnTo>
                  <a:pt x="948" y="577"/>
                </a:lnTo>
                <a:lnTo>
                  <a:pt x="942" y="601"/>
                </a:lnTo>
                <a:lnTo>
                  <a:pt x="933" y="626"/>
                </a:lnTo>
                <a:lnTo>
                  <a:pt x="924" y="649"/>
                </a:lnTo>
                <a:lnTo>
                  <a:pt x="911" y="670"/>
                </a:lnTo>
                <a:lnTo>
                  <a:pt x="896" y="691"/>
                </a:lnTo>
                <a:lnTo>
                  <a:pt x="880" y="710"/>
                </a:lnTo>
                <a:lnTo>
                  <a:pt x="861" y="727"/>
                </a:lnTo>
                <a:lnTo>
                  <a:pt x="842" y="743"/>
                </a:lnTo>
                <a:lnTo>
                  <a:pt x="821" y="757"/>
                </a:lnTo>
                <a:lnTo>
                  <a:pt x="798" y="769"/>
                </a:lnTo>
                <a:lnTo>
                  <a:pt x="775" y="779"/>
                </a:lnTo>
                <a:lnTo>
                  <a:pt x="750" y="786"/>
                </a:lnTo>
                <a:lnTo>
                  <a:pt x="724" y="791"/>
                </a:lnTo>
                <a:lnTo>
                  <a:pt x="711" y="792"/>
                </a:lnTo>
                <a:lnTo>
                  <a:pt x="697" y="794"/>
                </a:lnTo>
                <a:lnTo>
                  <a:pt x="697" y="7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072660" y="4134498"/>
            <a:ext cx="828000" cy="828000"/>
          </a:xfrm>
          <a:prstGeom prst="ellipse">
            <a:avLst/>
          </a:prstGeom>
          <a:gradFill>
            <a:gsLst>
              <a:gs pos="0">
                <a:srgbClr val="8196F8"/>
              </a:gs>
              <a:gs pos="100000">
                <a:srgbClr val="F3C0F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Freeform 98"/>
          <p:cNvSpPr>
            <a:spLocks/>
          </p:cNvSpPr>
          <p:nvPr/>
        </p:nvSpPr>
        <p:spPr bwMode="auto">
          <a:xfrm>
            <a:off x="2325529" y="4386573"/>
            <a:ext cx="322263" cy="323850"/>
          </a:xfrm>
          <a:custGeom>
            <a:avLst/>
            <a:gdLst>
              <a:gd name="T0" fmla="*/ 580 w 1017"/>
              <a:gd name="T1" fmla="*/ 688 h 1018"/>
              <a:gd name="T2" fmla="*/ 668 w 1017"/>
              <a:gd name="T3" fmla="*/ 640 h 1018"/>
              <a:gd name="T4" fmla="*/ 738 w 1017"/>
              <a:gd name="T5" fmla="*/ 559 h 1018"/>
              <a:gd name="T6" fmla="*/ 782 w 1017"/>
              <a:gd name="T7" fmla="*/ 453 h 1018"/>
              <a:gd name="T8" fmla="*/ 795 w 1017"/>
              <a:gd name="T9" fmla="*/ 349 h 1018"/>
              <a:gd name="T10" fmla="*/ 778 w 1017"/>
              <a:gd name="T11" fmla="*/ 229 h 1018"/>
              <a:gd name="T12" fmla="*/ 730 w 1017"/>
              <a:gd name="T13" fmla="*/ 127 h 1018"/>
              <a:gd name="T14" fmla="*/ 657 w 1017"/>
              <a:gd name="T15" fmla="*/ 51 h 1018"/>
              <a:gd name="T16" fmla="*/ 567 w 1017"/>
              <a:gd name="T17" fmla="*/ 7 h 1018"/>
              <a:gd name="T18" fmla="*/ 480 w 1017"/>
              <a:gd name="T19" fmla="*/ 2 h 1018"/>
              <a:gd name="T20" fmla="*/ 384 w 1017"/>
              <a:gd name="T21" fmla="*/ 34 h 1018"/>
              <a:gd name="T22" fmla="*/ 304 w 1017"/>
              <a:gd name="T23" fmla="*/ 105 h 1018"/>
              <a:gd name="T24" fmla="*/ 255 w 1017"/>
              <a:gd name="T25" fmla="*/ 187 h 1018"/>
              <a:gd name="T26" fmla="*/ 225 w 1017"/>
              <a:gd name="T27" fmla="*/ 299 h 1018"/>
              <a:gd name="T28" fmla="*/ 225 w 1017"/>
              <a:gd name="T29" fmla="*/ 403 h 1018"/>
              <a:gd name="T30" fmla="*/ 256 w 1017"/>
              <a:gd name="T31" fmla="*/ 517 h 1018"/>
              <a:gd name="T32" fmla="*/ 317 w 1017"/>
              <a:gd name="T33" fmla="*/ 609 h 1018"/>
              <a:gd name="T34" fmla="*/ 397 w 1017"/>
              <a:gd name="T35" fmla="*/ 672 h 1018"/>
              <a:gd name="T36" fmla="*/ 494 w 1017"/>
              <a:gd name="T37" fmla="*/ 699 h 1018"/>
              <a:gd name="T38" fmla="*/ 543 w 1017"/>
              <a:gd name="T39" fmla="*/ 67 h 1018"/>
              <a:gd name="T40" fmla="*/ 633 w 1017"/>
              <a:gd name="T41" fmla="*/ 112 h 1018"/>
              <a:gd name="T42" fmla="*/ 721 w 1017"/>
              <a:gd name="T43" fmla="*/ 265 h 1018"/>
              <a:gd name="T44" fmla="*/ 721 w 1017"/>
              <a:gd name="T45" fmla="*/ 435 h 1018"/>
              <a:gd name="T46" fmla="*/ 633 w 1017"/>
              <a:gd name="T47" fmla="*/ 588 h 1018"/>
              <a:gd name="T48" fmla="*/ 543 w 1017"/>
              <a:gd name="T49" fmla="*/ 633 h 1018"/>
              <a:gd name="T50" fmla="*/ 474 w 1017"/>
              <a:gd name="T51" fmla="*/ 633 h 1018"/>
              <a:gd name="T52" fmla="*/ 384 w 1017"/>
              <a:gd name="T53" fmla="*/ 588 h 1018"/>
              <a:gd name="T54" fmla="*/ 296 w 1017"/>
              <a:gd name="T55" fmla="*/ 435 h 1018"/>
              <a:gd name="T56" fmla="*/ 296 w 1017"/>
              <a:gd name="T57" fmla="*/ 265 h 1018"/>
              <a:gd name="T58" fmla="*/ 384 w 1017"/>
              <a:gd name="T59" fmla="*/ 112 h 1018"/>
              <a:gd name="T60" fmla="*/ 474 w 1017"/>
              <a:gd name="T61" fmla="*/ 67 h 1018"/>
              <a:gd name="T62" fmla="*/ 725 w 1017"/>
              <a:gd name="T63" fmla="*/ 637 h 1018"/>
              <a:gd name="T64" fmla="*/ 700 w 1017"/>
              <a:gd name="T65" fmla="*/ 668 h 1018"/>
              <a:gd name="T66" fmla="*/ 719 w 1017"/>
              <a:gd name="T67" fmla="*/ 697 h 1018"/>
              <a:gd name="T68" fmla="*/ 818 w 1017"/>
              <a:gd name="T69" fmla="*/ 717 h 1018"/>
              <a:gd name="T70" fmla="*/ 927 w 1017"/>
              <a:gd name="T71" fmla="*/ 816 h 1018"/>
              <a:gd name="T72" fmla="*/ 953 w 1017"/>
              <a:gd name="T73" fmla="*/ 929 h 1018"/>
              <a:gd name="T74" fmla="*/ 922 w 1017"/>
              <a:gd name="T75" fmla="*/ 954 h 1018"/>
              <a:gd name="T76" fmla="*/ 69 w 1017"/>
              <a:gd name="T77" fmla="*/ 941 h 1018"/>
              <a:gd name="T78" fmla="*/ 73 w 1017"/>
              <a:gd name="T79" fmla="*/ 856 h 1018"/>
              <a:gd name="T80" fmla="*/ 162 w 1017"/>
              <a:gd name="T81" fmla="*/ 738 h 1018"/>
              <a:gd name="T82" fmla="*/ 285 w 1017"/>
              <a:gd name="T83" fmla="*/ 700 h 1018"/>
              <a:gd name="T84" fmla="*/ 318 w 1017"/>
              <a:gd name="T85" fmla="*/ 674 h 1018"/>
              <a:gd name="T86" fmla="*/ 304 w 1017"/>
              <a:gd name="T87" fmla="*/ 641 h 1018"/>
              <a:gd name="T88" fmla="*/ 243 w 1017"/>
              <a:gd name="T89" fmla="*/ 639 h 1018"/>
              <a:gd name="T90" fmla="*/ 149 w 1017"/>
              <a:gd name="T91" fmla="*/ 670 h 1018"/>
              <a:gd name="T92" fmla="*/ 74 w 1017"/>
              <a:gd name="T93" fmla="*/ 730 h 1018"/>
              <a:gd name="T94" fmla="*/ 23 w 1017"/>
              <a:gd name="T95" fmla="*/ 811 h 1018"/>
              <a:gd name="T96" fmla="*/ 0 w 1017"/>
              <a:gd name="T97" fmla="*/ 907 h 1018"/>
              <a:gd name="T98" fmla="*/ 11 w 1017"/>
              <a:gd name="T99" fmla="*/ 967 h 1018"/>
              <a:gd name="T100" fmla="*/ 58 w 1017"/>
              <a:gd name="T101" fmla="*/ 1010 h 1018"/>
              <a:gd name="T102" fmla="*/ 931 w 1017"/>
              <a:gd name="T103" fmla="*/ 1017 h 1018"/>
              <a:gd name="T104" fmla="*/ 989 w 1017"/>
              <a:gd name="T105" fmla="*/ 990 h 1018"/>
              <a:gd name="T106" fmla="*/ 1017 w 1017"/>
              <a:gd name="T107" fmla="*/ 932 h 1018"/>
              <a:gd name="T108" fmla="*/ 1009 w 1017"/>
              <a:gd name="T109" fmla="*/ 850 h 1018"/>
              <a:gd name="T110" fmla="*/ 969 w 1017"/>
              <a:gd name="T111" fmla="*/ 762 h 1018"/>
              <a:gd name="T112" fmla="*/ 902 w 1017"/>
              <a:gd name="T113" fmla="*/ 693 h 1018"/>
              <a:gd name="T114" fmla="*/ 817 w 1017"/>
              <a:gd name="T115" fmla="*/ 649 h 1018"/>
              <a:gd name="T116" fmla="*/ 731 w 1017"/>
              <a:gd name="T117" fmla="*/ 636 h 1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7" h="1018">
                <a:moveTo>
                  <a:pt x="509" y="700"/>
                </a:moveTo>
                <a:lnTo>
                  <a:pt x="509" y="700"/>
                </a:lnTo>
                <a:lnTo>
                  <a:pt x="524" y="699"/>
                </a:lnTo>
                <a:lnTo>
                  <a:pt x="538" y="698"/>
                </a:lnTo>
                <a:lnTo>
                  <a:pt x="553" y="696"/>
                </a:lnTo>
                <a:lnTo>
                  <a:pt x="567" y="693"/>
                </a:lnTo>
                <a:lnTo>
                  <a:pt x="580" y="688"/>
                </a:lnTo>
                <a:lnTo>
                  <a:pt x="593" y="684"/>
                </a:lnTo>
                <a:lnTo>
                  <a:pt x="607" y="679"/>
                </a:lnTo>
                <a:lnTo>
                  <a:pt x="620" y="672"/>
                </a:lnTo>
                <a:lnTo>
                  <a:pt x="633" y="665"/>
                </a:lnTo>
                <a:lnTo>
                  <a:pt x="645" y="657"/>
                </a:lnTo>
                <a:lnTo>
                  <a:pt x="657" y="649"/>
                </a:lnTo>
                <a:lnTo>
                  <a:pt x="668" y="640"/>
                </a:lnTo>
                <a:lnTo>
                  <a:pt x="680" y="630"/>
                </a:lnTo>
                <a:lnTo>
                  <a:pt x="691" y="620"/>
                </a:lnTo>
                <a:lnTo>
                  <a:pt x="701" y="609"/>
                </a:lnTo>
                <a:lnTo>
                  <a:pt x="711" y="597"/>
                </a:lnTo>
                <a:lnTo>
                  <a:pt x="720" y="585"/>
                </a:lnTo>
                <a:lnTo>
                  <a:pt x="730" y="573"/>
                </a:lnTo>
                <a:lnTo>
                  <a:pt x="738" y="559"/>
                </a:lnTo>
                <a:lnTo>
                  <a:pt x="746" y="546"/>
                </a:lnTo>
                <a:lnTo>
                  <a:pt x="753" y="531"/>
                </a:lnTo>
                <a:lnTo>
                  <a:pt x="761" y="517"/>
                </a:lnTo>
                <a:lnTo>
                  <a:pt x="766" y="502"/>
                </a:lnTo>
                <a:lnTo>
                  <a:pt x="773" y="486"/>
                </a:lnTo>
                <a:lnTo>
                  <a:pt x="778" y="470"/>
                </a:lnTo>
                <a:lnTo>
                  <a:pt x="782" y="453"/>
                </a:lnTo>
                <a:lnTo>
                  <a:pt x="785" y="437"/>
                </a:lnTo>
                <a:lnTo>
                  <a:pt x="789" y="420"/>
                </a:lnTo>
                <a:lnTo>
                  <a:pt x="792" y="403"/>
                </a:lnTo>
                <a:lnTo>
                  <a:pt x="793" y="386"/>
                </a:lnTo>
                <a:lnTo>
                  <a:pt x="794" y="368"/>
                </a:lnTo>
                <a:lnTo>
                  <a:pt x="795" y="349"/>
                </a:lnTo>
                <a:lnTo>
                  <a:pt x="795" y="349"/>
                </a:lnTo>
                <a:lnTo>
                  <a:pt x="794" y="332"/>
                </a:lnTo>
                <a:lnTo>
                  <a:pt x="793" y="314"/>
                </a:lnTo>
                <a:lnTo>
                  <a:pt x="792" y="297"/>
                </a:lnTo>
                <a:lnTo>
                  <a:pt x="789" y="280"/>
                </a:lnTo>
                <a:lnTo>
                  <a:pt x="785" y="262"/>
                </a:lnTo>
                <a:lnTo>
                  <a:pt x="782" y="246"/>
                </a:lnTo>
                <a:lnTo>
                  <a:pt x="778" y="229"/>
                </a:lnTo>
                <a:lnTo>
                  <a:pt x="773" y="214"/>
                </a:lnTo>
                <a:lnTo>
                  <a:pt x="766" y="198"/>
                </a:lnTo>
                <a:lnTo>
                  <a:pt x="761" y="183"/>
                </a:lnTo>
                <a:lnTo>
                  <a:pt x="753" y="168"/>
                </a:lnTo>
                <a:lnTo>
                  <a:pt x="746" y="154"/>
                </a:lnTo>
                <a:lnTo>
                  <a:pt x="738" y="140"/>
                </a:lnTo>
                <a:lnTo>
                  <a:pt x="730" y="127"/>
                </a:lnTo>
                <a:lnTo>
                  <a:pt x="720" y="114"/>
                </a:lnTo>
                <a:lnTo>
                  <a:pt x="711" y="103"/>
                </a:lnTo>
                <a:lnTo>
                  <a:pt x="701" y="91"/>
                </a:lnTo>
                <a:lnTo>
                  <a:pt x="691" y="80"/>
                </a:lnTo>
                <a:lnTo>
                  <a:pt x="679" y="69"/>
                </a:lnTo>
                <a:lnTo>
                  <a:pt x="668" y="60"/>
                </a:lnTo>
                <a:lnTo>
                  <a:pt x="657" y="51"/>
                </a:lnTo>
                <a:lnTo>
                  <a:pt x="645" y="43"/>
                </a:lnTo>
                <a:lnTo>
                  <a:pt x="633" y="35"/>
                </a:lnTo>
                <a:lnTo>
                  <a:pt x="620" y="27"/>
                </a:lnTo>
                <a:lnTo>
                  <a:pt x="607" y="21"/>
                </a:lnTo>
                <a:lnTo>
                  <a:pt x="593" y="16"/>
                </a:lnTo>
                <a:lnTo>
                  <a:pt x="580" y="11"/>
                </a:lnTo>
                <a:lnTo>
                  <a:pt x="567" y="7"/>
                </a:lnTo>
                <a:lnTo>
                  <a:pt x="553" y="4"/>
                </a:lnTo>
                <a:lnTo>
                  <a:pt x="538" y="2"/>
                </a:lnTo>
                <a:lnTo>
                  <a:pt x="524" y="1"/>
                </a:lnTo>
                <a:lnTo>
                  <a:pt x="509" y="0"/>
                </a:lnTo>
                <a:lnTo>
                  <a:pt x="509" y="0"/>
                </a:lnTo>
                <a:lnTo>
                  <a:pt x="494" y="1"/>
                </a:lnTo>
                <a:lnTo>
                  <a:pt x="480" y="2"/>
                </a:lnTo>
                <a:lnTo>
                  <a:pt x="466" y="4"/>
                </a:lnTo>
                <a:lnTo>
                  <a:pt x="452" y="7"/>
                </a:lnTo>
                <a:lnTo>
                  <a:pt x="438" y="10"/>
                </a:lnTo>
                <a:lnTo>
                  <a:pt x="424" y="16"/>
                </a:lnTo>
                <a:lnTo>
                  <a:pt x="411" y="21"/>
                </a:lnTo>
                <a:lnTo>
                  <a:pt x="397" y="27"/>
                </a:lnTo>
                <a:lnTo>
                  <a:pt x="384" y="34"/>
                </a:lnTo>
                <a:lnTo>
                  <a:pt x="372" y="43"/>
                </a:lnTo>
                <a:lnTo>
                  <a:pt x="359" y="51"/>
                </a:lnTo>
                <a:lnTo>
                  <a:pt x="348" y="60"/>
                </a:lnTo>
                <a:lnTo>
                  <a:pt x="336" y="70"/>
                </a:lnTo>
                <a:lnTo>
                  <a:pt x="325" y="81"/>
                </a:lnTo>
                <a:lnTo>
                  <a:pt x="314" y="93"/>
                </a:lnTo>
                <a:lnTo>
                  <a:pt x="304" y="105"/>
                </a:lnTo>
                <a:lnTo>
                  <a:pt x="304" y="105"/>
                </a:lnTo>
                <a:lnTo>
                  <a:pt x="294" y="118"/>
                </a:lnTo>
                <a:lnTo>
                  <a:pt x="285" y="130"/>
                </a:lnTo>
                <a:lnTo>
                  <a:pt x="277" y="144"/>
                </a:lnTo>
                <a:lnTo>
                  <a:pt x="269" y="158"/>
                </a:lnTo>
                <a:lnTo>
                  <a:pt x="262" y="172"/>
                </a:lnTo>
                <a:lnTo>
                  <a:pt x="255" y="187"/>
                </a:lnTo>
                <a:lnTo>
                  <a:pt x="249" y="202"/>
                </a:lnTo>
                <a:lnTo>
                  <a:pt x="244" y="217"/>
                </a:lnTo>
                <a:lnTo>
                  <a:pt x="238" y="233"/>
                </a:lnTo>
                <a:lnTo>
                  <a:pt x="234" y="250"/>
                </a:lnTo>
                <a:lnTo>
                  <a:pt x="231" y="266"/>
                </a:lnTo>
                <a:lnTo>
                  <a:pt x="227" y="282"/>
                </a:lnTo>
                <a:lnTo>
                  <a:pt x="225" y="299"/>
                </a:lnTo>
                <a:lnTo>
                  <a:pt x="223" y="315"/>
                </a:lnTo>
                <a:lnTo>
                  <a:pt x="223" y="332"/>
                </a:lnTo>
                <a:lnTo>
                  <a:pt x="222" y="349"/>
                </a:lnTo>
                <a:lnTo>
                  <a:pt x="222" y="349"/>
                </a:lnTo>
                <a:lnTo>
                  <a:pt x="223" y="368"/>
                </a:lnTo>
                <a:lnTo>
                  <a:pt x="224" y="386"/>
                </a:lnTo>
                <a:lnTo>
                  <a:pt x="225" y="403"/>
                </a:lnTo>
                <a:lnTo>
                  <a:pt x="229" y="420"/>
                </a:lnTo>
                <a:lnTo>
                  <a:pt x="232" y="437"/>
                </a:lnTo>
                <a:lnTo>
                  <a:pt x="235" y="453"/>
                </a:lnTo>
                <a:lnTo>
                  <a:pt x="239" y="470"/>
                </a:lnTo>
                <a:lnTo>
                  <a:pt x="245" y="486"/>
                </a:lnTo>
                <a:lnTo>
                  <a:pt x="251" y="502"/>
                </a:lnTo>
                <a:lnTo>
                  <a:pt x="256" y="517"/>
                </a:lnTo>
                <a:lnTo>
                  <a:pt x="264" y="531"/>
                </a:lnTo>
                <a:lnTo>
                  <a:pt x="271" y="546"/>
                </a:lnTo>
                <a:lnTo>
                  <a:pt x="279" y="559"/>
                </a:lnTo>
                <a:lnTo>
                  <a:pt x="288" y="573"/>
                </a:lnTo>
                <a:lnTo>
                  <a:pt x="297" y="585"/>
                </a:lnTo>
                <a:lnTo>
                  <a:pt x="306" y="597"/>
                </a:lnTo>
                <a:lnTo>
                  <a:pt x="317" y="609"/>
                </a:lnTo>
                <a:lnTo>
                  <a:pt x="326" y="620"/>
                </a:lnTo>
                <a:lnTo>
                  <a:pt x="337" y="630"/>
                </a:lnTo>
                <a:lnTo>
                  <a:pt x="349" y="640"/>
                </a:lnTo>
                <a:lnTo>
                  <a:pt x="361" y="649"/>
                </a:lnTo>
                <a:lnTo>
                  <a:pt x="372" y="657"/>
                </a:lnTo>
                <a:lnTo>
                  <a:pt x="384" y="665"/>
                </a:lnTo>
                <a:lnTo>
                  <a:pt x="397" y="672"/>
                </a:lnTo>
                <a:lnTo>
                  <a:pt x="410" y="679"/>
                </a:lnTo>
                <a:lnTo>
                  <a:pt x="424" y="684"/>
                </a:lnTo>
                <a:lnTo>
                  <a:pt x="437" y="688"/>
                </a:lnTo>
                <a:lnTo>
                  <a:pt x="451" y="693"/>
                </a:lnTo>
                <a:lnTo>
                  <a:pt x="465" y="696"/>
                </a:lnTo>
                <a:lnTo>
                  <a:pt x="480" y="698"/>
                </a:lnTo>
                <a:lnTo>
                  <a:pt x="494" y="699"/>
                </a:lnTo>
                <a:lnTo>
                  <a:pt x="509" y="700"/>
                </a:lnTo>
                <a:lnTo>
                  <a:pt x="509" y="700"/>
                </a:lnTo>
                <a:close/>
                <a:moveTo>
                  <a:pt x="509" y="64"/>
                </a:moveTo>
                <a:lnTo>
                  <a:pt x="509" y="64"/>
                </a:lnTo>
                <a:lnTo>
                  <a:pt x="520" y="64"/>
                </a:lnTo>
                <a:lnTo>
                  <a:pt x="531" y="65"/>
                </a:lnTo>
                <a:lnTo>
                  <a:pt x="543" y="67"/>
                </a:lnTo>
                <a:lnTo>
                  <a:pt x="554" y="69"/>
                </a:lnTo>
                <a:lnTo>
                  <a:pt x="564" y="73"/>
                </a:lnTo>
                <a:lnTo>
                  <a:pt x="575" y="77"/>
                </a:lnTo>
                <a:lnTo>
                  <a:pt x="585" y="81"/>
                </a:lnTo>
                <a:lnTo>
                  <a:pt x="596" y="87"/>
                </a:lnTo>
                <a:lnTo>
                  <a:pt x="615" y="98"/>
                </a:lnTo>
                <a:lnTo>
                  <a:pt x="633" y="112"/>
                </a:lnTo>
                <a:lnTo>
                  <a:pt x="650" y="129"/>
                </a:lnTo>
                <a:lnTo>
                  <a:pt x="666" y="148"/>
                </a:lnTo>
                <a:lnTo>
                  <a:pt x="680" y="168"/>
                </a:lnTo>
                <a:lnTo>
                  <a:pt x="693" y="190"/>
                </a:lnTo>
                <a:lnTo>
                  <a:pt x="704" y="213"/>
                </a:lnTo>
                <a:lnTo>
                  <a:pt x="714" y="239"/>
                </a:lnTo>
                <a:lnTo>
                  <a:pt x="721" y="265"/>
                </a:lnTo>
                <a:lnTo>
                  <a:pt x="726" y="293"/>
                </a:lnTo>
                <a:lnTo>
                  <a:pt x="730" y="320"/>
                </a:lnTo>
                <a:lnTo>
                  <a:pt x="731" y="349"/>
                </a:lnTo>
                <a:lnTo>
                  <a:pt x="731" y="349"/>
                </a:lnTo>
                <a:lnTo>
                  <a:pt x="730" y="379"/>
                </a:lnTo>
                <a:lnTo>
                  <a:pt x="726" y="407"/>
                </a:lnTo>
                <a:lnTo>
                  <a:pt x="721" y="435"/>
                </a:lnTo>
                <a:lnTo>
                  <a:pt x="714" y="461"/>
                </a:lnTo>
                <a:lnTo>
                  <a:pt x="704" y="486"/>
                </a:lnTo>
                <a:lnTo>
                  <a:pt x="693" y="509"/>
                </a:lnTo>
                <a:lnTo>
                  <a:pt x="680" y="532"/>
                </a:lnTo>
                <a:lnTo>
                  <a:pt x="666" y="552"/>
                </a:lnTo>
                <a:lnTo>
                  <a:pt x="650" y="570"/>
                </a:lnTo>
                <a:lnTo>
                  <a:pt x="633" y="588"/>
                </a:lnTo>
                <a:lnTo>
                  <a:pt x="615" y="602"/>
                </a:lnTo>
                <a:lnTo>
                  <a:pt x="596" y="613"/>
                </a:lnTo>
                <a:lnTo>
                  <a:pt x="585" y="619"/>
                </a:lnTo>
                <a:lnTo>
                  <a:pt x="575" y="623"/>
                </a:lnTo>
                <a:lnTo>
                  <a:pt x="564" y="627"/>
                </a:lnTo>
                <a:lnTo>
                  <a:pt x="554" y="630"/>
                </a:lnTo>
                <a:lnTo>
                  <a:pt x="543" y="633"/>
                </a:lnTo>
                <a:lnTo>
                  <a:pt x="531" y="635"/>
                </a:lnTo>
                <a:lnTo>
                  <a:pt x="520" y="636"/>
                </a:lnTo>
                <a:lnTo>
                  <a:pt x="509" y="636"/>
                </a:lnTo>
                <a:lnTo>
                  <a:pt x="509" y="636"/>
                </a:lnTo>
                <a:lnTo>
                  <a:pt x="497" y="636"/>
                </a:lnTo>
                <a:lnTo>
                  <a:pt x="486" y="635"/>
                </a:lnTo>
                <a:lnTo>
                  <a:pt x="474" y="633"/>
                </a:lnTo>
                <a:lnTo>
                  <a:pt x="464" y="630"/>
                </a:lnTo>
                <a:lnTo>
                  <a:pt x="453" y="627"/>
                </a:lnTo>
                <a:lnTo>
                  <a:pt x="442" y="623"/>
                </a:lnTo>
                <a:lnTo>
                  <a:pt x="432" y="619"/>
                </a:lnTo>
                <a:lnTo>
                  <a:pt x="422" y="613"/>
                </a:lnTo>
                <a:lnTo>
                  <a:pt x="402" y="602"/>
                </a:lnTo>
                <a:lnTo>
                  <a:pt x="384" y="588"/>
                </a:lnTo>
                <a:lnTo>
                  <a:pt x="367" y="570"/>
                </a:lnTo>
                <a:lnTo>
                  <a:pt x="351" y="552"/>
                </a:lnTo>
                <a:lnTo>
                  <a:pt x="337" y="532"/>
                </a:lnTo>
                <a:lnTo>
                  <a:pt x="324" y="509"/>
                </a:lnTo>
                <a:lnTo>
                  <a:pt x="313" y="486"/>
                </a:lnTo>
                <a:lnTo>
                  <a:pt x="304" y="461"/>
                </a:lnTo>
                <a:lnTo>
                  <a:pt x="296" y="435"/>
                </a:lnTo>
                <a:lnTo>
                  <a:pt x="291" y="407"/>
                </a:lnTo>
                <a:lnTo>
                  <a:pt x="288" y="379"/>
                </a:lnTo>
                <a:lnTo>
                  <a:pt x="285" y="349"/>
                </a:lnTo>
                <a:lnTo>
                  <a:pt x="285" y="349"/>
                </a:lnTo>
                <a:lnTo>
                  <a:pt x="288" y="320"/>
                </a:lnTo>
                <a:lnTo>
                  <a:pt x="291" y="293"/>
                </a:lnTo>
                <a:lnTo>
                  <a:pt x="296" y="265"/>
                </a:lnTo>
                <a:lnTo>
                  <a:pt x="304" y="239"/>
                </a:lnTo>
                <a:lnTo>
                  <a:pt x="313" y="213"/>
                </a:lnTo>
                <a:lnTo>
                  <a:pt x="324" y="190"/>
                </a:lnTo>
                <a:lnTo>
                  <a:pt x="337" y="168"/>
                </a:lnTo>
                <a:lnTo>
                  <a:pt x="351" y="148"/>
                </a:lnTo>
                <a:lnTo>
                  <a:pt x="367" y="129"/>
                </a:lnTo>
                <a:lnTo>
                  <a:pt x="384" y="112"/>
                </a:lnTo>
                <a:lnTo>
                  <a:pt x="402" y="98"/>
                </a:lnTo>
                <a:lnTo>
                  <a:pt x="422" y="87"/>
                </a:lnTo>
                <a:lnTo>
                  <a:pt x="432" y="81"/>
                </a:lnTo>
                <a:lnTo>
                  <a:pt x="442" y="77"/>
                </a:lnTo>
                <a:lnTo>
                  <a:pt x="453" y="73"/>
                </a:lnTo>
                <a:lnTo>
                  <a:pt x="464" y="69"/>
                </a:lnTo>
                <a:lnTo>
                  <a:pt x="474" y="67"/>
                </a:lnTo>
                <a:lnTo>
                  <a:pt x="486" y="65"/>
                </a:lnTo>
                <a:lnTo>
                  <a:pt x="497" y="64"/>
                </a:lnTo>
                <a:lnTo>
                  <a:pt x="509" y="64"/>
                </a:lnTo>
                <a:lnTo>
                  <a:pt x="509" y="64"/>
                </a:lnTo>
                <a:close/>
                <a:moveTo>
                  <a:pt x="731" y="636"/>
                </a:moveTo>
                <a:lnTo>
                  <a:pt x="731" y="636"/>
                </a:lnTo>
                <a:lnTo>
                  <a:pt x="725" y="637"/>
                </a:lnTo>
                <a:lnTo>
                  <a:pt x="719" y="639"/>
                </a:lnTo>
                <a:lnTo>
                  <a:pt x="714" y="641"/>
                </a:lnTo>
                <a:lnTo>
                  <a:pt x="709" y="645"/>
                </a:lnTo>
                <a:lnTo>
                  <a:pt x="705" y="650"/>
                </a:lnTo>
                <a:lnTo>
                  <a:pt x="702" y="655"/>
                </a:lnTo>
                <a:lnTo>
                  <a:pt x="700" y="662"/>
                </a:lnTo>
                <a:lnTo>
                  <a:pt x="700" y="668"/>
                </a:lnTo>
                <a:lnTo>
                  <a:pt x="700" y="668"/>
                </a:lnTo>
                <a:lnTo>
                  <a:pt x="700" y="674"/>
                </a:lnTo>
                <a:lnTo>
                  <a:pt x="702" y="680"/>
                </a:lnTo>
                <a:lnTo>
                  <a:pt x="705" y="685"/>
                </a:lnTo>
                <a:lnTo>
                  <a:pt x="709" y="691"/>
                </a:lnTo>
                <a:lnTo>
                  <a:pt x="714" y="694"/>
                </a:lnTo>
                <a:lnTo>
                  <a:pt x="719" y="697"/>
                </a:lnTo>
                <a:lnTo>
                  <a:pt x="725" y="699"/>
                </a:lnTo>
                <a:lnTo>
                  <a:pt x="731" y="700"/>
                </a:lnTo>
                <a:lnTo>
                  <a:pt x="731" y="700"/>
                </a:lnTo>
                <a:lnTo>
                  <a:pt x="754" y="701"/>
                </a:lnTo>
                <a:lnTo>
                  <a:pt x="776" y="705"/>
                </a:lnTo>
                <a:lnTo>
                  <a:pt x="797" y="710"/>
                </a:lnTo>
                <a:lnTo>
                  <a:pt x="818" y="717"/>
                </a:lnTo>
                <a:lnTo>
                  <a:pt x="837" y="727"/>
                </a:lnTo>
                <a:lnTo>
                  <a:pt x="855" y="738"/>
                </a:lnTo>
                <a:lnTo>
                  <a:pt x="872" y="751"/>
                </a:lnTo>
                <a:lnTo>
                  <a:pt x="888" y="765"/>
                </a:lnTo>
                <a:lnTo>
                  <a:pt x="903" y="781"/>
                </a:lnTo>
                <a:lnTo>
                  <a:pt x="915" y="798"/>
                </a:lnTo>
                <a:lnTo>
                  <a:pt x="927" y="816"/>
                </a:lnTo>
                <a:lnTo>
                  <a:pt x="937" y="835"/>
                </a:lnTo>
                <a:lnTo>
                  <a:pt x="944" y="856"/>
                </a:lnTo>
                <a:lnTo>
                  <a:pt x="950" y="877"/>
                </a:lnTo>
                <a:lnTo>
                  <a:pt x="953" y="900"/>
                </a:lnTo>
                <a:lnTo>
                  <a:pt x="954" y="922"/>
                </a:lnTo>
                <a:lnTo>
                  <a:pt x="954" y="922"/>
                </a:lnTo>
                <a:lnTo>
                  <a:pt x="953" y="929"/>
                </a:lnTo>
                <a:lnTo>
                  <a:pt x="952" y="935"/>
                </a:lnTo>
                <a:lnTo>
                  <a:pt x="949" y="941"/>
                </a:lnTo>
                <a:lnTo>
                  <a:pt x="944" y="945"/>
                </a:lnTo>
                <a:lnTo>
                  <a:pt x="940" y="949"/>
                </a:lnTo>
                <a:lnTo>
                  <a:pt x="935" y="951"/>
                </a:lnTo>
                <a:lnTo>
                  <a:pt x="928" y="953"/>
                </a:lnTo>
                <a:lnTo>
                  <a:pt x="922" y="954"/>
                </a:lnTo>
                <a:lnTo>
                  <a:pt x="96" y="954"/>
                </a:lnTo>
                <a:lnTo>
                  <a:pt x="96" y="954"/>
                </a:lnTo>
                <a:lnTo>
                  <a:pt x="89" y="953"/>
                </a:lnTo>
                <a:lnTo>
                  <a:pt x="83" y="951"/>
                </a:lnTo>
                <a:lnTo>
                  <a:pt x="77" y="949"/>
                </a:lnTo>
                <a:lnTo>
                  <a:pt x="73" y="945"/>
                </a:lnTo>
                <a:lnTo>
                  <a:pt x="69" y="941"/>
                </a:lnTo>
                <a:lnTo>
                  <a:pt x="65" y="935"/>
                </a:lnTo>
                <a:lnTo>
                  <a:pt x="64" y="929"/>
                </a:lnTo>
                <a:lnTo>
                  <a:pt x="63" y="922"/>
                </a:lnTo>
                <a:lnTo>
                  <a:pt x="63" y="922"/>
                </a:lnTo>
                <a:lnTo>
                  <a:pt x="64" y="900"/>
                </a:lnTo>
                <a:lnTo>
                  <a:pt x="68" y="877"/>
                </a:lnTo>
                <a:lnTo>
                  <a:pt x="73" y="856"/>
                </a:lnTo>
                <a:lnTo>
                  <a:pt x="81" y="835"/>
                </a:lnTo>
                <a:lnTo>
                  <a:pt x="90" y="816"/>
                </a:lnTo>
                <a:lnTo>
                  <a:pt x="101" y="798"/>
                </a:lnTo>
                <a:lnTo>
                  <a:pt x="114" y="781"/>
                </a:lnTo>
                <a:lnTo>
                  <a:pt x="129" y="765"/>
                </a:lnTo>
                <a:lnTo>
                  <a:pt x="145" y="751"/>
                </a:lnTo>
                <a:lnTo>
                  <a:pt x="162" y="738"/>
                </a:lnTo>
                <a:lnTo>
                  <a:pt x="180" y="727"/>
                </a:lnTo>
                <a:lnTo>
                  <a:pt x="200" y="717"/>
                </a:lnTo>
                <a:lnTo>
                  <a:pt x="220" y="710"/>
                </a:lnTo>
                <a:lnTo>
                  <a:pt x="241" y="705"/>
                </a:lnTo>
                <a:lnTo>
                  <a:pt x="263" y="701"/>
                </a:lnTo>
                <a:lnTo>
                  <a:pt x="285" y="700"/>
                </a:lnTo>
                <a:lnTo>
                  <a:pt x="285" y="700"/>
                </a:lnTo>
                <a:lnTo>
                  <a:pt x="292" y="699"/>
                </a:lnTo>
                <a:lnTo>
                  <a:pt x="298" y="697"/>
                </a:lnTo>
                <a:lnTo>
                  <a:pt x="304" y="694"/>
                </a:lnTo>
                <a:lnTo>
                  <a:pt x="308" y="691"/>
                </a:lnTo>
                <a:lnTo>
                  <a:pt x="312" y="685"/>
                </a:lnTo>
                <a:lnTo>
                  <a:pt x="315" y="680"/>
                </a:lnTo>
                <a:lnTo>
                  <a:pt x="318" y="674"/>
                </a:lnTo>
                <a:lnTo>
                  <a:pt x="318" y="668"/>
                </a:lnTo>
                <a:lnTo>
                  <a:pt x="318" y="668"/>
                </a:lnTo>
                <a:lnTo>
                  <a:pt x="318" y="662"/>
                </a:lnTo>
                <a:lnTo>
                  <a:pt x="315" y="655"/>
                </a:lnTo>
                <a:lnTo>
                  <a:pt x="312" y="650"/>
                </a:lnTo>
                <a:lnTo>
                  <a:pt x="308" y="645"/>
                </a:lnTo>
                <a:lnTo>
                  <a:pt x="304" y="641"/>
                </a:lnTo>
                <a:lnTo>
                  <a:pt x="298" y="639"/>
                </a:lnTo>
                <a:lnTo>
                  <a:pt x="292" y="637"/>
                </a:lnTo>
                <a:lnTo>
                  <a:pt x="285" y="636"/>
                </a:lnTo>
                <a:lnTo>
                  <a:pt x="285" y="636"/>
                </a:lnTo>
                <a:lnTo>
                  <a:pt x="271" y="637"/>
                </a:lnTo>
                <a:lnTo>
                  <a:pt x="256" y="638"/>
                </a:lnTo>
                <a:lnTo>
                  <a:pt x="243" y="639"/>
                </a:lnTo>
                <a:lnTo>
                  <a:pt x="229" y="642"/>
                </a:lnTo>
                <a:lnTo>
                  <a:pt x="215" y="645"/>
                </a:lnTo>
                <a:lnTo>
                  <a:pt x="201" y="649"/>
                </a:lnTo>
                <a:lnTo>
                  <a:pt x="188" y="653"/>
                </a:lnTo>
                <a:lnTo>
                  <a:pt x="175" y="658"/>
                </a:lnTo>
                <a:lnTo>
                  <a:pt x="162" y="665"/>
                </a:lnTo>
                <a:lnTo>
                  <a:pt x="149" y="670"/>
                </a:lnTo>
                <a:lnTo>
                  <a:pt x="137" y="678"/>
                </a:lnTo>
                <a:lnTo>
                  <a:pt x="126" y="685"/>
                </a:lnTo>
                <a:lnTo>
                  <a:pt x="115" y="693"/>
                </a:lnTo>
                <a:lnTo>
                  <a:pt x="104" y="701"/>
                </a:lnTo>
                <a:lnTo>
                  <a:pt x="93" y="711"/>
                </a:lnTo>
                <a:lnTo>
                  <a:pt x="84" y="720"/>
                </a:lnTo>
                <a:lnTo>
                  <a:pt x="74" y="730"/>
                </a:lnTo>
                <a:lnTo>
                  <a:pt x="65" y="740"/>
                </a:lnTo>
                <a:lnTo>
                  <a:pt x="57" y="751"/>
                </a:lnTo>
                <a:lnTo>
                  <a:pt x="48" y="762"/>
                </a:lnTo>
                <a:lnTo>
                  <a:pt x="41" y="774"/>
                </a:lnTo>
                <a:lnTo>
                  <a:pt x="34" y="786"/>
                </a:lnTo>
                <a:lnTo>
                  <a:pt x="28" y="798"/>
                </a:lnTo>
                <a:lnTo>
                  <a:pt x="23" y="811"/>
                </a:lnTo>
                <a:lnTo>
                  <a:pt x="17" y="824"/>
                </a:lnTo>
                <a:lnTo>
                  <a:pt x="13" y="838"/>
                </a:lnTo>
                <a:lnTo>
                  <a:pt x="9" y="850"/>
                </a:lnTo>
                <a:lnTo>
                  <a:pt x="5" y="864"/>
                </a:lnTo>
                <a:lnTo>
                  <a:pt x="3" y="878"/>
                </a:lnTo>
                <a:lnTo>
                  <a:pt x="1" y="893"/>
                </a:lnTo>
                <a:lnTo>
                  <a:pt x="0" y="907"/>
                </a:lnTo>
                <a:lnTo>
                  <a:pt x="0" y="922"/>
                </a:lnTo>
                <a:lnTo>
                  <a:pt x="0" y="922"/>
                </a:lnTo>
                <a:lnTo>
                  <a:pt x="0" y="932"/>
                </a:lnTo>
                <a:lnTo>
                  <a:pt x="2" y="942"/>
                </a:lnTo>
                <a:lnTo>
                  <a:pt x="4" y="950"/>
                </a:lnTo>
                <a:lnTo>
                  <a:pt x="8" y="960"/>
                </a:lnTo>
                <a:lnTo>
                  <a:pt x="11" y="967"/>
                </a:lnTo>
                <a:lnTo>
                  <a:pt x="16" y="976"/>
                </a:lnTo>
                <a:lnTo>
                  <a:pt x="21" y="983"/>
                </a:lnTo>
                <a:lnTo>
                  <a:pt x="28" y="990"/>
                </a:lnTo>
                <a:lnTo>
                  <a:pt x="34" y="996"/>
                </a:lnTo>
                <a:lnTo>
                  <a:pt x="42" y="1002"/>
                </a:lnTo>
                <a:lnTo>
                  <a:pt x="49" y="1006"/>
                </a:lnTo>
                <a:lnTo>
                  <a:pt x="58" y="1010"/>
                </a:lnTo>
                <a:lnTo>
                  <a:pt x="67" y="1014"/>
                </a:lnTo>
                <a:lnTo>
                  <a:pt x="76" y="1016"/>
                </a:lnTo>
                <a:lnTo>
                  <a:pt x="86" y="1017"/>
                </a:lnTo>
                <a:lnTo>
                  <a:pt x="96" y="1018"/>
                </a:lnTo>
                <a:lnTo>
                  <a:pt x="922" y="1018"/>
                </a:lnTo>
                <a:lnTo>
                  <a:pt x="922" y="1018"/>
                </a:lnTo>
                <a:lnTo>
                  <a:pt x="931" y="1017"/>
                </a:lnTo>
                <a:lnTo>
                  <a:pt x="941" y="1016"/>
                </a:lnTo>
                <a:lnTo>
                  <a:pt x="951" y="1014"/>
                </a:lnTo>
                <a:lnTo>
                  <a:pt x="959" y="1010"/>
                </a:lnTo>
                <a:lnTo>
                  <a:pt x="968" y="1006"/>
                </a:lnTo>
                <a:lnTo>
                  <a:pt x="975" y="1002"/>
                </a:lnTo>
                <a:lnTo>
                  <a:pt x="983" y="996"/>
                </a:lnTo>
                <a:lnTo>
                  <a:pt x="989" y="990"/>
                </a:lnTo>
                <a:lnTo>
                  <a:pt x="996" y="983"/>
                </a:lnTo>
                <a:lnTo>
                  <a:pt x="1001" y="976"/>
                </a:lnTo>
                <a:lnTo>
                  <a:pt x="1006" y="967"/>
                </a:lnTo>
                <a:lnTo>
                  <a:pt x="1010" y="960"/>
                </a:lnTo>
                <a:lnTo>
                  <a:pt x="1013" y="950"/>
                </a:lnTo>
                <a:lnTo>
                  <a:pt x="1015" y="942"/>
                </a:lnTo>
                <a:lnTo>
                  <a:pt x="1017" y="932"/>
                </a:lnTo>
                <a:lnTo>
                  <a:pt x="1017" y="922"/>
                </a:lnTo>
                <a:lnTo>
                  <a:pt x="1017" y="922"/>
                </a:lnTo>
                <a:lnTo>
                  <a:pt x="1017" y="907"/>
                </a:lnTo>
                <a:lnTo>
                  <a:pt x="1016" y="893"/>
                </a:lnTo>
                <a:lnTo>
                  <a:pt x="1014" y="878"/>
                </a:lnTo>
                <a:lnTo>
                  <a:pt x="1012" y="864"/>
                </a:lnTo>
                <a:lnTo>
                  <a:pt x="1009" y="850"/>
                </a:lnTo>
                <a:lnTo>
                  <a:pt x="1004" y="838"/>
                </a:lnTo>
                <a:lnTo>
                  <a:pt x="1000" y="824"/>
                </a:lnTo>
                <a:lnTo>
                  <a:pt x="995" y="811"/>
                </a:lnTo>
                <a:lnTo>
                  <a:pt x="989" y="798"/>
                </a:lnTo>
                <a:lnTo>
                  <a:pt x="983" y="786"/>
                </a:lnTo>
                <a:lnTo>
                  <a:pt x="976" y="774"/>
                </a:lnTo>
                <a:lnTo>
                  <a:pt x="969" y="762"/>
                </a:lnTo>
                <a:lnTo>
                  <a:pt x="960" y="751"/>
                </a:lnTo>
                <a:lnTo>
                  <a:pt x="952" y="740"/>
                </a:lnTo>
                <a:lnTo>
                  <a:pt x="943" y="730"/>
                </a:lnTo>
                <a:lnTo>
                  <a:pt x="933" y="720"/>
                </a:lnTo>
                <a:lnTo>
                  <a:pt x="924" y="711"/>
                </a:lnTo>
                <a:lnTo>
                  <a:pt x="913" y="701"/>
                </a:lnTo>
                <a:lnTo>
                  <a:pt x="902" y="693"/>
                </a:lnTo>
                <a:lnTo>
                  <a:pt x="892" y="685"/>
                </a:lnTo>
                <a:lnTo>
                  <a:pt x="880" y="678"/>
                </a:lnTo>
                <a:lnTo>
                  <a:pt x="868" y="670"/>
                </a:lnTo>
                <a:lnTo>
                  <a:pt x="855" y="665"/>
                </a:lnTo>
                <a:lnTo>
                  <a:pt x="842" y="658"/>
                </a:lnTo>
                <a:lnTo>
                  <a:pt x="829" y="653"/>
                </a:lnTo>
                <a:lnTo>
                  <a:pt x="817" y="649"/>
                </a:lnTo>
                <a:lnTo>
                  <a:pt x="803" y="645"/>
                </a:lnTo>
                <a:lnTo>
                  <a:pt x="789" y="642"/>
                </a:lnTo>
                <a:lnTo>
                  <a:pt x="775" y="639"/>
                </a:lnTo>
                <a:lnTo>
                  <a:pt x="761" y="638"/>
                </a:lnTo>
                <a:lnTo>
                  <a:pt x="746" y="637"/>
                </a:lnTo>
                <a:lnTo>
                  <a:pt x="731" y="636"/>
                </a:lnTo>
                <a:lnTo>
                  <a:pt x="731" y="6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9291340" y="4134498"/>
            <a:ext cx="828000" cy="828000"/>
          </a:xfrm>
          <a:prstGeom prst="ellipse">
            <a:avLst/>
          </a:prstGeom>
          <a:gradFill>
            <a:gsLst>
              <a:gs pos="0">
                <a:srgbClr val="8196F8"/>
              </a:gs>
              <a:gs pos="100000">
                <a:srgbClr val="F3C0F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Freeform 110"/>
          <p:cNvSpPr>
            <a:spLocks/>
          </p:cNvSpPr>
          <p:nvPr/>
        </p:nvSpPr>
        <p:spPr bwMode="auto">
          <a:xfrm>
            <a:off x="9543415" y="4386573"/>
            <a:ext cx="323850" cy="323850"/>
          </a:xfrm>
          <a:custGeom>
            <a:avLst/>
            <a:gdLst>
              <a:gd name="T0" fmla="*/ 279 w 1017"/>
              <a:gd name="T1" fmla="*/ 354 h 1017"/>
              <a:gd name="T2" fmla="*/ 241 w 1017"/>
              <a:gd name="T3" fmla="*/ 577 h 1017"/>
              <a:gd name="T4" fmla="*/ 453 w 1017"/>
              <a:gd name="T5" fmla="*/ 779 h 1017"/>
              <a:gd name="T6" fmla="*/ 703 w 1017"/>
              <a:gd name="T7" fmla="*/ 702 h 1017"/>
              <a:gd name="T8" fmla="*/ 779 w 1017"/>
              <a:gd name="T9" fmla="*/ 452 h 1017"/>
              <a:gd name="T10" fmla="*/ 563 w 1017"/>
              <a:gd name="T11" fmla="*/ 238 h 1017"/>
              <a:gd name="T12" fmla="*/ 322 w 1017"/>
              <a:gd name="T13" fmla="*/ 609 h 1017"/>
              <a:gd name="T14" fmla="*/ 426 w 1017"/>
              <a:gd name="T15" fmla="*/ 312 h 1017"/>
              <a:gd name="T16" fmla="*/ 711 w 1017"/>
              <a:gd name="T17" fmla="*/ 445 h 1017"/>
              <a:gd name="T18" fmla="*/ 550 w 1017"/>
              <a:gd name="T19" fmla="*/ 716 h 1017"/>
              <a:gd name="T20" fmla="*/ 913 w 1017"/>
              <a:gd name="T21" fmla="*/ 533 h 1017"/>
              <a:gd name="T22" fmla="*/ 972 w 1017"/>
              <a:gd name="T23" fmla="*/ 421 h 1017"/>
              <a:gd name="T24" fmla="*/ 985 w 1017"/>
              <a:gd name="T25" fmla="*/ 290 h 1017"/>
              <a:gd name="T26" fmla="*/ 883 w 1017"/>
              <a:gd name="T27" fmla="*/ 246 h 1017"/>
              <a:gd name="T28" fmla="*/ 770 w 1017"/>
              <a:gd name="T29" fmla="*/ 190 h 1017"/>
              <a:gd name="T30" fmla="*/ 788 w 1017"/>
              <a:gd name="T31" fmla="*/ 73 h 1017"/>
              <a:gd name="T32" fmla="*/ 611 w 1017"/>
              <a:gd name="T33" fmla="*/ 5 h 1017"/>
              <a:gd name="T34" fmla="*/ 533 w 1017"/>
              <a:gd name="T35" fmla="*/ 104 h 1017"/>
              <a:gd name="T36" fmla="*/ 422 w 1017"/>
              <a:gd name="T37" fmla="*/ 44 h 1017"/>
              <a:gd name="T38" fmla="*/ 291 w 1017"/>
              <a:gd name="T39" fmla="*/ 32 h 1017"/>
              <a:gd name="T40" fmla="*/ 247 w 1017"/>
              <a:gd name="T41" fmla="*/ 134 h 1017"/>
              <a:gd name="T42" fmla="*/ 190 w 1017"/>
              <a:gd name="T43" fmla="*/ 245 h 1017"/>
              <a:gd name="T44" fmla="*/ 73 w 1017"/>
              <a:gd name="T45" fmla="*/ 227 h 1017"/>
              <a:gd name="T46" fmla="*/ 5 w 1017"/>
              <a:gd name="T47" fmla="*/ 404 h 1017"/>
              <a:gd name="T48" fmla="*/ 104 w 1017"/>
              <a:gd name="T49" fmla="*/ 484 h 1017"/>
              <a:gd name="T50" fmla="*/ 44 w 1017"/>
              <a:gd name="T51" fmla="*/ 594 h 1017"/>
              <a:gd name="T52" fmla="*/ 32 w 1017"/>
              <a:gd name="T53" fmla="*/ 725 h 1017"/>
              <a:gd name="T54" fmla="*/ 134 w 1017"/>
              <a:gd name="T55" fmla="*/ 770 h 1017"/>
              <a:gd name="T56" fmla="*/ 246 w 1017"/>
              <a:gd name="T57" fmla="*/ 826 h 1017"/>
              <a:gd name="T58" fmla="*/ 227 w 1017"/>
              <a:gd name="T59" fmla="*/ 943 h 1017"/>
              <a:gd name="T60" fmla="*/ 400 w 1017"/>
              <a:gd name="T61" fmla="*/ 1014 h 1017"/>
              <a:gd name="T62" fmla="*/ 468 w 1017"/>
              <a:gd name="T63" fmla="*/ 918 h 1017"/>
              <a:gd name="T64" fmla="*/ 588 w 1017"/>
              <a:gd name="T65" fmla="*/ 957 h 1017"/>
              <a:gd name="T66" fmla="*/ 691 w 1017"/>
              <a:gd name="T67" fmla="*/ 999 h 1017"/>
              <a:gd name="T68" fmla="*/ 776 w 1017"/>
              <a:gd name="T69" fmla="*/ 898 h 1017"/>
              <a:gd name="T70" fmla="*/ 811 w 1017"/>
              <a:gd name="T71" fmla="*/ 776 h 1017"/>
              <a:gd name="T72" fmla="*/ 937 w 1017"/>
              <a:gd name="T73" fmla="*/ 790 h 1017"/>
              <a:gd name="T74" fmla="*/ 1014 w 1017"/>
              <a:gd name="T75" fmla="*/ 618 h 1017"/>
              <a:gd name="T76" fmla="*/ 816 w 1017"/>
              <a:gd name="T77" fmla="*/ 707 h 1017"/>
              <a:gd name="T78" fmla="*/ 702 w 1017"/>
              <a:gd name="T79" fmla="*/ 852 h 1017"/>
              <a:gd name="T80" fmla="*/ 596 w 1017"/>
              <a:gd name="T81" fmla="*/ 873 h 1017"/>
              <a:gd name="T82" fmla="*/ 411 w 1017"/>
              <a:gd name="T83" fmla="*/ 881 h 1017"/>
              <a:gd name="T84" fmla="*/ 313 w 1017"/>
              <a:gd name="T85" fmla="*/ 840 h 1017"/>
              <a:gd name="T86" fmla="*/ 161 w 1017"/>
              <a:gd name="T87" fmla="*/ 701 h 1017"/>
              <a:gd name="T88" fmla="*/ 143 w 1017"/>
              <a:gd name="T89" fmla="*/ 596 h 1017"/>
              <a:gd name="T90" fmla="*/ 136 w 1017"/>
              <a:gd name="T91" fmla="*/ 411 h 1017"/>
              <a:gd name="T92" fmla="*/ 176 w 1017"/>
              <a:gd name="T93" fmla="*/ 314 h 1017"/>
              <a:gd name="T94" fmla="*/ 314 w 1017"/>
              <a:gd name="T95" fmla="*/ 165 h 1017"/>
              <a:gd name="T96" fmla="*/ 420 w 1017"/>
              <a:gd name="T97" fmla="*/ 142 h 1017"/>
              <a:gd name="T98" fmla="*/ 605 w 1017"/>
              <a:gd name="T99" fmla="*/ 136 h 1017"/>
              <a:gd name="T100" fmla="*/ 703 w 1017"/>
              <a:gd name="T101" fmla="*/ 176 h 1017"/>
              <a:gd name="T102" fmla="*/ 855 w 1017"/>
              <a:gd name="T103" fmla="*/ 314 h 1017"/>
              <a:gd name="T104" fmla="*/ 873 w 1017"/>
              <a:gd name="T105" fmla="*/ 420 h 1017"/>
              <a:gd name="T106" fmla="*/ 881 w 1017"/>
              <a:gd name="T107" fmla="*/ 605 h 1017"/>
              <a:gd name="T108" fmla="*/ 449 w 1017"/>
              <a:gd name="T109" fmla="*/ 369 h 1017"/>
              <a:gd name="T110" fmla="*/ 375 w 1017"/>
              <a:gd name="T111" fmla="*/ 580 h 1017"/>
              <a:gd name="T112" fmla="*/ 592 w 1017"/>
              <a:gd name="T113" fmla="*/ 633 h 1017"/>
              <a:gd name="T114" fmla="*/ 624 w 1017"/>
              <a:gd name="T115" fmla="*/ 412 h 1017"/>
              <a:gd name="T116" fmla="*/ 454 w 1017"/>
              <a:gd name="T117" fmla="*/ 531 h 1017"/>
              <a:gd name="T118" fmla="*/ 563 w 1017"/>
              <a:gd name="T119" fmla="*/ 485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17" h="1017">
                <a:moveTo>
                  <a:pt x="508" y="231"/>
                </a:moveTo>
                <a:lnTo>
                  <a:pt x="508" y="231"/>
                </a:lnTo>
                <a:lnTo>
                  <a:pt x="493" y="232"/>
                </a:lnTo>
                <a:lnTo>
                  <a:pt x="479" y="234"/>
                </a:lnTo>
                <a:lnTo>
                  <a:pt x="466" y="235"/>
                </a:lnTo>
                <a:lnTo>
                  <a:pt x="453" y="238"/>
                </a:lnTo>
                <a:lnTo>
                  <a:pt x="439" y="241"/>
                </a:lnTo>
                <a:lnTo>
                  <a:pt x="426" y="244"/>
                </a:lnTo>
                <a:lnTo>
                  <a:pt x="413" y="249"/>
                </a:lnTo>
                <a:lnTo>
                  <a:pt x="401" y="254"/>
                </a:lnTo>
                <a:lnTo>
                  <a:pt x="388" y="259"/>
                </a:lnTo>
                <a:lnTo>
                  <a:pt x="376" y="266"/>
                </a:lnTo>
                <a:lnTo>
                  <a:pt x="365" y="272"/>
                </a:lnTo>
                <a:lnTo>
                  <a:pt x="354" y="279"/>
                </a:lnTo>
                <a:lnTo>
                  <a:pt x="332" y="295"/>
                </a:lnTo>
                <a:lnTo>
                  <a:pt x="313" y="313"/>
                </a:lnTo>
                <a:lnTo>
                  <a:pt x="295" y="332"/>
                </a:lnTo>
                <a:lnTo>
                  <a:pt x="279" y="354"/>
                </a:lnTo>
                <a:lnTo>
                  <a:pt x="272" y="364"/>
                </a:lnTo>
                <a:lnTo>
                  <a:pt x="266" y="376"/>
                </a:lnTo>
                <a:lnTo>
                  <a:pt x="260" y="388"/>
                </a:lnTo>
                <a:lnTo>
                  <a:pt x="254" y="401"/>
                </a:lnTo>
                <a:lnTo>
                  <a:pt x="249" y="413"/>
                </a:lnTo>
                <a:lnTo>
                  <a:pt x="244" y="426"/>
                </a:lnTo>
                <a:lnTo>
                  <a:pt x="241" y="438"/>
                </a:lnTo>
                <a:lnTo>
                  <a:pt x="238" y="452"/>
                </a:lnTo>
                <a:lnTo>
                  <a:pt x="235" y="466"/>
                </a:lnTo>
                <a:lnTo>
                  <a:pt x="234" y="479"/>
                </a:lnTo>
                <a:lnTo>
                  <a:pt x="233" y="493"/>
                </a:lnTo>
                <a:lnTo>
                  <a:pt x="232" y="508"/>
                </a:lnTo>
                <a:lnTo>
                  <a:pt x="232" y="508"/>
                </a:lnTo>
                <a:lnTo>
                  <a:pt x="233" y="522"/>
                </a:lnTo>
                <a:lnTo>
                  <a:pt x="234" y="536"/>
                </a:lnTo>
                <a:lnTo>
                  <a:pt x="235" y="550"/>
                </a:lnTo>
                <a:lnTo>
                  <a:pt x="238" y="563"/>
                </a:lnTo>
                <a:lnTo>
                  <a:pt x="241" y="577"/>
                </a:lnTo>
                <a:lnTo>
                  <a:pt x="244" y="590"/>
                </a:lnTo>
                <a:lnTo>
                  <a:pt x="249" y="603"/>
                </a:lnTo>
                <a:lnTo>
                  <a:pt x="254" y="616"/>
                </a:lnTo>
                <a:lnTo>
                  <a:pt x="260" y="627"/>
                </a:lnTo>
                <a:lnTo>
                  <a:pt x="266" y="639"/>
                </a:lnTo>
                <a:lnTo>
                  <a:pt x="272" y="651"/>
                </a:lnTo>
                <a:lnTo>
                  <a:pt x="279" y="662"/>
                </a:lnTo>
                <a:lnTo>
                  <a:pt x="295" y="683"/>
                </a:lnTo>
                <a:lnTo>
                  <a:pt x="313" y="702"/>
                </a:lnTo>
                <a:lnTo>
                  <a:pt x="332" y="721"/>
                </a:lnTo>
                <a:lnTo>
                  <a:pt x="354" y="737"/>
                </a:lnTo>
                <a:lnTo>
                  <a:pt x="376" y="751"/>
                </a:lnTo>
                <a:lnTo>
                  <a:pt x="388" y="756"/>
                </a:lnTo>
                <a:lnTo>
                  <a:pt x="401" y="763"/>
                </a:lnTo>
                <a:lnTo>
                  <a:pt x="413" y="767"/>
                </a:lnTo>
                <a:lnTo>
                  <a:pt x="426" y="771"/>
                </a:lnTo>
                <a:lnTo>
                  <a:pt x="439" y="775"/>
                </a:lnTo>
                <a:lnTo>
                  <a:pt x="453" y="779"/>
                </a:lnTo>
                <a:lnTo>
                  <a:pt x="466" y="781"/>
                </a:lnTo>
                <a:lnTo>
                  <a:pt x="479" y="783"/>
                </a:lnTo>
                <a:lnTo>
                  <a:pt x="493" y="784"/>
                </a:lnTo>
                <a:lnTo>
                  <a:pt x="508" y="784"/>
                </a:lnTo>
                <a:lnTo>
                  <a:pt x="508" y="784"/>
                </a:lnTo>
                <a:lnTo>
                  <a:pt x="522" y="784"/>
                </a:lnTo>
                <a:lnTo>
                  <a:pt x="536" y="783"/>
                </a:lnTo>
                <a:lnTo>
                  <a:pt x="550" y="781"/>
                </a:lnTo>
                <a:lnTo>
                  <a:pt x="563" y="779"/>
                </a:lnTo>
                <a:lnTo>
                  <a:pt x="577" y="775"/>
                </a:lnTo>
                <a:lnTo>
                  <a:pt x="590" y="771"/>
                </a:lnTo>
                <a:lnTo>
                  <a:pt x="603" y="767"/>
                </a:lnTo>
                <a:lnTo>
                  <a:pt x="616" y="763"/>
                </a:lnTo>
                <a:lnTo>
                  <a:pt x="628" y="756"/>
                </a:lnTo>
                <a:lnTo>
                  <a:pt x="639" y="751"/>
                </a:lnTo>
                <a:lnTo>
                  <a:pt x="662" y="737"/>
                </a:lnTo>
                <a:lnTo>
                  <a:pt x="683" y="721"/>
                </a:lnTo>
                <a:lnTo>
                  <a:pt x="703" y="702"/>
                </a:lnTo>
                <a:lnTo>
                  <a:pt x="721" y="683"/>
                </a:lnTo>
                <a:lnTo>
                  <a:pt x="737" y="662"/>
                </a:lnTo>
                <a:lnTo>
                  <a:pt x="751" y="639"/>
                </a:lnTo>
                <a:lnTo>
                  <a:pt x="756" y="627"/>
                </a:lnTo>
                <a:lnTo>
                  <a:pt x="763" y="616"/>
                </a:lnTo>
                <a:lnTo>
                  <a:pt x="767" y="603"/>
                </a:lnTo>
                <a:lnTo>
                  <a:pt x="771" y="590"/>
                </a:lnTo>
                <a:lnTo>
                  <a:pt x="776" y="577"/>
                </a:lnTo>
                <a:lnTo>
                  <a:pt x="779" y="563"/>
                </a:lnTo>
                <a:lnTo>
                  <a:pt x="781" y="550"/>
                </a:lnTo>
                <a:lnTo>
                  <a:pt x="782" y="536"/>
                </a:lnTo>
                <a:lnTo>
                  <a:pt x="783" y="522"/>
                </a:lnTo>
                <a:lnTo>
                  <a:pt x="784" y="508"/>
                </a:lnTo>
                <a:lnTo>
                  <a:pt x="784" y="508"/>
                </a:lnTo>
                <a:lnTo>
                  <a:pt x="783" y="493"/>
                </a:lnTo>
                <a:lnTo>
                  <a:pt x="782" y="479"/>
                </a:lnTo>
                <a:lnTo>
                  <a:pt x="781" y="466"/>
                </a:lnTo>
                <a:lnTo>
                  <a:pt x="779" y="452"/>
                </a:lnTo>
                <a:lnTo>
                  <a:pt x="776" y="438"/>
                </a:lnTo>
                <a:lnTo>
                  <a:pt x="771" y="426"/>
                </a:lnTo>
                <a:lnTo>
                  <a:pt x="767" y="413"/>
                </a:lnTo>
                <a:lnTo>
                  <a:pt x="763" y="401"/>
                </a:lnTo>
                <a:lnTo>
                  <a:pt x="756" y="388"/>
                </a:lnTo>
                <a:lnTo>
                  <a:pt x="751" y="376"/>
                </a:lnTo>
                <a:lnTo>
                  <a:pt x="737" y="354"/>
                </a:lnTo>
                <a:lnTo>
                  <a:pt x="721" y="332"/>
                </a:lnTo>
                <a:lnTo>
                  <a:pt x="703" y="313"/>
                </a:lnTo>
                <a:lnTo>
                  <a:pt x="683" y="295"/>
                </a:lnTo>
                <a:lnTo>
                  <a:pt x="662" y="279"/>
                </a:lnTo>
                <a:lnTo>
                  <a:pt x="639" y="266"/>
                </a:lnTo>
                <a:lnTo>
                  <a:pt x="628" y="259"/>
                </a:lnTo>
                <a:lnTo>
                  <a:pt x="616" y="254"/>
                </a:lnTo>
                <a:lnTo>
                  <a:pt x="603" y="249"/>
                </a:lnTo>
                <a:lnTo>
                  <a:pt x="590" y="244"/>
                </a:lnTo>
                <a:lnTo>
                  <a:pt x="577" y="241"/>
                </a:lnTo>
                <a:lnTo>
                  <a:pt x="563" y="238"/>
                </a:lnTo>
                <a:lnTo>
                  <a:pt x="550" y="235"/>
                </a:lnTo>
                <a:lnTo>
                  <a:pt x="536" y="234"/>
                </a:lnTo>
                <a:lnTo>
                  <a:pt x="522" y="232"/>
                </a:lnTo>
                <a:lnTo>
                  <a:pt x="508" y="231"/>
                </a:lnTo>
                <a:lnTo>
                  <a:pt x="508" y="231"/>
                </a:lnTo>
                <a:close/>
                <a:moveTo>
                  <a:pt x="508" y="721"/>
                </a:moveTo>
                <a:lnTo>
                  <a:pt x="508" y="721"/>
                </a:lnTo>
                <a:lnTo>
                  <a:pt x="486" y="720"/>
                </a:lnTo>
                <a:lnTo>
                  <a:pt x="466" y="716"/>
                </a:lnTo>
                <a:lnTo>
                  <a:pt x="445" y="711"/>
                </a:lnTo>
                <a:lnTo>
                  <a:pt x="426" y="704"/>
                </a:lnTo>
                <a:lnTo>
                  <a:pt x="407" y="695"/>
                </a:lnTo>
                <a:lnTo>
                  <a:pt x="389" y="684"/>
                </a:lnTo>
                <a:lnTo>
                  <a:pt x="373" y="671"/>
                </a:lnTo>
                <a:lnTo>
                  <a:pt x="358" y="658"/>
                </a:lnTo>
                <a:lnTo>
                  <a:pt x="344" y="642"/>
                </a:lnTo>
                <a:lnTo>
                  <a:pt x="332" y="626"/>
                </a:lnTo>
                <a:lnTo>
                  <a:pt x="322" y="609"/>
                </a:lnTo>
                <a:lnTo>
                  <a:pt x="312" y="591"/>
                </a:lnTo>
                <a:lnTo>
                  <a:pt x="306" y="570"/>
                </a:lnTo>
                <a:lnTo>
                  <a:pt x="300" y="550"/>
                </a:lnTo>
                <a:lnTo>
                  <a:pt x="297" y="530"/>
                </a:lnTo>
                <a:lnTo>
                  <a:pt x="296" y="508"/>
                </a:lnTo>
                <a:lnTo>
                  <a:pt x="296" y="508"/>
                </a:lnTo>
                <a:lnTo>
                  <a:pt x="297" y="486"/>
                </a:lnTo>
                <a:lnTo>
                  <a:pt x="300" y="465"/>
                </a:lnTo>
                <a:lnTo>
                  <a:pt x="306" y="445"/>
                </a:lnTo>
                <a:lnTo>
                  <a:pt x="312" y="426"/>
                </a:lnTo>
                <a:lnTo>
                  <a:pt x="322" y="406"/>
                </a:lnTo>
                <a:lnTo>
                  <a:pt x="332" y="389"/>
                </a:lnTo>
                <a:lnTo>
                  <a:pt x="344" y="373"/>
                </a:lnTo>
                <a:lnTo>
                  <a:pt x="358" y="358"/>
                </a:lnTo>
                <a:lnTo>
                  <a:pt x="373" y="344"/>
                </a:lnTo>
                <a:lnTo>
                  <a:pt x="389" y="332"/>
                </a:lnTo>
                <a:lnTo>
                  <a:pt x="407" y="322"/>
                </a:lnTo>
                <a:lnTo>
                  <a:pt x="426" y="312"/>
                </a:lnTo>
                <a:lnTo>
                  <a:pt x="445" y="305"/>
                </a:lnTo>
                <a:lnTo>
                  <a:pt x="466" y="300"/>
                </a:lnTo>
                <a:lnTo>
                  <a:pt x="486" y="297"/>
                </a:lnTo>
                <a:lnTo>
                  <a:pt x="508" y="296"/>
                </a:lnTo>
                <a:lnTo>
                  <a:pt x="508" y="296"/>
                </a:lnTo>
                <a:lnTo>
                  <a:pt x="530" y="297"/>
                </a:lnTo>
                <a:lnTo>
                  <a:pt x="550" y="300"/>
                </a:lnTo>
                <a:lnTo>
                  <a:pt x="571" y="305"/>
                </a:lnTo>
                <a:lnTo>
                  <a:pt x="591" y="312"/>
                </a:lnTo>
                <a:lnTo>
                  <a:pt x="609" y="322"/>
                </a:lnTo>
                <a:lnTo>
                  <a:pt x="626" y="332"/>
                </a:lnTo>
                <a:lnTo>
                  <a:pt x="643" y="344"/>
                </a:lnTo>
                <a:lnTo>
                  <a:pt x="658" y="358"/>
                </a:lnTo>
                <a:lnTo>
                  <a:pt x="672" y="373"/>
                </a:lnTo>
                <a:lnTo>
                  <a:pt x="684" y="389"/>
                </a:lnTo>
                <a:lnTo>
                  <a:pt x="695" y="406"/>
                </a:lnTo>
                <a:lnTo>
                  <a:pt x="704" y="426"/>
                </a:lnTo>
                <a:lnTo>
                  <a:pt x="711" y="445"/>
                </a:lnTo>
                <a:lnTo>
                  <a:pt x="717" y="465"/>
                </a:lnTo>
                <a:lnTo>
                  <a:pt x="720" y="486"/>
                </a:lnTo>
                <a:lnTo>
                  <a:pt x="721" y="508"/>
                </a:lnTo>
                <a:lnTo>
                  <a:pt x="721" y="508"/>
                </a:lnTo>
                <a:lnTo>
                  <a:pt x="720" y="530"/>
                </a:lnTo>
                <a:lnTo>
                  <a:pt x="717" y="550"/>
                </a:lnTo>
                <a:lnTo>
                  <a:pt x="711" y="570"/>
                </a:lnTo>
                <a:lnTo>
                  <a:pt x="704" y="591"/>
                </a:lnTo>
                <a:lnTo>
                  <a:pt x="695" y="609"/>
                </a:lnTo>
                <a:lnTo>
                  <a:pt x="684" y="626"/>
                </a:lnTo>
                <a:lnTo>
                  <a:pt x="672" y="642"/>
                </a:lnTo>
                <a:lnTo>
                  <a:pt x="658" y="658"/>
                </a:lnTo>
                <a:lnTo>
                  <a:pt x="643" y="671"/>
                </a:lnTo>
                <a:lnTo>
                  <a:pt x="626" y="684"/>
                </a:lnTo>
                <a:lnTo>
                  <a:pt x="609" y="695"/>
                </a:lnTo>
                <a:lnTo>
                  <a:pt x="591" y="704"/>
                </a:lnTo>
                <a:lnTo>
                  <a:pt x="571" y="711"/>
                </a:lnTo>
                <a:lnTo>
                  <a:pt x="550" y="716"/>
                </a:lnTo>
                <a:lnTo>
                  <a:pt x="530" y="720"/>
                </a:lnTo>
                <a:lnTo>
                  <a:pt x="508" y="721"/>
                </a:lnTo>
                <a:lnTo>
                  <a:pt x="508" y="721"/>
                </a:lnTo>
                <a:close/>
                <a:moveTo>
                  <a:pt x="989" y="598"/>
                </a:moveTo>
                <a:lnTo>
                  <a:pt x="989" y="598"/>
                </a:lnTo>
                <a:lnTo>
                  <a:pt x="981" y="596"/>
                </a:lnTo>
                <a:lnTo>
                  <a:pt x="972" y="594"/>
                </a:lnTo>
                <a:lnTo>
                  <a:pt x="964" y="591"/>
                </a:lnTo>
                <a:lnTo>
                  <a:pt x="957" y="588"/>
                </a:lnTo>
                <a:lnTo>
                  <a:pt x="950" y="583"/>
                </a:lnTo>
                <a:lnTo>
                  <a:pt x="944" y="579"/>
                </a:lnTo>
                <a:lnTo>
                  <a:pt x="938" y="574"/>
                </a:lnTo>
                <a:lnTo>
                  <a:pt x="932" y="567"/>
                </a:lnTo>
                <a:lnTo>
                  <a:pt x="927" y="562"/>
                </a:lnTo>
                <a:lnTo>
                  <a:pt x="923" y="554"/>
                </a:lnTo>
                <a:lnTo>
                  <a:pt x="918" y="548"/>
                </a:lnTo>
                <a:lnTo>
                  <a:pt x="915" y="540"/>
                </a:lnTo>
                <a:lnTo>
                  <a:pt x="913" y="533"/>
                </a:lnTo>
                <a:lnTo>
                  <a:pt x="911" y="524"/>
                </a:lnTo>
                <a:lnTo>
                  <a:pt x="910" y="517"/>
                </a:lnTo>
                <a:lnTo>
                  <a:pt x="909" y="508"/>
                </a:lnTo>
                <a:lnTo>
                  <a:pt x="909" y="508"/>
                </a:lnTo>
                <a:lnTo>
                  <a:pt x="910" y="500"/>
                </a:lnTo>
                <a:lnTo>
                  <a:pt x="911" y="491"/>
                </a:lnTo>
                <a:lnTo>
                  <a:pt x="913" y="484"/>
                </a:lnTo>
                <a:lnTo>
                  <a:pt x="915" y="475"/>
                </a:lnTo>
                <a:lnTo>
                  <a:pt x="918" y="469"/>
                </a:lnTo>
                <a:lnTo>
                  <a:pt x="923" y="461"/>
                </a:lnTo>
                <a:lnTo>
                  <a:pt x="927" y="455"/>
                </a:lnTo>
                <a:lnTo>
                  <a:pt x="932" y="448"/>
                </a:lnTo>
                <a:lnTo>
                  <a:pt x="938" y="442"/>
                </a:lnTo>
                <a:lnTo>
                  <a:pt x="944" y="437"/>
                </a:lnTo>
                <a:lnTo>
                  <a:pt x="950" y="432"/>
                </a:lnTo>
                <a:lnTo>
                  <a:pt x="957" y="428"/>
                </a:lnTo>
                <a:lnTo>
                  <a:pt x="964" y="425"/>
                </a:lnTo>
                <a:lnTo>
                  <a:pt x="972" y="421"/>
                </a:lnTo>
                <a:lnTo>
                  <a:pt x="981" y="419"/>
                </a:lnTo>
                <a:lnTo>
                  <a:pt x="989" y="418"/>
                </a:lnTo>
                <a:lnTo>
                  <a:pt x="989" y="418"/>
                </a:lnTo>
                <a:lnTo>
                  <a:pt x="996" y="416"/>
                </a:lnTo>
                <a:lnTo>
                  <a:pt x="1001" y="414"/>
                </a:lnTo>
                <a:lnTo>
                  <a:pt x="1006" y="410"/>
                </a:lnTo>
                <a:lnTo>
                  <a:pt x="1011" y="404"/>
                </a:lnTo>
                <a:lnTo>
                  <a:pt x="1011" y="404"/>
                </a:lnTo>
                <a:lnTo>
                  <a:pt x="1014" y="399"/>
                </a:lnTo>
                <a:lnTo>
                  <a:pt x="1016" y="392"/>
                </a:lnTo>
                <a:lnTo>
                  <a:pt x="1017" y="385"/>
                </a:lnTo>
                <a:lnTo>
                  <a:pt x="1016" y="378"/>
                </a:lnTo>
                <a:lnTo>
                  <a:pt x="1016" y="378"/>
                </a:lnTo>
                <a:lnTo>
                  <a:pt x="1011" y="360"/>
                </a:lnTo>
                <a:lnTo>
                  <a:pt x="1005" y="343"/>
                </a:lnTo>
                <a:lnTo>
                  <a:pt x="999" y="325"/>
                </a:lnTo>
                <a:lnTo>
                  <a:pt x="992" y="308"/>
                </a:lnTo>
                <a:lnTo>
                  <a:pt x="985" y="290"/>
                </a:lnTo>
                <a:lnTo>
                  <a:pt x="976" y="273"/>
                </a:lnTo>
                <a:lnTo>
                  <a:pt x="968" y="257"/>
                </a:lnTo>
                <a:lnTo>
                  <a:pt x="958" y="240"/>
                </a:lnTo>
                <a:lnTo>
                  <a:pt x="958" y="240"/>
                </a:lnTo>
                <a:lnTo>
                  <a:pt x="955" y="235"/>
                </a:lnTo>
                <a:lnTo>
                  <a:pt x="949" y="230"/>
                </a:lnTo>
                <a:lnTo>
                  <a:pt x="943" y="227"/>
                </a:lnTo>
                <a:lnTo>
                  <a:pt x="937" y="225"/>
                </a:lnTo>
                <a:lnTo>
                  <a:pt x="937" y="225"/>
                </a:lnTo>
                <a:lnTo>
                  <a:pt x="930" y="225"/>
                </a:lnTo>
                <a:lnTo>
                  <a:pt x="924" y="226"/>
                </a:lnTo>
                <a:lnTo>
                  <a:pt x="917" y="228"/>
                </a:lnTo>
                <a:lnTo>
                  <a:pt x="912" y="231"/>
                </a:lnTo>
                <a:lnTo>
                  <a:pt x="912" y="231"/>
                </a:lnTo>
                <a:lnTo>
                  <a:pt x="904" y="237"/>
                </a:lnTo>
                <a:lnTo>
                  <a:pt x="898" y="240"/>
                </a:lnTo>
                <a:lnTo>
                  <a:pt x="890" y="243"/>
                </a:lnTo>
                <a:lnTo>
                  <a:pt x="883" y="246"/>
                </a:lnTo>
                <a:lnTo>
                  <a:pt x="874" y="249"/>
                </a:lnTo>
                <a:lnTo>
                  <a:pt x="867" y="250"/>
                </a:lnTo>
                <a:lnTo>
                  <a:pt x="858" y="250"/>
                </a:lnTo>
                <a:lnTo>
                  <a:pt x="851" y="250"/>
                </a:lnTo>
                <a:lnTo>
                  <a:pt x="842" y="249"/>
                </a:lnTo>
                <a:lnTo>
                  <a:pt x="835" y="248"/>
                </a:lnTo>
                <a:lnTo>
                  <a:pt x="826" y="245"/>
                </a:lnTo>
                <a:lnTo>
                  <a:pt x="819" y="242"/>
                </a:lnTo>
                <a:lnTo>
                  <a:pt x="811" y="239"/>
                </a:lnTo>
                <a:lnTo>
                  <a:pt x="805" y="235"/>
                </a:lnTo>
                <a:lnTo>
                  <a:pt x="798" y="229"/>
                </a:lnTo>
                <a:lnTo>
                  <a:pt x="792" y="224"/>
                </a:lnTo>
                <a:lnTo>
                  <a:pt x="792" y="224"/>
                </a:lnTo>
                <a:lnTo>
                  <a:pt x="786" y="217"/>
                </a:lnTo>
                <a:lnTo>
                  <a:pt x="781" y="211"/>
                </a:lnTo>
                <a:lnTo>
                  <a:pt x="777" y="205"/>
                </a:lnTo>
                <a:lnTo>
                  <a:pt x="773" y="197"/>
                </a:lnTo>
                <a:lnTo>
                  <a:pt x="770" y="190"/>
                </a:lnTo>
                <a:lnTo>
                  <a:pt x="768" y="182"/>
                </a:lnTo>
                <a:lnTo>
                  <a:pt x="766" y="173"/>
                </a:lnTo>
                <a:lnTo>
                  <a:pt x="766" y="166"/>
                </a:lnTo>
                <a:lnTo>
                  <a:pt x="765" y="157"/>
                </a:lnTo>
                <a:lnTo>
                  <a:pt x="766" y="150"/>
                </a:lnTo>
                <a:lnTo>
                  <a:pt x="767" y="141"/>
                </a:lnTo>
                <a:lnTo>
                  <a:pt x="769" y="134"/>
                </a:lnTo>
                <a:lnTo>
                  <a:pt x="772" y="126"/>
                </a:lnTo>
                <a:lnTo>
                  <a:pt x="776" y="119"/>
                </a:lnTo>
                <a:lnTo>
                  <a:pt x="780" y="111"/>
                </a:lnTo>
                <a:lnTo>
                  <a:pt x="784" y="105"/>
                </a:lnTo>
                <a:lnTo>
                  <a:pt x="784" y="105"/>
                </a:lnTo>
                <a:lnTo>
                  <a:pt x="787" y="98"/>
                </a:lnTo>
                <a:lnTo>
                  <a:pt x="791" y="92"/>
                </a:lnTo>
                <a:lnTo>
                  <a:pt x="791" y="86"/>
                </a:lnTo>
                <a:lnTo>
                  <a:pt x="791" y="79"/>
                </a:lnTo>
                <a:lnTo>
                  <a:pt x="791" y="79"/>
                </a:lnTo>
                <a:lnTo>
                  <a:pt x="788" y="73"/>
                </a:lnTo>
                <a:lnTo>
                  <a:pt x="785" y="66"/>
                </a:lnTo>
                <a:lnTo>
                  <a:pt x="781" y="62"/>
                </a:lnTo>
                <a:lnTo>
                  <a:pt x="776" y="58"/>
                </a:lnTo>
                <a:lnTo>
                  <a:pt x="776" y="58"/>
                </a:lnTo>
                <a:lnTo>
                  <a:pt x="760" y="48"/>
                </a:lnTo>
                <a:lnTo>
                  <a:pt x="742" y="39"/>
                </a:lnTo>
                <a:lnTo>
                  <a:pt x="726" y="32"/>
                </a:lnTo>
                <a:lnTo>
                  <a:pt x="709" y="24"/>
                </a:lnTo>
                <a:lnTo>
                  <a:pt x="691" y="17"/>
                </a:lnTo>
                <a:lnTo>
                  <a:pt x="674" y="10"/>
                </a:lnTo>
                <a:lnTo>
                  <a:pt x="655" y="5"/>
                </a:lnTo>
                <a:lnTo>
                  <a:pt x="637" y="1"/>
                </a:lnTo>
                <a:lnTo>
                  <a:pt x="637" y="1"/>
                </a:lnTo>
                <a:lnTo>
                  <a:pt x="631" y="0"/>
                </a:lnTo>
                <a:lnTo>
                  <a:pt x="624" y="0"/>
                </a:lnTo>
                <a:lnTo>
                  <a:pt x="618" y="2"/>
                </a:lnTo>
                <a:lnTo>
                  <a:pt x="611" y="5"/>
                </a:lnTo>
                <a:lnTo>
                  <a:pt x="611" y="5"/>
                </a:lnTo>
                <a:lnTo>
                  <a:pt x="606" y="9"/>
                </a:lnTo>
                <a:lnTo>
                  <a:pt x="603" y="15"/>
                </a:lnTo>
                <a:lnTo>
                  <a:pt x="600" y="20"/>
                </a:lnTo>
                <a:lnTo>
                  <a:pt x="597" y="28"/>
                </a:lnTo>
                <a:lnTo>
                  <a:pt x="597" y="28"/>
                </a:lnTo>
                <a:lnTo>
                  <a:pt x="596" y="35"/>
                </a:lnTo>
                <a:lnTo>
                  <a:pt x="594" y="44"/>
                </a:lnTo>
                <a:lnTo>
                  <a:pt x="591" y="51"/>
                </a:lnTo>
                <a:lnTo>
                  <a:pt x="588" y="59"/>
                </a:lnTo>
                <a:lnTo>
                  <a:pt x="584" y="66"/>
                </a:lnTo>
                <a:lnTo>
                  <a:pt x="579" y="73"/>
                </a:lnTo>
                <a:lnTo>
                  <a:pt x="574" y="78"/>
                </a:lnTo>
                <a:lnTo>
                  <a:pt x="567" y="84"/>
                </a:lnTo>
                <a:lnTo>
                  <a:pt x="562" y="89"/>
                </a:lnTo>
                <a:lnTo>
                  <a:pt x="555" y="93"/>
                </a:lnTo>
                <a:lnTo>
                  <a:pt x="548" y="97"/>
                </a:lnTo>
                <a:lnTo>
                  <a:pt x="541" y="101"/>
                </a:lnTo>
                <a:lnTo>
                  <a:pt x="533" y="104"/>
                </a:lnTo>
                <a:lnTo>
                  <a:pt x="525" y="105"/>
                </a:lnTo>
                <a:lnTo>
                  <a:pt x="516" y="106"/>
                </a:lnTo>
                <a:lnTo>
                  <a:pt x="508" y="107"/>
                </a:lnTo>
                <a:lnTo>
                  <a:pt x="508" y="107"/>
                </a:lnTo>
                <a:lnTo>
                  <a:pt x="500" y="106"/>
                </a:lnTo>
                <a:lnTo>
                  <a:pt x="491" y="105"/>
                </a:lnTo>
                <a:lnTo>
                  <a:pt x="484" y="104"/>
                </a:lnTo>
                <a:lnTo>
                  <a:pt x="475" y="101"/>
                </a:lnTo>
                <a:lnTo>
                  <a:pt x="468" y="97"/>
                </a:lnTo>
                <a:lnTo>
                  <a:pt x="461" y="93"/>
                </a:lnTo>
                <a:lnTo>
                  <a:pt x="455" y="89"/>
                </a:lnTo>
                <a:lnTo>
                  <a:pt x="448" y="84"/>
                </a:lnTo>
                <a:lnTo>
                  <a:pt x="442" y="78"/>
                </a:lnTo>
                <a:lnTo>
                  <a:pt x="438" y="73"/>
                </a:lnTo>
                <a:lnTo>
                  <a:pt x="432" y="66"/>
                </a:lnTo>
                <a:lnTo>
                  <a:pt x="428" y="59"/>
                </a:lnTo>
                <a:lnTo>
                  <a:pt x="425" y="51"/>
                </a:lnTo>
                <a:lnTo>
                  <a:pt x="422" y="44"/>
                </a:lnTo>
                <a:lnTo>
                  <a:pt x="419" y="35"/>
                </a:lnTo>
                <a:lnTo>
                  <a:pt x="418" y="28"/>
                </a:lnTo>
                <a:lnTo>
                  <a:pt x="418" y="28"/>
                </a:lnTo>
                <a:lnTo>
                  <a:pt x="416" y="20"/>
                </a:lnTo>
                <a:lnTo>
                  <a:pt x="414" y="15"/>
                </a:lnTo>
                <a:lnTo>
                  <a:pt x="410" y="9"/>
                </a:lnTo>
                <a:lnTo>
                  <a:pt x="404" y="5"/>
                </a:lnTo>
                <a:lnTo>
                  <a:pt x="404" y="5"/>
                </a:lnTo>
                <a:lnTo>
                  <a:pt x="398" y="2"/>
                </a:lnTo>
                <a:lnTo>
                  <a:pt x="393" y="0"/>
                </a:lnTo>
                <a:lnTo>
                  <a:pt x="385" y="0"/>
                </a:lnTo>
                <a:lnTo>
                  <a:pt x="379" y="1"/>
                </a:lnTo>
                <a:lnTo>
                  <a:pt x="379" y="1"/>
                </a:lnTo>
                <a:lnTo>
                  <a:pt x="360" y="5"/>
                </a:lnTo>
                <a:lnTo>
                  <a:pt x="342" y="10"/>
                </a:lnTo>
                <a:lnTo>
                  <a:pt x="325" y="17"/>
                </a:lnTo>
                <a:lnTo>
                  <a:pt x="308" y="24"/>
                </a:lnTo>
                <a:lnTo>
                  <a:pt x="291" y="32"/>
                </a:lnTo>
                <a:lnTo>
                  <a:pt x="273" y="39"/>
                </a:lnTo>
                <a:lnTo>
                  <a:pt x="257" y="48"/>
                </a:lnTo>
                <a:lnTo>
                  <a:pt x="240" y="58"/>
                </a:lnTo>
                <a:lnTo>
                  <a:pt x="240" y="58"/>
                </a:lnTo>
                <a:lnTo>
                  <a:pt x="235" y="62"/>
                </a:lnTo>
                <a:lnTo>
                  <a:pt x="231" y="66"/>
                </a:lnTo>
                <a:lnTo>
                  <a:pt x="227" y="73"/>
                </a:lnTo>
                <a:lnTo>
                  <a:pt x="225" y="79"/>
                </a:lnTo>
                <a:lnTo>
                  <a:pt x="225" y="79"/>
                </a:lnTo>
                <a:lnTo>
                  <a:pt x="225" y="86"/>
                </a:lnTo>
                <a:lnTo>
                  <a:pt x="226" y="92"/>
                </a:lnTo>
                <a:lnTo>
                  <a:pt x="228" y="98"/>
                </a:lnTo>
                <a:lnTo>
                  <a:pt x="232" y="105"/>
                </a:lnTo>
                <a:lnTo>
                  <a:pt x="232" y="105"/>
                </a:lnTo>
                <a:lnTo>
                  <a:pt x="237" y="111"/>
                </a:lnTo>
                <a:lnTo>
                  <a:pt x="240" y="119"/>
                </a:lnTo>
                <a:lnTo>
                  <a:pt x="244" y="126"/>
                </a:lnTo>
                <a:lnTo>
                  <a:pt x="247" y="134"/>
                </a:lnTo>
                <a:lnTo>
                  <a:pt x="249" y="141"/>
                </a:lnTo>
                <a:lnTo>
                  <a:pt x="250" y="150"/>
                </a:lnTo>
                <a:lnTo>
                  <a:pt x="251" y="157"/>
                </a:lnTo>
                <a:lnTo>
                  <a:pt x="251" y="166"/>
                </a:lnTo>
                <a:lnTo>
                  <a:pt x="250" y="173"/>
                </a:lnTo>
                <a:lnTo>
                  <a:pt x="248" y="182"/>
                </a:lnTo>
                <a:lnTo>
                  <a:pt x="246" y="190"/>
                </a:lnTo>
                <a:lnTo>
                  <a:pt x="243" y="197"/>
                </a:lnTo>
                <a:lnTo>
                  <a:pt x="239" y="205"/>
                </a:lnTo>
                <a:lnTo>
                  <a:pt x="235" y="211"/>
                </a:lnTo>
                <a:lnTo>
                  <a:pt x="231" y="217"/>
                </a:lnTo>
                <a:lnTo>
                  <a:pt x="224" y="224"/>
                </a:lnTo>
                <a:lnTo>
                  <a:pt x="224" y="224"/>
                </a:lnTo>
                <a:lnTo>
                  <a:pt x="219" y="229"/>
                </a:lnTo>
                <a:lnTo>
                  <a:pt x="211" y="235"/>
                </a:lnTo>
                <a:lnTo>
                  <a:pt x="205" y="239"/>
                </a:lnTo>
                <a:lnTo>
                  <a:pt x="197" y="242"/>
                </a:lnTo>
                <a:lnTo>
                  <a:pt x="190" y="245"/>
                </a:lnTo>
                <a:lnTo>
                  <a:pt x="182" y="248"/>
                </a:lnTo>
                <a:lnTo>
                  <a:pt x="174" y="249"/>
                </a:lnTo>
                <a:lnTo>
                  <a:pt x="166" y="250"/>
                </a:lnTo>
                <a:lnTo>
                  <a:pt x="158" y="250"/>
                </a:lnTo>
                <a:lnTo>
                  <a:pt x="150" y="250"/>
                </a:lnTo>
                <a:lnTo>
                  <a:pt x="141" y="249"/>
                </a:lnTo>
                <a:lnTo>
                  <a:pt x="134" y="246"/>
                </a:lnTo>
                <a:lnTo>
                  <a:pt x="125" y="243"/>
                </a:lnTo>
                <a:lnTo>
                  <a:pt x="118" y="240"/>
                </a:lnTo>
                <a:lnTo>
                  <a:pt x="111" y="237"/>
                </a:lnTo>
                <a:lnTo>
                  <a:pt x="104" y="231"/>
                </a:lnTo>
                <a:lnTo>
                  <a:pt x="104" y="231"/>
                </a:lnTo>
                <a:lnTo>
                  <a:pt x="99" y="228"/>
                </a:lnTo>
                <a:lnTo>
                  <a:pt x="92" y="226"/>
                </a:lnTo>
                <a:lnTo>
                  <a:pt x="86" y="225"/>
                </a:lnTo>
                <a:lnTo>
                  <a:pt x="79" y="225"/>
                </a:lnTo>
                <a:lnTo>
                  <a:pt x="79" y="225"/>
                </a:lnTo>
                <a:lnTo>
                  <a:pt x="73" y="227"/>
                </a:lnTo>
                <a:lnTo>
                  <a:pt x="66" y="230"/>
                </a:lnTo>
                <a:lnTo>
                  <a:pt x="62" y="235"/>
                </a:lnTo>
                <a:lnTo>
                  <a:pt x="58" y="240"/>
                </a:lnTo>
                <a:lnTo>
                  <a:pt x="58" y="240"/>
                </a:lnTo>
                <a:lnTo>
                  <a:pt x="48" y="257"/>
                </a:lnTo>
                <a:lnTo>
                  <a:pt x="40" y="273"/>
                </a:lnTo>
                <a:lnTo>
                  <a:pt x="32" y="290"/>
                </a:lnTo>
                <a:lnTo>
                  <a:pt x="25" y="308"/>
                </a:lnTo>
                <a:lnTo>
                  <a:pt x="17" y="325"/>
                </a:lnTo>
                <a:lnTo>
                  <a:pt x="11" y="343"/>
                </a:lnTo>
                <a:lnTo>
                  <a:pt x="5" y="360"/>
                </a:lnTo>
                <a:lnTo>
                  <a:pt x="1" y="378"/>
                </a:lnTo>
                <a:lnTo>
                  <a:pt x="1" y="378"/>
                </a:lnTo>
                <a:lnTo>
                  <a:pt x="0" y="385"/>
                </a:lnTo>
                <a:lnTo>
                  <a:pt x="0" y="392"/>
                </a:lnTo>
                <a:lnTo>
                  <a:pt x="2" y="399"/>
                </a:lnTo>
                <a:lnTo>
                  <a:pt x="5" y="404"/>
                </a:lnTo>
                <a:lnTo>
                  <a:pt x="5" y="404"/>
                </a:lnTo>
                <a:lnTo>
                  <a:pt x="10" y="410"/>
                </a:lnTo>
                <a:lnTo>
                  <a:pt x="15" y="414"/>
                </a:lnTo>
                <a:lnTo>
                  <a:pt x="20" y="416"/>
                </a:lnTo>
                <a:lnTo>
                  <a:pt x="28" y="418"/>
                </a:lnTo>
                <a:lnTo>
                  <a:pt x="28" y="418"/>
                </a:lnTo>
                <a:lnTo>
                  <a:pt x="35" y="419"/>
                </a:lnTo>
                <a:lnTo>
                  <a:pt x="44" y="421"/>
                </a:lnTo>
                <a:lnTo>
                  <a:pt x="51" y="425"/>
                </a:lnTo>
                <a:lnTo>
                  <a:pt x="59" y="428"/>
                </a:lnTo>
                <a:lnTo>
                  <a:pt x="66" y="432"/>
                </a:lnTo>
                <a:lnTo>
                  <a:pt x="73" y="437"/>
                </a:lnTo>
                <a:lnTo>
                  <a:pt x="78" y="442"/>
                </a:lnTo>
                <a:lnTo>
                  <a:pt x="85" y="448"/>
                </a:lnTo>
                <a:lnTo>
                  <a:pt x="89" y="455"/>
                </a:lnTo>
                <a:lnTo>
                  <a:pt x="93" y="461"/>
                </a:lnTo>
                <a:lnTo>
                  <a:pt x="97" y="469"/>
                </a:lnTo>
                <a:lnTo>
                  <a:pt x="101" y="475"/>
                </a:lnTo>
                <a:lnTo>
                  <a:pt x="104" y="484"/>
                </a:lnTo>
                <a:lnTo>
                  <a:pt x="105" y="491"/>
                </a:lnTo>
                <a:lnTo>
                  <a:pt x="106" y="500"/>
                </a:lnTo>
                <a:lnTo>
                  <a:pt x="107" y="508"/>
                </a:lnTo>
                <a:lnTo>
                  <a:pt x="107" y="508"/>
                </a:lnTo>
                <a:lnTo>
                  <a:pt x="106" y="517"/>
                </a:lnTo>
                <a:lnTo>
                  <a:pt x="105" y="524"/>
                </a:lnTo>
                <a:lnTo>
                  <a:pt x="104" y="533"/>
                </a:lnTo>
                <a:lnTo>
                  <a:pt x="101" y="540"/>
                </a:lnTo>
                <a:lnTo>
                  <a:pt x="97" y="548"/>
                </a:lnTo>
                <a:lnTo>
                  <a:pt x="93" y="554"/>
                </a:lnTo>
                <a:lnTo>
                  <a:pt x="89" y="562"/>
                </a:lnTo>
                <a:lnTo>
                  <a:pt x="85" y="567"/>
                </a:lnTo>
                <a:lnTo>
                  <a:pt x="78" y="574"/>
                </a:lnTo>
                <a:lnTo>
                  <a:pt x="73" y="579"/>
                </a:lnTo>
                <a:lnTo>
                  <a:pt x="66" y="583"/>
                </a:lnTo>
                <a:lnTo>
                  <a:pt x="59" y="588"/>
                </a:lnTo>
                <a:lnTo>
                  <a:pt x="51" y="591"/>
                </a:lnTo>
                <a:lnTo>
                  <a:pt x="44" y="594"/>
                </a:lnTo>
                <a:lnTo>
                  <a:pt x="35" y="596"/>
                </a:lnTo>
                <a:lnTo>
                  <a:pt x="28" y="598"/>
                </a:lnTo>
                <a:lnTo>
                  <a:pt x="28" y="598"/>
                </a:lnTo>
                <a:lnTo>
                  <a:pt x="20" y="599"/>
                </a:lnTo>
                <a:lnTo>
                  <a:pt x="15" y="603"/>
                </a:lnTo>
                <a:lnTo>
                  <a:pt x="10" y="606"/>
                </a:lnTo>
                <a:lnTo>
                  <a:pt x="5" y="611"/>
                </a:lnTo>
                <a:lnTo>
                  <a:pt x="5" y="611"/>
                </a:lnTo>
                <a:lnTo>
                  <a:pt x="2" y="618"/>
                </a:lnTo>
                <a:lnTo>
                  <a:pt x="0" y="624"/>
                </a:lnTo>
                <a:lnTo>
                  <a:pt x="0" y="631"/>
                </a:lnTo>
                <a:lnTo>
                  <a:pt x="1" y="637"/>
                </a:lnTo>
                <a:lnTo>
                  <a:pt x="1" y="637"/>
                </a:lnTo>
                <a:lnTo>
                  <a:pt x="5" y="655"/>
                </a:lnTo>
                <a:lnTo>
                  <a:pt x="11" y="673"/>
                </a:lnTo>
                <a:lnTo>
                  <a:pt x="17" y="691"/>
                </a:lnTo>
                <a:lnTo>
                  <a:pt x="25" y="708"/>
                </a:lnTo>
                <a:lnTo>
                  <a:pt x="32" y="725"/>
                </a:lnTo>
                <a:lnTo>
                  <a:pt x="40" y="742"/>
                </a:lnTo>
                <a:lnTo>
                  <a:pt x="48" y="759"/>
                </a:lnTo>
                <a:lnTo>
                  <a:pt x="58" y="775"/>
                </a:lnTo>
                <a:lnTo>
                  <a:pt x="58" y="775"/>
                </a:lnTo>
                <a:lnTo>
                  <a:pt x="62" y="781"/>
                </a:lnTo>
                <a:lnTo>
                  <a:pt x="66" y="785"/>
                </a:lnTo>
                <a:lnTo>
                  <a:pt x="73" y="788"/>
                </a:lnTo>
                <a:lnTo>
                  <a:pt x="79" y="790"/>
                </a:lnTo>
                <a:lnTo>
                  <a:pt x="79" y="790"/>
                </a:lnTo>
                <a:lnTo>
                  <a:pt x="86" y="790"/>
                </a:lnTo>
                <a:lnTo>
                  <a:pt x="92" y="790"/>
                </a:lnTo>
                <a:lnTo>
                  <a:pt x="99" y="788"/>
                </a:lnTo>
                <a:lnTo>
                  <a:pt x="104" y="784"/>
                </a:lnTo>
                <a:lnTo>
                  <a:pt x="104" y="784"/>
                </a:lnTo>
                <a:lnTo>
                  <a:pt x="111" y="780"/>
                </a:lnTo>
                <a:lnTo>
                  <a:pt x="118" y="775"/>
                </a:lnTo>
                <a:lnTo>
                  <a:pt x="125" y="772"/>
                </a:lnTo>
                <a:lnTo>
                  <a:pt x="134" y="770"/>
                </a:lnTo>
                <a:lnTo>
                  <a:pt x="141" y="768"/>
                </a:lnTo>
                <a:lnTo>
                  <a:pt x="150" y="767"/>
                </a:lnTo>
                <a:lnTo>
                  <a:pt x="158" y="766"/>
                </a:lnTo>
                <a:lnTo>
                  <a:pt x="166" y="766"/>
                </a:lnTo>
                <a:lnTo>
                  <a:pt x="174" y="767"/>
                </a:lnTo>
                <a:lnTo>
                  <a:pt x="182" y="768"/>
                </a:lnTo>
                <a:lnTo>
                  <a:pt x="190" y="770"/>
                </a:lnTo>
                <a:lnTo>
                  <a:pt x="197" y="773"/>
                </a:lnTo>
                <a:lnTo>
                  <a:pt x="205" y="776"/>
                </a:lnTo>
                <a:lnTo>
                  <a:pt x="211" y="781"/>
                </a:lnTo>
                <a:lnTo>
                  <a:pt x="219" y="786"/>
                </a:lnTo>
                <a:lnTo>
                  <a:pt x="224" y="791"/>
                </a:lnTo>
                <a:lnTo>
                  <a:pt x="224" y="791"/>
                </a:lnTo>
                <a:lnTo>
                  <a:pt x="231" y="798"/>
                </a:lnTo>
                <a:lnTo>
                  <a:pt x="235" y="804"/>
                </a:lnTo>
                <a:lnTo>
                  <a:pt x="239" y="812"/>
                </a:lnTo>
                <a:lnTo>
                  <a:pt x="243" y="818"/>
                </a:lnTo>
                <a:lnTo>
                  <a:pt x="246" y="826"/>
                </a:lnTo>
                <a:lnTo>
                  <a:pt x="248" y="834"/>
                </a:lnTo>
                <a:lnTo>
                  <a:pt x="250" y="842"/>
                </a:lnTo>
                <a:lnTo>
                  <a:pt x="251" y="849"/>
                </a:lnTo>
                <a:lnTo>
                  <a:pt x="251" y="858"/>
                </a:lnTo>
                <a:lnTo>
                  <a:pt x="250" y="866"/>
                </a:lnTo>
                <a:lnTo>
                  <a:pt x="249" y="874"/>
                </a:lnTo>
                <a:lnTo>
                  <a:pt x="247" y="882"/>
                </a:lnTo>
                <a:lnTo>
                  <a:pt x="244" y="890"/>
                </a:lnTo>
                <a:lnTo>
                  <a:pt x="240" y="898"/>
                </a:lnTo>
                <a:lnTo>
                  <a:pt x="237" y="904"/>
                </a:lnTo>
                <a:lnTo>
                  <a:pt x="232" y="912"/>
                </a:lnTo>
                <a:lnTo>
                  <a:pt x="232" y="912"/>
                </a:lnTo>
                <a:lnTo>
                  <a:pt x="228" y="917"/>
                </a:lnTo>
                <a:lnTo>
                  <a:pt x="226" y="923"/>
                </a:lnTo>
                <a:lnTo>
                  <a:pt x="225" y="930"/>
                </a:lnTo>
                <a:lnTo>
                  <a:pt x="225" y="936"/>
                </a:lnTo>
                <a:lnTo>
                  <a:pt x="225" y="936"/>
                </a:lnTo>
                <a:lnTo>
                  <a:pt x="227" y="943"/>
                </a:lnTo>
                <a:lnTo>
                  <a:pt x="231" y="949"/>
                </a:lnTo>
                <a:lnTo>
                  <a:pt x="235" y="955"/>
                </a:lnTo>
                <a:lnTo>
                  <a:pt x="240" y="958"/>
                </a:lnTo>
                <a:lnTo>
                  <a:pt x="240" y="958"/>
                </a:lnTo>
                <a:lnTo>
                  <a:pt x="257" y="967"/>
                </a:lnTo>
                <a:lnTo>
                  <a:pt x="273" y="976"/>
                </a:lnTo>
                <a:lnTo>
                  <a:pt x="291" y="985"/>
                </a:lnTo>
                <a:lnTo>
                  <a:pt x="308" y="992"/>
                </a:lnTo>
                <a:lnTo>
                  <a:pt x="325" y="999"/>
                </a:lnTo>
                <a:lnTo>
                  <a:pt x="342" y="1005"/>
                </a:lnTo>
                <a:lnTo>
                  <a:pt x="360" y="1010"/>
                </a:lnTo>
                <a:lnTo>
                  <a:pt x="379" y="1016"/>
                </a:lnTo>
                <a:lnTo>
                  <a:pt x="379" y="1016"/>
                </a:lnTo>
                <a:lnTo>
                  <a:pt x="386" y="1017"/>
                </a:lnTo>
                <a:lnTo>
                  <a:pt x="386" y="1017"/>
                </a:lnTo>
                <a:lnTo>
                  <a:pt x="391" y="1016"/>
                </a:lnTo>
                <a:lnTo>
                  <a:pt x="396" y="1015"/>
                </a:lnTo>
                <a:lnTo>
                  <a:pt x="400" y="1014"/>
                </a:lnTo>
                <a:lnTo>
                  <a:pt x="404" y="1010"/>
                </a:lnTo>
                <a:lnTo>
                  <a:pt x="404" y="1010"/>
                </a:lnTo>
                <a:lnTo>
                  <a:pt x="410" y="1006"/>
                </a:lnTo>
                <a:lnTo>
                  <a:pt x="414" y="1001"/>
                </a:lnTo>
                <a:lnTo>
                  <a:pt x="416" y="995"/>
                </a:lnTo>
                <a:lnTo>
                  <a:pt x="418" y="989"/>
                </a:lnTo>
                <a:lnTo>
                  <a:pt x="418" y="989"/>
                </a:lnTo>
                <a:lnTo>
                  <a:pt x="419" y="980"/>
                </a:lnTo>
                <a:lnTo>
                  <a:pt x="422" y="972"/>
                </a:lnTo>
                <a:lnTo>
                  <a:pt x="425" y="964"/>
                </a:lnTo>
                <a:lnTo>
                  <a:pt x="428" y="957"/>
                </a:lnTo>
                <a:lnTo>
                  <a:pt x="432" y="950"/>
                </a:lnTo>
                <a:lnTo>
                  <a:pt x="438" y="944"/>
                </a:lnTo>
                <a:lnTo>
                  <a:pt x="442" y="937"/>
                </a:lnTo>
                <a:lnTo>
                  <a:pt x="448" y="932"/>
                </a:lnTo>
                <a:lnTo>
                  <a:pt x="455" y="927"/>
                </a:lnTo>
                <a:lnTo>
                  <a:pt x="461" y="922"/>
                </a:lnTo>
                <a:lnTo>
                  <a:pt x="468" y="918"/>
                </a:lnTo>
                <a:lnTo>
                  <a:pt x="475" y="915"/>
                </a:lnTo>
                <a:lnTo>
                  <a:pt x="484" y="913"/>
                </a:lnTo>
                <a:lnTo>
                  <a:pt x="491" y="911"/>
                </a:lnTo>
                <a:lnTo>
                  <a:pt x="500" y="910"/>
                </a:lnTo>
                <a:lnTo>
                  <a:pt x="508" y="910"/>
                </a:lnTo>
                <a:lnTo>
                  <a:pt x="508" y="910"/>
                </a:lnTo>
                <a:lnTo>
                  <a:pt x="516" y="910"/>
                </a:lnTo>
                <a:lnTo>
                  <a:pt x="525" y="911"/>
                </a:lnTo>
                <a:lnTo>
                  <a:pt x="533" y="913"/>
                </a:lnTo>
                <a:lnTo>
                  <a:pt x="541" y="915"/>
                </a:lnTo>
                <a:lnTo>
                  <a:pt x="548" y="918"/>
                </a:lnTo>
                <a:lnTo>
                  <a:pt x="555" y="922"/>
                </a:lnTo>
                <a:lnTo>
                  <a:pt x="562" y="927"/>
                </a:lnTo>
                <a:lnTo>
                  <a:pt x="567" y="932"/>
                </a:lnTo>
                <a:lnTo>
                  <a:pt x="574" y="937"/>
                </a:lnTo>
                <a:lnTo>
                  <a:pt x="579" y="944"/>
                </a:lnTo>
                <a:lnTo>
                  <a:pt x="584" y="950"/>
                </a:lnTo>
                <a:lnTo>
                  <a:pt x="588" y="957"/>
                </a:lnTo>
                <a:lnTo>
                  <a:pt x="591" y="964"/>
                </a:lnTo>
                <a:lnTo>
                  <a:pt x="594" y="972"/>
                </a:lnTo>
                <a:lnTo>
                  <a:pt x="596" y="980"/>
                </a:lnTo>
                <a:lnTo>
                  <a:pt x="597" y="989"/>
                </a:lnTo>
                <a:lnTo>
                  <a:pt x="597" y="989"/>
                </a:lnTo>
                <a:lnTo>
                  <a:pt x="600" y="995"/>
                </a:lnTo>
                <a:lnTo>
                  <a:pt x="603" y="1001"/>
                </a:lnTo>
                <a:lnTo>
                  <a:pt x="606" y="1006"/>
                </a:lnTo>
                <a:lnTo>
                  <a:pt x="611" y="1010"/>
                </a:lnTo>
                <a:lnTo>
                  <a:pt x="611" y="1010"/>
                </a:lnTo>
                <a:lnTo>
                  <a:pt x="618" y="1014"/>
                </a:lnTo>
                <a:lnTo>
                  <a:pt x="624" y="1016"/>
                </a:lnTo>
                <a:lnTo>
                  <a:pt x="631" y="1017"/>
                </a:lnTo>
                <a:lnTo>
                  <a:pt x="637" y="1016"/>
                </a:lnTo>
                <a:lnTo>
                  <a:pt x="637" y="1016"/>
                </a:lnTo>
                <a:lnTo>
                  <a:pt x="655" y="1010"/>
                </a:lnTo>
                <a:lnTo>
                  <a:pt x="674" y="1005"/>
                </a:lnTo>
                <a:lnTo>
                  <a:pt x="691" y="999"/>
                </a:lnTo>
                <a:lnTo>
                  <a:pt x="708" y="992"/>
                </a:lnTo>
                <a:lnTo>
                  <a:pt x="725" y="985"/>
                </a:lnTo>
                <a:lnTo>
                  <a:pt x="742" y="976"/>
                </a:lnTo>
                <a:lnTo>
                  <a:pt x="760" y="967"/>
                </a:lnTo>
                <a:lnTo>
                  <a:pt x="776" y="958"/>
                </a:lnTo>
                <a:lnTo>
                  <a:pt x="776" y="958"/>
                </a:lnTo>
                <a:lnTo>
                  <a:pt x="781" y="955"/>
                </a:lnTo>
                <a:lnTo>
                  <a:pt x="785" y="949"/>
                </a:lnTo>
                <a:lnTo>
                  <a:pt x="788" y="944"/>
                </a:lnTo>
                <a:lnTo>
                  <a:pt x="791" y="936"/>
                </a:lnTo>
                <a:lnTo>
                  <a:pt x="791" y="936"/>
                </a:lnTo>
                <a:lnTo>
                  <a:pt x="791" y="930"/>
                </a:lnTo>
                <a:lnTo>
                  <a:pt x="791" y="923"/>
                </a:lnTo>
                <a:lnTo>
                  <a:pt x="787" y="917"/>
                </a:lnTo>
                <a:lnTo>
                  <a:pt x="784" y="912"/>
                </a:lnTo>
                <a:lnTo>
                  <a:pt x="784" y="912"/>
                </a:lnTo>
                <a:lnTo>
                  <a:pt x="780" y="904"/>
                </a:lnTo>
                <a:lnTo>
                  <a:pt x="776" y="898"/>
                </a:lnTo>
                <a:lnTo>
                  <a:pt x="772" y="890"/>
                </a:lnTo>
                <a:lnTo>
                  <a:pt x="769" y="882"/>
                </a:lnTo>
                <a:lnTo>
                  <a:pt x="767" y="874"/>
                </a:lnTo>
                <a:lnTo>
                  <a:pt x="766" y="866"/>
                </a:lnTo>
                <a:lnTo>
                  <a:pt x="765" y="858"/>
                </a:lnTo>
                <a:lnTo>
                  <a:pt x="766" y="849"/>
                </a:lnTo>
                <a:lnTo>
                  <a:pt x="766" y="842"/>
                </a:lnTo>
                <a:lnTo>
                  <a:pt x="768" y="834"/>
                </a:lnTo>
                <a:lnTo>
                  <a:pt x="770" y="826"/>
                </a:lnTo>
                <a:lnTo>
                  <a:pt x="773" y="818"/>
                </a:lnTo>
                <a:lnTo>
                  <a:pt x="777" y="812"/>
                </a:lnTo>
                <a:lnTo>
                  <a:pt x="781" y="804"/>
                </a:lnTo>
                <a:lnTo>
                  <a:pt x="786" y="798"/>
                </a:lnTo>
                <a:lnTo>
                  <a:pt x="792" y="791"/>
                </a:lnTo>
                <a:lnTo>
                  <a:pt x="792" y="791"/>
                </a:lnTo>
                <a:lnTo>
                  <a:pt x="798" y="786"/>
                </a:lnTo>
                <a:lnTo>
                  <a:pt x="805" y="781"/>
                </a:lnTo>
                <a:lnTo>
                  <a:pt x="811" y="776"/>
                </a:lnTo>
                <a:lnTo>
                  <a:pt x="819" y="773"/>
                </a:lnTo>
                <a:lnTo>
                  <a:pt x="826" y="770"/>
                </a:lnTo>
                <a:lnTo>
                  <a:pt x="835" y="768"/>
                </a:lnTo>
                <a:lnTo>
                  <a:pt x="842" y="767"/>
                </a:lnTo>
                <a:lnTo>
                  <a:pt x="851" y="766"/>
                </a:lnTo>
                <a:lnTo>
                  <a:pt x="858" y="766"/>
                </a:lnTo>
                <a:lnTo>
                  <a:pt x="867" y="767"/>
                </a:lnTo>
                <a:lnTo>
                  <a:pt x="874" y="768"/>
                </a:lnTo>
                <a:lnTo>
                  <a:pt x="883" y="770"/>
                </a:lnTo>
                <a:lnTo>
                  <a:pt x="890" y="772"/>
                </a:lnTo>
                <a:lnTo>
                  <a:pt x="898" y="775"/>
                </a:lnTo>
                <a:lnTo>
                  <a:pt x="904" y="780"/>
                </a:lnTo>
                <a:lnTo>
                  <a:pt x="912" y="784"/>
                </a:lnTo>
                <a:lnTo>
                  <a:pt x="912" y="784"/>
                </a:lnTo>
                <a:lnTo>
                  <a:pt x="917" y="788"/>
                </a:lnTo>
                <a:lnTo>
                  <a:pt x="924" y="790"/>
                </a:lnTo>
                <a:lnTo>
                  <a:pt x="930" y="790"/>
                </a:lnTo>
                <a:lnTo>
                  <a:pt x="937" y="790"/>
                </a:lnTo>
                <a:lnTo>
                  <a:pt x="937" y="790"/>
                </a:lnTo>
                <a:lnTo>
                  <a:pt x="943" y="788"/>
                </a:lnTo>
                <a:lnTo>
                  <a:pt x="949" y="785"/>
                </a:lnTo>
                <a:lnTo>
                  <a:pt x="955" y="781"/>
                </a:lnTo>
                <a:lnTo>
                  <a:pt x="958" y="775"/>
                </a:lnTo>
                <a:lnTo>
                  <a:pt x="958" y="775"/>
                </a:lnTo>
                <a:lnTo>
                  <a:pt x="968" y="759"/>
                </a:lnTo>
                <a:lnTo>
                  <a:pt x="976" y="742"/>
                </a:lnTo>
                <a:lnTo>
                  <a:pt x="985" y="725"/>
                </a:lnTo>
                <a:lnTo>
                  <a:pt x="992" y="708"/>
                </a:lnTo>
                <a:lnTo>
                  <a:pt x="999" y="691"/>
                </a:lnTo>
                <a:lnTo>
                  <a:pt x="1005" y="673"/>
                </a:lnTo>
                <a:lnTo>
                  <a:pt x="1011" y="655"/>
                </a:lnTo>
                <a:lnTo>
                  <a:pt x="1016" y="637"/>
                </a:lnTo>
                <a:lnTo>
                  <a:pt x="1016" y="637"/>
                </a:lnTo>
                <a:lnTo>
                  <a:pt x="1017" y="631"/>
                </a:lnTo>
                <a:lnTo>
                  <a:pt x="1016" y="624"/>
                </a:lnTo>
                <a:lnTo>
                  <a:pt x="1014" y="618"/>
                </a:lnTo>
                <a:lnTo>
                  <a:pt x="1011" y="611"/>
                </a:lnTo>
                <a:lnTo>
                  <a:pt x="1011" y="611"/>
                </a:lnTo>
                <a:lnTo>
                  <a:pt x="1006" y="606"/>
                </a:lnTo>
                <a:lnTo>
                  <a:pt x="1001" y="603"/>
                </a:lnTo>
                <a:lnTo>
                  <a:pt x="996" y="599"/>
                </a:lnTo>
                <a:lnTo>
                  <a:pt x="989" y="598"/>
                </a:lnTo>
                <a:lnTo>
                  <a:pt x="989" y="598"/>
                </a:lnTo>
                <a:close/>
                <a:moveTo>
                  <a:pt x="919" y="715"/>
                </a:moveTo>
                <a:lnTo>
                  <a:pt x="919" y="715"/>
                </a:lnTo>
                <a:lnTo>
                  <a:pt x="908" y="711"/>
                </a:lnTo>
                <a:lnTo>
                  <a:pt x="897" y="707"/>
                </a:lnTo>
                <a:lnTo>
                  <a:pt x="885" y="705"/>
                </a:lnTo>
                <a:lnTo>
                  <a:pt x="874" y="702"/>
                </a:lnTo>
                <a:lnTo>
                  <a:pt x="863" y="702"/>
                </a:lnTo>
                <a:lnTo>
                  <a:pt x="851" y="702"/>
                </a:lnTo>
                <a:lnTo>
                  <a:pt x="840" y="702"/>
                </a:lnTo>
                <a:lnTo>
                  <a:pt x="828" y="705"/>
                </a:lnTo>
                <a:lnTo>
                  <a:pt x="816" y="707"/>
                </a:lnTo>
                <a:lnTo>
                  <a:pt x="806" y="710"/>
                </a:lnTo>
                <a:lnTo>
                  <a:pt x="795" y="714"/>
                </a:lnTo>
                <a:lnTo>
                  <a:pt x="784" y="720"/>
                </a:lnTo>
                <a:lnTo>
                  <a:pt x="775" y="725"/>
                </a:lnTo>
                <a:lnTo>
                  <a:pt x="765" y="731"/>
                </a:lnTo>
                <a:lnTo>
                  <a:pt x="755" y="739"/>
                </a:lnTo>
                <a:lnTo>
                  <a:pt x="747" y="746"/>
                </a:lnTo>
                <a:lnTo>
                  <a:pt x="747" y="746"/>
                </a:lnTo>
                <a:lnTo>
                  <a:pt x="738" y="755"/>
                </a:lnTo>
                <a:lnTo>
                  <a:pt x="732" y="765"/>
                </a:lnTo>
                <a:lnTo>
                  <a:pt x="724" y="774"/>
                </a:lnTo>
                <a:lnTo>
                  <a:pt x="719" y="785"/>
                </a:lnTo>
                <a:lnTo>
                  <a:pt x="714" y="796"/>
                </a:lnTo>
                <a:lnTo>
                  <a:pt x="710" y="807"/>
                </a:lnTo>
                <a:lnTo>
                  <a:pt x="707" y="817"/>
                </a:lnTo>
                <a:lnTo>
                  <a:pt x="704" y="828"/>
                </a:lnTo>
                <a:lnTo>
                  <a:pt x="703" y="840"/>
                </a:lnTo>
                <a:lnTo>
                  <a:pt x="702" y="852"/>
                </a:lnTo>
                <a:lnTo>
                  <a:pt x="702" y="862"/>
                </a:lnTo>
                <a:lnTo>
                  <a:pt x="703" y="874"/>
                </a:lnTo>
                <a:lnTo>
                  <a:pt x="705" y="886"/>
                </a:lnTo>
                <a:lnTo>
                  <a:pt x="707" y="897"/>
                </a:lnTo>
                <a:lnTo>
                  <a:pt x="711" y="907"/>
                </a:lnTo>
                <a:lnTo>
                  <a:pt x="716" y="919"/>
                </a:lnTo>
                <a:lnTo>
                  <a:pt x="716" y="919"/>
                </a:lnTo>
                <a:lnTo>
                  <a:pt x="684" y="933"/>
                </a:lnTo>
                <a:lnTo>
                  <a:pt x="652" y="945"/>
                </a:lnTo>
                <a:lnTo>
                  <a:pt x="652" y="945"/>
                </a:lnTo>
                <a:lnTo>
                  <a:pt x="648" y="934"/>
                </a:lnTo>
                <a:lnTo>
                  <a:pt x="643" y="923"/>
                </a:lnTo>
                <a:lnTo>
                  <a:pt x="636" y="914"/>
                </a:lnTo>
                <a:lnTo>
                  <a:pt x="630" y="904"/>
                </a:lnTo>
                <a:lnTo>
                  <a:pt x="622" y="896"/>
                </a:lnTo>
                <a:lnTo>
                  <a:pt x="614" y="888"/>
                </a:lnTo>
                <a:lnTo>
                  <a:pt x="605" y="881"/>
                </a:lnTo>
                <a:lnTo>
                  <a:pt x="596" y="873"/>
                </a:lnTo>
                <a:lnTo>
                  <a:pt x="587" y="867"/>
                </a:lnTo>
                <a:lnTo>
                  <a:pt x="576" y="861"/>
                </a:lnTo>
                <a:lnTo>
                  <a:pt x="565" y="857"/>
                </a:lnTo>
                <a:lnTo>
                  <a:pt x="555" y="853"/>
                </a:lnTo>
                <a:lnTo>
                  <a:pt x="544" y="849"/>
                </a:lnTo>
                <a:lnTo>
                  <a:pt x="532" y="847"/>
                </a:lnTo>
                <a:lnTo>
                  <a:pt x="520" y="846"/>
                </a:lnTo>
                <a:lnTo>
                  <a:pt x="508" y="845"/>
                </a:lnTo>
                <a:lnTo>
                  <a:pt x="508" y="845"/>
                </a:lnTo>
                <a:lnTo>
                  <a:pt x="496" y="846"/>
                </a:lnTo>
                <a:lnTo>
                  <a:pt x="484" y="847"/>
                </a:lnTo>
                <a:lnTo>
                  <a:pt x="473" y="849"/>
                </a:lnTo>
                <a:lnTo>
                  <a:pt x="461" y="853"/>
                </a:lnTo>
                <a:lnTo>
                  <a:pt x="450" y="857"/>
                </a:lnTo>
                <a:lnTo>
                  <a:pt x="440" y="861"/>
                </a:lnTo>
                <a:lnTo>
                  <a:pt x="430" y="867"/>
                </a:lnTo>
                <a:lnTo>
                  <a:pt x="420" y="873"/>
                </a:lnTo>
                <a:lnTo>
                  <a:pt x="411" y="881"/>
                </a:lnTo>
                <a:lnTo>
                  <a:pt x="402" y="888"/>
                </a:lnTo>
                <a:lnTo>
                  <a:pt x="395" y="896"/>
                </a:lnTo>
                <a:lnTo>
                  <a:pt x="387" y="904"/>
                </a:lnTo>
                <a:lnTo>
                  <a:pt x="380" y="914"/>
                </a:lnTo>
                <a:lnTo>
                  <a:pt x="374" y="923"/>
                </a:lnTo>
                <a:lnTo>
                  <a:pt x="369" y="934"/>
                </a:lnTo>
                <a:lnTo>
                  <a:pt x="364" y="945"/>
                </a:lnTo>
                <a:lnTo>
                  <a:pt x="364" y="945"/>
                </a:lnTo>
                <a:lnTo>
                  <a:pt x="331" y="933"/>
                </a:lnTo>
                <a:lnTo>
                  <a:pt x="301" y="919"/>
                </a:lnTo>
                <a:lnTo>
                  <a:pt x="301" y="919"/>
                </a:lnTo>
                <a:lnTo>
                  <a:pt x="306" y="907"/>
                </a:lnTo>
                <a:lnTo>
                  <a:pt x="309" y="897"/>
                </a:lnTo>
                <a:lnTo>
                  <a:pt x="311" y="886"/>
                </a:lnTo>
                <a:lnTo>
                  <a:pt x="313" y="874"/>
                </a:lnTo>
                <a:lnTo>
                  <a:pt x="314" y="862"/>
                </a:lnTo>
                <a:lnTo>
                  <a:pt x="314" y="852"/>
                </a:lnTo>
                <a:lnTo>
                  <a:pt x="313" y="840"/>
                </a:lnTo>
                <a:lnTo>
                  <a:pt x="312" y="828"/>
                </a:lnTo>
                <a:lnTo>
                  <a:pt x="310" y="817"/>
                </a:lnTo>
                <a:lnTo>
                  <a:pt x="307" y="807"/>
                </a:lnTo>
                <a:lnTo>
                  <a:pt x="302" y="796"/>
                </a:lnTo>
                <a:lnTo>
                  <a:pt x="297" y="785"/>
                </a:lnTo>
                <a:lnTo>
                  <a:pt x="292" y="774"/>
                </a:lnTo>
                <a:lnTo>
                  <a:pt x="285" y="765"/>
                </a:lnTo>
                <a:lnTo>
                  <a:pt x="278" y="755"/>
                </a:lnTo>
                <a:lnTo>
                  <a:pt x="269" y="746"/>
                </a:lnTo>
                <a:lnTo>
                  <a:pt x="269" y="746"/>
                </a:lnTo>
                <a:lnTo>
                  <a:pt x="258" y="737"/>
                </a:lnTo>
                <a:lnTo>
                  <a:pt x="246" y="727"/>
                </a:lnTo>
                <a:lnTo>
                  <a:pt x="233" y="720"/>
                </a:lnTo>
                <a:lnTo>
                  <a:pt x="220" y="713"/>
                </a:lnTo>
                <a:lnTo>
                  <a:pt x="206" y="708"/>
                </a:lnTo>
                <a:lnTo>
                  <a:pt x="191" y="705"/>
                </a:lnTo>
                <a:lnTo>
                  <a:pt x="176" y="702"/>
                </a:lnTo>
                <a:lnTo>
                  <a:pt x="161" y="701"/>
                </a:lnTo>
                <a:lnTo>
                  <a:pt x="161" y="701"/>
                </a:lnTo>
                <a:lnTo>
                  <a:pt x="145" y="702"/>
                </a:lnTo>
                <a:lnTo>
                  <a:pt x="128" y="705"/>
                </a:lnTo>
                <a:lnTo>
                  <a:pt x="113" y="709"/>
                </a:lnTo>
                <a:lnTo>
                  <a:pt x="97" y="715"/>
                </a:lnTo>
                <a:lnTo>
                  <a:pt x="97" y="715"/>
                </a:lnTo>
                <a:lnTo>
                  <a:pt x="90" y="699"/>
                </a:lnTo>
                <a:lnTo>
                  <a:pt x="82" y="684"/>
                </a:lnTo>
                <a:lnTo>
                  <a:pt x="71" y="652"/>
                </a:lnTo>
                <a:lnTo>
                  <a:pt x="71" y="652"/>
                </a:lnTo>
                <a:lnTo>
                  <a:pt x="81" y="648"/>
                </a:lnTo>
                <a:lnTo>
                  <a:pt x="92" y="642"/>
                </a:lnTo>
                <a:lnTo>
                  <a:pt x="102" y="636"/>
                </a:lnTo>
                <a:lnTo>
                  <a:pt x="111" y="629"/>
                </a:lnTo>
                <a:lnTo>
                  <a:pt x="120" y="622"/>
                </a:lnTo>
                <a:lnTo>
                  <a:pt x="129" y="613"/>
                </a:lnTo>
                <a:lnTo>
                  <a:pt x="136" y="605"/>
                </a:lnTo>
                <a:lnTo>
                  <a:pt x="143" y="596"/>
                </a:lnTo>
                <a:lnTo>
                  <a:pt x="149" y="587"/>
                </a:lnTo>
                <a:lnTo>
                  <a:pt x="154" y="576"/>
                </a:lnTo>
                <a:lnTo>
                  <a:pt x="160" y="565"/>
                </a:lnTo>
                <a:lnTo>
                  <a:pt x="163" y="554"/>
                </a:lnTo>
                <a:lnTo>
                  <a:pt x="166" y="544"/>
                </a:lnTo>
                <a:lnTo>
                  <a:pt x="168" y="532"/>
                </a:lnTo>
                <a:lnTo>
                  <a:pt x="170" y="520"/>
                </a:lnTo>
                <a:lnTo>
                  <a:pt x="170" y="508"/>
                </a:lnTo>
                <a:lnTo>
                  <a:pt x="170" y="508"/>
                </a:lnTo>
                <a:lnTo>
                  <a:pt x="170" y="495"/>
                </a:lnTo>
                <a:lnTo>
                  <a:pt x="168" y="484"/>
                </a:lnTo>
                <a:lnTo>
                  <a:pt x="166" y="473"/>
                </a:lnTo>
                <a:lnTo>
                  <a:pt x="163" y="461"/>
                </a:lnTo>
                <a:lnTo>
                  <a:pt x="160" y="450"/>
                </a:lnTo>
                <a:lnTo>
                  <a:pt x="154" y="440"/>
                </a:lnTo>
                <a:lnTo>
                  <a:pt x="149" y="430"/>
                </a:lnTo>
                <a:lnTo>
                  <a:pt x="143" y="420"/>
                </a:lnTo>
                <a:lnTo>
                  <a:pt x="136" y="411"/>
                </a:lnTo>
                <a:lnTo>
                  <a:pt x="129" y="402"/>
                </a:lnTo>
                <a:lnTo>
                  <a:pt x="120" y="395"/>
                </a:lnTo>
                <a:lnTo>
                  <a:pt x="111" y="387"/>
                </a:lnTo>
                <a:lnTo>
                  <a:pt x="102" y="379"/>
                </a:lnTo>
                <a:lnTo>
                  <a:pt x="92" y="374"/>
                </a:lnTo>
                <a:lnTo>
                  <a:pt x="81" y="369"/>
                </a:lnTo>
                <a:lnTo>
                  <a:pt x="71" y="363"/>
                </a:lnTo>
                <a:lnTo>
                  <a:pt x="71" y="363"/>
                </a:lnTo>
                <a:lnTo>
                  <a:pt x="82" y="332"/>
                </a:lnTo>
                <a:lnTo>
                  <a:pt x="90" y="316"/>
                </a:lnTo>
                <a:lnTo>
                  <a:pt x="97" y="301"/>
                </a:lnTo>
                <a:lnTo>
                  <a:pt x="97" y="301"/>
                </a:lnTo>
                <a:lnTo>
                  <a:pt x="113" y="307"/>
                </a:lnTo>
                <a:lnTo>
                  <a:pt x="129" y="311"/>
                </a:lnTo>
                <a:lnTo>
                  <a:pt x="145" y="313"/>
                </a:lnTo>
                <a:lnTo>
                  <a:pt x="161" y="314"/>
                </a:lnTo>
                <a:lnTo>
                  <a:pt x="161" y="314"/>
                </a:lnTo>
                <a:lnTo>
                  <a:pt x="176" y="314"/>
                </a:lnTo>
                <a:lnTo>
                  <a:pt x="191" y="311"/>
                </a:lnTo>
                <a:lnTo>
                  <a:pt x="206" y="308"/>
                </a:lnTo>
                <a:lnTo>
                  <a:pt x="220" y="302"/>
                </a:lnTo>
                <a:lnTo>
                  <a:pt x="233" y="296"/>
                </a:lnTo>
                <a:lnTo>
                  <a:pt x="246" y="288"/>
                </a:lnTo>
                <a:lnTo>
                  <a:pt x="258" y="280"/>
                </a:lnTo>
                <a:lnTo>
                  <a:pt x="269" y="269"/>
                </a:lnTo>
                <a:lnTo>
                  <a:pt x="269" y="269"/>
                </a:lnTo>
                <a:lnTo>
                  <a:pt x="278" y="260"/>
                </a:lnTo>
                <a:lnTo>
                  <a:pt x="285" y="251"/>
                </a:lnTo>
                <a:lnTo>
                  <a:pt x="292" y="241"/>
                </a:lnTo>
                <a:lnTo>
                  <a:pt x="297" y="231"/>
                </a:lnTo>
                <a:lnTo>
                  <a:pt x="302" y="221"/>
                </a:lnTo>
                <a:lnTo>
                  <a:pt x="307" y="210"/>
                </a:lnTo>
                <a:lnTo>
                  <a:pt x="310" y="198"/>
                </a:lnTo>
                <a:lnTo>
                  <a:pt x="312" y="187"/>
                </a:lnTo>
                <a:lnTo>
                  <a:pt x="313" y="176"/>
                </a:lnTo>
                <a:lnTo>
                  <a:pt x="314" y="165"/>
                </a:lnTo>
                <a:lnTo>
                  <a:pt x="314" y="153"/>
                </a:lnTo>
                <a:lnTo>
                  <a:pt x="313" y="141"/>
                </a:lnTo>
                <a:lnTo>
                  <a:pt x="311" y="131"/>
                </a:lnTo>
                <a:lnTo>
                  <a:pt x="309" y="119"/>
                </a:lnTo>
                <a:lnTo>
                  <a:pt x="306" y="108"/>
                </a:lnTo>
                <a:lnTo>
                  <a:pt x="301" y="97"/>
                </a:lnTo>
                <a:lnTo>
                  <a:pt x="301" y="97"/>
                </a:lnTo>
                <a:lnTo>
                  <a:pt x="331" y="82"/>
                </a:lnTo>
                <a:lnTo>
                  <a:pt x="364" y="70"/>
                </a:lnTo>
                <a:lnTo>
                  <a:pt x="364" y="70"/>
                </a:lnTo>
                <a:lnTo>
                  <a:pt x="369" y="81"/>
                </a:lnTo>
                <a:lnTo>
                  <a:pt x="374" y="92"/>
                </a:lnTo>
                <a:lnTo>
                  <a:pt x="380" y="102"/>
                </a:lnTo>
                <a:lnTo>
                  <a:pt x="387" y="111"/>
                </a:lnTo>
                <a:lnTo>
                  <a:pt x="395" y="120"/>
                </a:lnTo>
                <a:lnTo>
                  <a:pt x="402" y="128"/>
                </a:lnTo>
                <a:lnTo>
                  <a:pt x="411" y="136"/>
                </a:lnTo>
                <a:lnTo>
                  <a:pt x="420" y="142"/>
                </a:lnTo>
                <a:lnTo>
                  <a:pt x="430" y="149"/>
                </a:lnTo>
                <a:lnTo>
                  <a:pt x="440" y="154"/>
                </a:lnTo>
                <a:lnTo>
                  <a:pt x="450" y="160"/>
                </a:lnTo>
                <a:lnTo>
                  <a:pt x="461" y="163"/>
                </a:lnTo>
                <a:lnTo>
                  <a:pt x="473" y="166"/>
                </a:lnTo>
                <a:lnTo>
                  <a:pt x="484" y="168"/>
                </a:lnTo>
                <a:lnTo>
                  <a:pt x="496" y="170"/>
                </a:lnTo>
                <a:lnTo>
                  <a:pt x="508" y="170"/>
                </a:lnTo>
                <a:lnTo>
                  <a:pt x="508" y="170"/>
                </a:lnTo>
                <a:lnTo>
                  <a:pt x="520" y="170"/>
                </a:lnTo>
                <a:lnTo>
                  <a:pt x="532" y="168"/>
                </a:lnTo>
                <a:lnTo>
                  <a:pt x="544" y="166"/>
                </a:lnTo>
                <a:lnTo>
                  <a:pt x="555" y="163"/>
                </a:lnTo>
                <a:lnTo>
                  <a:pt x="565" y="160"/>
                </a:lnTo>
                <a:lnTo>
                  <a:pt x="576" y="154"/>
                </a:lnTo>
                <a:lnTo>
                  <a:pt x="587" y="149"/>
                </a:lnTo>
                <a:lnTo>
                  <a:pt x="596" y="142"/>
                </a:lnTo>
                <a:lnTo>
                  <a:pt x="605" y="136"/>
                </a:lnTo>
                <a:lnTo>
                  <a:pt x="614" y="128"/>
                </a:lnTo>
                <a:lnTo>
                  <a:pt x="622" y="120"/>
                </a:lnTo>
                <a:lnTo>
                  <a:pt x="630" y="111"/>
                </a:lnTo>
                <a:lnTo>
                  <a:pt x="636" y="102"/>
                </a:lnTo>
                <a:lnTo>
                  <a:pt x="643" y="92"/>
                </a:lnTo>
                <a:lnTo>
                  <a:pt x="648" y="81"/>
                </a:lnTo>
                <a:lnTo>
                  <a:pt x="652" y="70"/>
                </a:lnTo>
                <a:lnTo>
                  <a:pt x="652" y="70"/>
                </a:lnTo>
                <a:lnTo>
                  <a:pt x="684" y="82"/>
                </a:lnTo>
                <a:lnTo>
                  <a:pt x="716" y="97"/>
                </a:lnTo>
                <a:lnTo>
                  <a:pt x="716" y="97"/>
                </a:lnTo>
                <a:lnTo>
                  <a:pt x="711" y="108"/>
                </a:lnTo>
                <a:lnTo>
                  <a:pt x="707" y="119"/>
                </a:lnTo>
                <a:lnTo>
                  <a:pt x="705" y="131"/>
                </a:lnTo>
                <a:lnTo>
                  <a:pt x="703" y="141"/>
                </a:lnTo>
                <a:lnTo>
                  <a:pt x="702" y="153"/>
                </a:lnTo>
                <a:lnTo>
                  <a:pt x="702" y="165"/>
                </a:lnTo>
                <a:lnTo>
                  <a:pt x="703" y="176"/>
                </a:lnTo>
                <a:lnTo>
                  <a:pt x="704" y="187"/>
                </a:lnTo>
                <a:lnTo>
                  <a:pt x="707" y="198"/>
                </a:lnTo>
                <a:lnTo>
                  <a:pt x="710" y="210"/>
                </a:lnTo>
                <a:lnTo>
                  <a:pt x="713" y="221"/>
                </a:lnTo>
                <a:lnTo>
                  <a:pt x="719" y="231"/>
                </a:lnTo>
                <a:lnTo>
                  <a:pt x="724" y="241"/>
                </a:lnTo>
                <a:lnTo>
                  <a:pt x="732" y="251"/>
                </a:lnTo>
                <a:lnTo>
                  <a:pt x="738" y="260"/>
                </a:lnTo>
                <a:lnTo>
                  <a:pt x="747" y="269"/>
                </a:lnTo>
                <a:lnTo>
                  <a:pt x="747" y="269"/>
                </a:lnTo>
                <a:lnTo>
                  <a:pt x="758" y="280"/>
                </a:lnTo>
                <a:lnTo>
                  <a:pt x="770" y="288"/>
                </a:lnTo>
                <a:lnTo>
                  <a:pt x="783" y="296"/>
                </a:lnTo>
                <a:lnTo>
                  <a:pt x="797" y="302"/>
                </a:lnTo>
                <a:lnTo>
                  <a:pt x="811" y="308"/>
                </a:lnTo>
                <a:lnTo>
                  <a:pt x="825" y="311"/>
                </a:lnTo>
                <a:lnTo>
                  <a:pt x="840" y="314"/>
                </a:lnTo>
                <a:lnTo>
                  <a:pt x="855" y="314"/>
                </a:lnTo>
                <a:lnTo>
                  <a:pt x="855" y="314"/>
                </a:lnTo>
                <a:lnTo>
                  <a:pt x="872" y="313"/>
                </a:lnTo>
                <a:lnTo>
                  <a:pt x="888" y="311"/>
                </a:lnTo>
                <a:lnTo>
                  <a:pt x="903" y="307"/>
                </a:lnTo>
                <a:lnTo>
                  <a:pt x="919" y="301"/>
                </a:lnTo>
                <a:lnTo>
                  <a:pt x="919" y="301"/>
                </a:lnTo>
                <a:lnTo>
                  <a:pt x="933" y="332"/>
                </a:lnTo>
                <a:lnTo>
                  <a:pt x="940" y="347"/>
                </a:lnTo>
                <a:lnTo>
                  <a:pt x="945" y="363"/>
                </a:lnTo>
                <a:lnTo>
                  <a:pt x="945" y="363"/>
                </a:lnTo>
                <a:lnTo>
                  <a:pt x="934" y="369"/>
                </a:lnTo>
                <a:lnTo>
                  <a:pt x="924" y="374"/>
                </a:lnTo>
                <a:lnTo>
                  <a:pt x="914" y="379"/>
                </a:lnTo>
                <a:lnTo>
                  <a:pt x="904" y="387"/>
                </a:lnTo>
                <a:lnTo>
                  <a:pt x="896" y="395"/>
                </a:lnTo>
                <a:lnTo>
                  <a:pt x="888" y="402"/>
                </a:lnTo>
                <a:lnTo>
                  <a:pt x="881" y="411"/>
                </a:lnTo>
                <a:lnTo>
                  <a:pt x="873" y="420"/>
                </a:lnTo>
                <a:lnTo>
                  <a:pt x="867" y="430"/>
                </a:lnTo>
                <a:lnTo>
                  <a:pt x="861" y="440"/>
                </a:lnTo>
                <a:lnTo>
                  <a:pt x="857" y="450"/>
                </a:lnTo>
                <a:lnTo>
                  <a:pt x="853" y="461"/>
                </a:lnTo>
                <a:lnTo>
                  <a:pt x="850" y="473"/>
                </a:lnTo>
                <a:lnTo>
                  <a:pt x="847" y="484"/>
                </a:lnTo>
                <a:lnTo>
                  <a:pt x="846" y="495"/>
                </a:lnTo>
                <a:lnTo>
                  <a:pt x="845" y="508"/>
                </a:lnTo>
                <a:lnTo>
                  <a:pt x="845" y="508"/>
                </a:lnTo>
                <a:lnTo>
                  <a:pt x="846" y="520"/>
                </a:lnTo>
                <a:lnTo>
                  <a:pt x="847" y="532"/>
                </a:lnTo>
                <a:lnTo>
                  <a:pt x="850" y="544"/>
                </a:lnTo>
                <a:lnTo>
                  <a:pt x="853" y="554"/>
                </a:lnTo>
                <a:lnTo>
                  <a:pt x="857" y="565"/>
                </a:lnTo>
                <a:lnTo>
                  <a:pt x="861" y="576"/>
                </a:lnTo>
                <a:lnTo>
                  <a:pt x="867" y="587"/>
                </a:lnTo>
                <a:lnTo>
                  <a:pt x="873" y="596"/>
                </a:lnTo>
                <a:lnTo>
                  <a:pt x="881" y="605"/>
                </a:lnTo>
                <a:lnTo>
                  <a:pt x="888" y="613"/>
                </a:lnTo>
                <a:lnTo>
                  <a:pt x="896" y="622"/>
                </a:lnTo>
                <a:lnTo>
                  <a:pt x="904" y="629"/>
                </a:lnTo>
                <a:lnTo>
                  <a:pt x="914" y="636"/>
                </a:lnTo>
                <a:lnTo>
                  <a:pt x="924" y="642"/>
                </a:lnTo>
                <a:lnTo>
                  <a:pt x="934" y="648"/>
                </a:lnTo>
                <a:lnTo>
                  <a:pt x="945" y="652"/>
                </a:lnTo>
                <a:lnTo>
                  <a:pt x="945" y="652"/>
                </a:lnTo>
                <a:lnTo>
                  <a:pt x="933" y="684"/>
                </a:lnTo>
                <a:lnTo>
                  <a:pt x="927" y="699"/>
                </a:lnTo>
                <a:lnTo>
                  <a:pt x="919" y="715"/>
                </a:lnTo>
                <a:lnTo>
                  <a:pt x="919" y="715"/>
                </a:lnTo>
                <a:close/>
                <a:moveTo>
                  <a:pt x="508" y="357"/>
                </a:moveTo>
                <a:lnTo>
                  <a:pt x="508" y="357"/>
                </a:lnTo>
                <a:lnTo>
                  <a:pt x="492" y="358"/>
                </a:lnTo>
                <a:lnTo>
                  <a:pt x="477" y="360"/>
                </a:lnTo>
                <a:lnTo>
                  <a:pt x="463" y="363"/>
                </a:lnTo>
                <a:lnTo>
                  <a:pt x="449" y="369"/>
                </a:lnTo>
                <a:lnTo>
                  <a:pt x="437" y="375"/>
                </a:lnTo>
                <a:lnTo>
                  <a:pt x="424" y="383"/>
                </a:lnTo>
                <a:lnTo>
                  <a:pt x="412" y="391"/>
                </a:lnTo>
                <a:lnTo>
                  <a:pt x="401" y="401"/>
                </a:lnTo>
                <a:lnTo>
                  <a:pt x="391" y="412"/>
                </a:lnTo>
                <a:lnTo>
                  <a:pt x="383" y="423"/>
                </a:lnTo>
                <a:lnTo>
                  <a:pt x="375" y="436"/>
                </a:lnTo>
                <a:lnTo>
                  <a:pt x="369" y="449"/>
                </a:lnTo>
                <a:lnTo>
                  <a:pt x="364" y="463"/>
                </a:lnTo>
                <a:lnTo>
                  <a:pt x="360" y="477"/>
                </a:lnTo>
                <a:lnTo>
                  <a:pt x="358" y="492"/>
                </a:lnTo>
                <a:lnTo>
                  <a:pt x="357" y="508"/>
                </a:lnTo>
                <a:lnTo>
                  <a:pt x="357" y="508"/>
                </a:lnTo>
                <a:lnTo>
                  <a:pt x="358" y="523"/>
                </a:lnTo>
                <a:lnTo>
                  <a:pt x="360" y="538"/>
                </a:lnTo>
                <a:lnTo>
                  <a:pt x="364" y="552"/>
                </a:lnTo>
                <a:lnTo>
                  <a:pt x="369" y="566"/>
                </a:lnTo>
                <a:lnTo>
                  <a:pt x="375" y="580"/>
                </a:lnTo>
                <a:lnTo>
                  <a:pt x="383" y="592"/>
                </a:lnTo>
                <a:lnTo>
                  <a:pt x="391" y="604"/>
                </a:lnTo>
                <a:lnTo>
                  <a:pt x="401" y="614"/>
                </a:lnTo>
                <a:lnTo>
                  <a:pt x="412" y="624"/>
                </a:lnTo>
                <a:lnTo>
                  <a:pt x="424" y="633"/>
                </a:lnTo>
                <a:lnTo>
                  <a:pt x="437" y="640"/>
                </a:lnTo>
                <a:lnTo>
                  <a:pt x="449" y="647"/>
                </a:lnTo>
                <a:lnTo>
                  <a:pt x="463" y="652"/>
                </a:lnTo>
                <a:lnTo>
                  <a:pt x="477" y="655"/>
                </a:lnTo>
                <a:lnTo>
                  <a:pt x="492" y="657"/>
                </a:lnTo>
                <a:lnTo>
                  <a:pt x="508" y="658"/>
                </a:lnTo>
                <a:lnTo>
                  <a:pt x="508" y="658"/>
                </a:lnTo>
                <a:lnTo>
                  <a:pt x="523" y="657"/>
                </a:lnTo>
                <a:lnTo>
                  <a:pt x="538" y="655"/>
                </a:lnTo>
                <a:lnTo>
                  <a:pt x="552" y="652"/>
                </a:lnTo>
                <a:lnTo>
                  <a:pt x="566" y="647"/>
                </a:lnTo>
                <a:lnTo>
                  <a:pt x="580" y="640"/>
                </a:lnTo>
                <a:lnTo>
                  <a:pt x="592" y="633"/>
                </a:lnTo>
                <a:lnTo>
                  <a:pt x="604" y="624"/>
                </a:lnTo>
                <a:lnTo>
                  <a:pt x="615" y="614"/>
                </a:lnTo>
                <a:lnTo>
                  <a:pt x="624" y="604"/>
                </a:lnTo>
                <a:lnTo>
                  <a:pt x="633" y="592"/>
                </a:lnTo>
                <a:lnTo>
                  <a:pt x="640" y="580"/>
                </a:lnTo>
                <a:lnTo>
                  <a:pt x="647" y="566"/>
                </a:lnTo>
                <a:lnTo>
                  <a:pt x="652" y="552"/>
                </a:lnTo>
                <a:lnTo>
                  <a:pt x="655" y="538"/>
                </a:lnTo>
                <a:lnTo>
                  <a:pt x="658" y="523"/>
                </a:lnTo>
                <a:lnTo>
                  <a:pt x="659" y="508"/>
                </a:lnTo>
                <a:lnTo>
                  <a:pt x="659" y="508"/>
                </a:lnTo>
                <a:lnTo>
                  <a:pt x="658" y="492"/>
                </a:lnTo>
                <a:lnTo>
                  <a:pt x="655" y="477"/>
                </a:lnTo>
                <a:lnTo>
                  <a:pt x="652" y="463"/>
                </a:lnTo>
                <a:lnTo>
                  <a:pt x="647" y="449"/>
                </a:lnTo>
                <a:lnTo>
                  <a:pt x="640" y="436"/>
                </a:lnTo>
                <a:lnTo>
                  <a:pt x="633" y="423"/>
                </a:lnTo>
                <a:lnTo>
                  <a:pt x="624" y="412"/>
                </a:lnTo>
                <a:lnTo>
                  <a:pt x="615" y="401"/>
                </a:lnTo>
                <a:lnTo>
                  <a:pt x="604" y="391"/>
                </a:lnTo>
                <a:lnTo>
                  <a:pt x="592" y="383"/>
                </a:lnTo>
                <a:lnTo>
                  <a:pt x="580" y="375"/>
                </a:lnTo>
                <a:lnTo>
                  <a:pt x="566" y="369"/>
                </a:lnTo>
                <a:lnTo>
                  <a:pt x="552" y="363"/>
                </a:lnTo>
                <a:lnTo>
                  <a:pt x="538" y="360"/>
                </a:lnTo>
                <a:lnTo>
                  <a:pt x="523" y="358"/>
                </a:lnTo>
                <a:lnTo>
                  <a:pt x="508" y="357"/>
                </a:lnTo>
                <a:lnTo>
                  <a:pt x="508" y="357"/>
                </a:lnTo>
                <a:close/>
                <a:moveTo>
                  <a:pt x="508" y="567"/>
                </a:moveTo>
                <a:lnTo>
                  <a:pt x="508" y="567"/>
                </a:lnTo>
                <a:lnTo>
                  <a:pt x="496" y="566"/>
                </a:lnTo>
                <a:lnTo>
                  <a:pt x="485" y="563"/>
                </a:lnTo>
                <a:lnTo>
                  <a:pt x="475" y="558"/>
                </a:lnTo>
                <a:lnTo>
                  <a:pt x="466" y="550"/>
                </a:lnTo>
                <a:lnTo>
                  <a:pt x="459" y="541"/>
                </a:lnTo>
                <a:lnTo>
                  <a:pt x="454" y="531"/>
                </a:lnTo>
                <a:lnTo>
                  <a:pt x="449" y="520"/>
                </a:lnTo>
                <a:lnTo>
                  <a:pt x="448" y="508"/>
                </a:lnTo>
                <a:lnTo>
                  <a:pt x="448" y="508"/>
                </a:lnTo>
                <a:lnTo>
                  <a:pt x="449" y="495"/>
                </a:lnTo>
                <a:lnTo>
                  <a:pt x="454" y="485"/>
                </a:lnTo>
                <a:lnTo>
                  <a:pt x="459" y="475"/>
                </a:lnTo>
                <a:lnTo>
                  <a:pt x="466" y="465"/>
                </a:lnTo>
                <a:lnTo>
                  <a:pt x="475" y="459"/>
                </a:lnTo>
                <a:lnTo>
                  <a:pt x="485" y="454"/>
                </a:lnTo>
                <a:lnTo>
                  <a:pt x="496" y="449"/>
                </a:lnTo>
                <a:lnTo>
                  <a:pt x="508" y="448"/>
                </a:lnTo>
                <a:lnTo>
                  <a:pt x="508" y="448"/>
                </a:lnTo>
                <a:lnTo>
                  <a:pt x="520" y="449"/>
                </a:lnTo>
                <a:lnTo>
                  <a:pt x="531" y="454"/>
                </a:lnTo>
                <a:lnTo>
                  <a:pt x="542" y="459"/>
                </a:lnTo>
                <a:lnTo>
                  <a:pt x="550" y="465"/>
                </a:lnTo>
                <a:lnTo>
                  <a:pt x="558" y="475"/>
                </a:lnTo>
                <a:lnTo>
                  <a:pt x="563" y="485"/>
                </a:lnTo>
                <a:lnTo>
                  <a:pt x="566" y="495"/>
                </a:lnTo>
                <a:lnTo>
                  <a:pt x="567" y="508"/>
                </a:lnTo>
                <a:lnTo>
                  <a:pt x="567" y="508"/>
                </a:lnTo>
                <a:lnTo>
                  <a:pt x="566" y="520"/>
                </a:lnTo>
                <a:lnTo>
                  <a:pt x="563" y="531"/>
                </a:lnTo>
                <a:lnTo>
                  <a:pt x="558" y="541"/>
                </a:lnTo>
                <a:lnTo>
                  <a:pt x="550" y="550"/>
                </a:lnTo>
                <a:lnTo>
                  <a:pt x="542" y="558"/>
                </a:lnTo>
                <a:lnTo>
                  <a:pt x="531" y="563"/>
                </a:lnTo>
                <a:lnTo>
                  <a:pt x="520" y="566"/>
                </a:lnTo>
                <a:lnTo>
                  <a:pt x="508" y="567"/>
                </a:lnTo>
                <a:lnTo>
                  <a:pt x="508" y="5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072659" y="1979620"/>
            <a:ext cx="828000" cy="828000"/>
          </a:xfrm>
          <a:prstGeom prst="ellipse">
            <a:avLst/>
          </a:prstGeom>
          <a:gradFill>
            <a:gsLst>
              <a:gs pos="0">
                <a:srgbClr val="8196F8"/>
              </a:gs>
              <a:gs pos="100000">
                <a:srgbClr val="F3C0F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Freeform 115"/>
          <p:cNvSpPr>
            <a:spLocks/>
          </p:cNvSpPr>
          <p:nvPr/>
        </p:nvSpPr>
        <p:spPr bwMode="auto">
          <a:xfrm>
            <a:off x="2324735" y="2232489"/>
            <a:ext cx="323850" cy="322263"/>
          </a:xfrm>
          <a:custGeom>
            <a:avLst/>
            <a:gdLst>
              <a:gd name="T0" fmla="*/ 789 w 1018"/>
              <a:gd name="T1" fmla="*/ 69 h 1017"/>
              <a:gd name="T2" fmla="*/ 765 w 1018"/>
              <a:gd name="T3" fmla="*/ 25 h 1017"/>
              <a:gd name="T4" fmla="*/ 719 w 1018"/>
              <a:gd name="T5" fmla="*/ 1 h 1017"/>
              <a:gd name="T6" fmla="*/ 73 w 1018"/>
              <a:gd name="T7" fmla="*/ 1 h 1017"/>
              <a:gd name="T8" fmla="*/ 27 w 1018"/>
              <a:gd name="T9" fmla="*/ 25 h 1017"/>
              <a:gd name="T10" fmla="*/ 2 w 1018"/>
              <a:gd name="T11" fmla="*/ 69 h 1017"/>
              <a:gd name="T12" fmla="*/ 2 w 1018"/>
              <a:gd name="T13" fmla="*/ 716 h 1017"/>
              <a:gd name="T14" fmla="*/ 28 w 1018"/>
              <a:gd name="T15" fmla="*/ 766 h 1017"/>
              <a:gd name="T16" fmla="*/ 67 w 1018"/>
              <a:gd name="T17" fmla="*/ 789 h 1017"/>
              <a:gd name="T18" fmla="*/ 115 w 1018"/>
              <a:gd name="T19" fmla="*/ 791 h 1017"/>
              <a:gd name="T20" fmla="*/ 163 w 1018"/>
              <a:gd name="T21" fmla="*/ 766 h 1017"/>
              <a:gd name="T22" fmla="*/ 263 w 1018"/>
              <a:gd name="T23" fmla="*/ 745 h 1017"/>
              <a:gd name="T24" fmla="*/ 589 w 1018"/>
              <a:gd name="T25" fmla="*/ 763 h 1017"/>
              <a:gd name="T26" fmla="*/ 634 w 1018"/>
              <a:gd name="T27" fmla="*/ 777 h 1017"/>
              <a:gd name="T28" fmla="*/ 870 w 1018"/>
              <a:gd name="T29" fmla="*/ 1001 h 1017"/>
              <a:gd name="T30" fmla="*/ 923 w 1018"/>
              <a:gd name="T31" fmla="*/ 1017 h 1017"/>
              <a:gd name="T32" fmla="*/ 968 w 1018"/>
              <a:gd name="T33" fmla="*/ 1006 h 1017"/>
              <a:gd name="T34" fmla="*/ 1002 w 1018"/>
              <a:gd name="T35" fmla="*/ 975 h 1017"/>
              <a:gd name="T36" fmla="*/ 1018 w 1018"/>
              <a:gd name="T37" fmla="*/ 921 h 1017"/>
              <a:gd name="T38" fmla="*/ 1011 w 1018"/>
              <a:gd name="T39" fmla="*/ 276 h 1017"/>
              <a:gd name="T40" fmla="*/ 977 w 1018"/>
              <a:gd name="T41" fmla="*/ 238 h 1017"/>
              <a:gd name="T42" fmla="*/ 927 w 1018"/>
              <a:gd name="T43" fmla="*/ 223 h 1017"/>
              <a:gd name="T44" fmla="*/ 102 w 1018"/>
              <a:gd name="T45" fmla="*/ 729 h 1017"/>
              <a:gd name="T46" fmla="*/ 73 w 1018"/>
              <a:gd name="T47" fmla="*/ 721 h 1017"/>
              <a:gd name="T48" fmla="*/ 64 w 1018"/>
              <a:gd name="T49" fmla="*/ 86 h 1017"/>
              <a:gd name="T50" fmla="*/ 80 w 1018"/>
              <a:gd name="T51" fmla="*/ 65 h 1017"/>
              <a:gd name="T52" fmla="*/ 711 w 1018"/>
              <a:gd name="T53" fmla="*/ 65 h 1017"/>
              <a:gd name="T54" fmla="*/ 727 w 1018"/>
              <a:gd name="T55" fmla="*/ 86 h 1017"/>
              <a:gd name="T56" fmla="*/ 720 w 1018"/>
              <a:gd name="T57" fmla="*/ 470 h 1017"/>
              <a:gd name="T58" fmla="*/ 429 w 1018"/>
              <a:gd name="T59" fmla="*/ 476 h 1017"/>
              <a:gd name="T60" fmla="*/ 350 w 1018"/>
              <a:gd name="T61" fmla="*/ 501 h 1017"/>
              <a:gd name="T62" fmla="*/ 954 w 1018"/>
              <a:gd name="T63" fmla="*/ 928 h 1017"/>
              <a:gd name="T64" fmla="*/ 934 w 1018"/>
              <a:gd name="T65" fmla="*/ 951 h 1017"/>
              <a:gd name="T66" fmla="*/ 900 w 1018"/>
              <a:gd name="T67" fmla="*/ 944 h 1017"/>
              <a:gd name="T68" fmla="*/ 645 w 1018"/>
              <a:gd name="T69" fmla="*/ 711 h 1017"/>
              <a:gd name="T70" fmla="*/ 318 w 1018"/>
              <a:gd name="T71" fmla="*/ 700 h 1017"/>
              <a:gd name="T72" fmla="*/ 293 w 1018"/>
              <a:gd name="T73" fmla="*/ 685 h 1017"/>
              <a:gd name="T74" fmla="*/ 379 w 1018"/>
              <a:gd name="T75" fmla="*/ 557 h 1017"/>
              <a:gd name="T76" fmla="*/ 420 w 1018"/>
              <a:gd name="T77" fmla="*/ 540 h 1017"/>
              <a:gd name="T78" fmla="*/ 727 w 1018"/>
              <a:gd name="T79" fmla="*/ 536 h 1017"/>
              <a:gd name="T80" fmla="*/ 770 w 1018"/>
              <a:gd name="T81" fmla="*/ 508 h 1017"/>
              <a:gd name="T82" fmla="*/ 791 w 1018"/>
              <a:gd name="T83" fmla="*/ 461 h 1017"/>
              <a:gd name="T84" fmla="*/ 938 w 1018"/>
              <a:gd name="T85" fmla="*/ 288 h 1017"/>
              <a:gd name="T86" fmla="*/ 955 w 1018"/>
              <a:gd name="T87" fmla="*/ 311 h 1017"/>
              <a:gd name="T88" fmla="*/ 425 w 1018"/>
              <a:gd name="T89" fmla="*/ 373 h 1017"/>
              <a:gd name="T90" fmla="*/ 445 w 1018"/>
              <a:gd name="T91" fmla="*/ 333 h 1017"/>
              <a:gd name="T92" fmla="*/ 416 w 1018"/>
              <a:gd name="T93" fmla="*/ 289 h 1017"/>
              <a:gd name="T94" fmla="*/ 371 w 1018"/>
              <a:gd name="T95" fmla="*/ 294 h 1017"/>
              <a:gd name="T96" fmla="*/ 350 w 1018"/>
              <a:gd name="T97" fmla="*/ 333 h 1017"/>
              <a:gd name="T98" fmla="*/ 380 w 1018"/>
              <a:gd name="T99" fmla="*/ 377 h 1017"/>
              <a:gd name="T100" fmla="*/ 197 w 1018"/>
              <a:gd name="T101" fmla="*/ 286 h 1017"/>
              <a:gd name="T102" fmla="*/ 160 w 1018"/>
              <a:gd name="T103" fmla="*/ 324 h 1017"/>
              <a:gd name="T104" fmla="*/ 174 w 1018"/>
              <a:gd name="T105" fmla="*/ 367 h 1017"/>
              <a:gd name="T106" fmla="*/ 217 w 1018"/>
              <a:gd name="T107" fmla="*/ 380 h 1017"/>
              <a:gd name="T108" fmla="*/ 254 w 1018"/>
              <a:gd name="T109" fmla="*/ 343 h 1017"/>
              <a:gd name="T110" fmla="*/ 240 w 1018"/>
              <a:gd name="T111" fmla="*/ 300 h 1017"/>
              <a:gd name="T112" fmla="*/ 589 w 1018"/>
              <a:gd name="T113" fmla="*/ 380 h 1017"/>
              <a:gd name="T114" fmla="*/ 629 w 1018"/>
              <a:gd name="T115" fmla="*/ 360 h 1017"/>
              <a:gd name="T116" fmla="*/ 633 w 1018"/>
              <a:gd name="T117" fmla="*/ 315 h 1017"/>
              <a:gd name="T118" fmla="*/ 589 w 1018"/>
              <a:gd name="T119" fmla="*/ 286 h 1017"/>
              <a:gd name="T120" fmla="*/ 549 w 1018"/>
              <a:gd name="T121" fmla="*/ 306 h 1017"/>
              <a:gd name="T122" fmla="*/ 545 w 1018"/>
              <a:gd name="T123" fmla="*/ 351 h 1017"/>
              <a:gd name="T124" fmla="*/ 589 w 1018"/>
              <a:gd name="T125" fmla="*/ 38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018" h="1017">
                <a:moveTo>
                  <a:pt x="927" y="223"/>
                </a:moveTo>
                <a:lnTo>
                  <a:pt x="792" y="223"/>
                </a:lnTo>
                <a:lnTo>
                  <a:pt x="792" y="86"/>
                </a:lnTo>
                <a:lnTo>
                  <a:pt x="792" y="86"/>
                </a:lnTo>
                <a:lnTo>
                  <a:pt x="791" y="78"/>
                </a:lnTo>
                <a:lnTo>
                  <a:pt x="789" y="69"/>
                </a:lnTo>
                <a:lnTo>
                  <a:pt x="787" y="61"/>
                </a:lnTo>
                <a:lnTo>
                  <a:pt x="784" y="53"/>
                </a:lnTo>
                <a:lnTo>
                  <a:pt x="780" y="45"/>
                </a:lnTo>
                <a:lnTo>
                  <a:pt x="776" y="38"/>
                </a:lnTo>
                <a:lnTo>
                  <a:pt x="770" y="31"/>
                </a:lnTo>
                <a:lnTo>
                  <a:pt x="765" y="25"/>
                </a:lnTo>
                <a:lnTo>
                  <a:pt x="758" y="19"/>
                </a:lnTo>
                <a:lnTo>
                  <a:pt x="751" y="15"/>
                </a:lnTo>
                <a:lnTo>
                  <a:pt x="743" y="10"/>
                </a:lnTo>
                <a:lnTo>
                  <a:pt x="736" y="6"/>
                </a:lnTo>
                <a:lnTo>
                  <a:pt x="727" y="3"/>
                </a:lnTo>
                <a:lnTo>
                  <a:pt x="719" y="1"/>
                </a:lnTo>
                <a:lnTo>
                  <a:pt x="709" y="0"/>
                </a:lnTo>
                <a:lnTo>
                  <a:pt x="699" y="0"/>
                </a:lnTo>
                <a:lnTo>
                  <a:pt x="92" y="0"/>
                </a:lnTo>
                <a:lnTo>
                  <a:pt x="92" y="0"/>
                </a:lnTo>
                <a:lnTo>
                  <a:pt x="82" y="0"/>
                </a:lnTo>
                <a:lnTo>
                  <a:pt x="73" y="1"/>
                </a:lnTo>
                <a:lnTo>
                  <a:pt x="64" y="3"/>
                </a:lnTo>
                <a:lnTo>
                  <a:pt x="56" y="6"/>
                </a:lnTo>
                <a:lnTo>
                  <a:pt x="48" y="10"/>
                </a:lnTo>
                <a:lnTo>
                  <a:pt x="41" y="15"/>
                </a:lnTo>
                <a:lnTo>
                  <a:pt x="33" y="19"/>
                </a:lnTo>
                <a:lnTo>
                  <a:pt x="27" y="25"/>
                </a:lnTo>
                <a:lnTo>
                  <a:pt x="21" y="31"/>
                </a:lnTo>
                <a:lnTo>
                  <a:pt x="16" y="38"/>
                </a:lnTo>
                <a:lnTo>
                  <a:pt x="12" y="45"/>
                </a:lnTo>
                <a:lnTo>
                  <a:pt x="7" y="53"/>
                </a:lnTo>
                <a:lnTo>
                  <a:pt x="4" y="61"/>
                </a:lnTo>
                <a:lnTo>
                  <a:pt x="2" y="69"/>
                </a:lnTo>
                <a:lnTo>
                  <a:pt x="1" y="78"/>
                </a:lnTo>
                <a:lnTo>
                  <a:pt x="0" y="86"/>
                </a:lnTo>
                <a:lnTo>
                  <a:pt x="0" y="698"/>
                </a:lnTo>
                <a:lnTo>
                  <a:pt x="0" y="698"/>
                </a:lnTo>
                <a:lnTo>
                  <a:pt x="1" y="708"/>
                </a:lnTo>
                <a:lnTo>
                  <a:pt x="2" y="716"/>
                </a:lnTo>
                <a:lnTo>
                  <a:pt x="4" y="726"/>
                </a:lnTo>
                <a:lnTo>
                  <a:pt x="7" y="735"/>
                </a:lnTo>
                <a:lnTo>
                  <a:pt x="12" y="743"/>
                </a:lnTo>
                <a:lnTo>
                  <a:pt x="16" y="751"/>
                </a:lnTo>
                <a:lnTo>
                  <a:pt x="21" y="758"/>
                </a:lnTo>
                <a:lnTo>
                  <a:pt x="28" y="766"/>
                </a:lnTo>
                <a:lnTo>
                  <a:pt x="28" y="766"/>
                </a:lnTo>
                <a:lnTo>
                  <a:pt x="35" y="772"/>
                </a:lnTo>
                <a:lnTo>
                  <a:pt x="43" y="777"/>
                </a:lnTo>
                <a:lnTo>
                  <a:pt x="51" y="782"/>
                </a:lnTo>
                <a:lnTo>
                  <a:pt x="59" y="786"/>
                </a:lnTo>
                <a:lnTo>
                  <a:pt x="67" y="789"/>
                </a:lnTo>
                <a:lnTo>
                  <a:pt x="77" y="791"/>
                </a:lnTo>
                <a:lnTo>
                  <a:pt x="87" y="792"/>
                </a:lnTo>
                <a:lnTo>
                  <a:pt x="95" y="794"/>
                </a:lnTo>
                <a:lnTo>
                  <a:pt x="95" y="794"/>
                </a:lnTo>
                <a:lnTo>
                  <a:pt x="105" y="792"/>
                </a:lnTo>
                <a:lnTo>
                  <a:pt x="115" y="791"/>
                </a:lnTo>
                <a:lnTo>
                  <a:pt x="123" y="789"/>
                </a:lnTo>
                <a:lnTo>
                  <a:pt x="132" y="786"/>
                </a:lnTo>
                <a:lnTo>
                  <a:pt x="140" y="783"/>
                </a:lnTo>
                <a:lnTo>
                  <a:pt x="148" y="777"/>
                </a:lnTo>
                <a:lnTo>
                  <a:pt x="155" y="772"/>
                </a:lnTo>
                <a:lnTo>
                  <a:pt x="163" y="766"/>
                </a:lnTo>
                <a:lnTo>
                  <a:pt x="230" y="700"/>
                </a:lnTo>
                <a:lnTo>
                  <a:pt x="230" y="700"/>
                </a:lnTo>
                <a:lnTo>
                  <a:pt x="236" y="713"/>
                </a:lnTo>
                <a:lnTo>
                  <a:pt x="243" y="726"/>
                </a:lnTo>
                <a:lnTo>
                  <a:pt x="252" y="737"/>
                </a:lnTo>
                <a:lnTo>
                  <a:pt x="263" y="745"/>
                </a:lnTo>
                <a:lnTo>
                  <a:pt x="276" y="753"/>
                </a:lnTo>
                <a:lnTo>
                  <a:pt x="288" y="759"/>
                </a:lnTo>
                <a:lnTo>
                  <a:pt x="303" y="762"/>
                </a:lnTo>
                <a:lnTo>
                  <a:pt x="318" y="763"/>
                </a:lnTo>
                <a:lnTo>
                  <a:pt x="589" y="763"/>
                </a:lnTo>
                <a:lnTo>
                  <a:pt x="589" y="763"/>
                </a:lnTo>
                <a:lnTo>
                  <a:pt x="597" y="763"/>
                </a:lnTo>
                <a:lnTo>
                  <a:pt x="605" y="765"/>
                </a:lnTo>
                <a:lnTo>
                  <a:pt x="612" y="767"/>
                </a:lnTo>
                <a:lnTo>
                  <a:pt x="620" y="770"/>
                </a:lnTo>
                <a:lnTo>
                  <a:pt x="626" y="773"/>
                </a:lnTo>
                <a:lnTo>
                  <a:pt x="634" y="777"/>
                </a:lnTo>
                <a:lnTo>
                  <a:pt x="640" y="782"/>
                </a:lnTo>
                <a:lnTo>
                  <a:pt x="646" y="787"/>
                </a:lnTo>
                <a:lnTo>
                  <a:pt x="855" y="989"/>
                </a:lnTo>
                <a:lnTo>
                  <a:pt x="855" y="989"/>
                </a:lnTo>
                <a:lnTo>
                  <a:pt x="862" y="995"/>
                </a:lnTo>
                <a:lnTo>
                  <a:pt x="870" y="1001"/>
                </a:lnTo>
                <a:lnTo>
                  <a:pt x="877" y="1006"/>
                </a:lnTo>
                <a:lnTo>
                  <a:pt x="886" y="1010"/>
                </a:lnTo>
                <a:lnTo>
                  <a:pt x="895" y="1012"/>
                </a:lnTo>
                <a:lnTo>
                  <a:pt x="903" y="1016"/>
                </a:lnTo>
                <a:lnTo>
                  <a:pt x="913" y="1017"/>
                </a:lnTo>
                <a:lnTo>
                  <a:pt x="923" y="1017"/>
                </a:lnTo>
                <a:lnTo>
                  <a:pt x="923" y="1017"/>
                </a:lnTo>
                <a:lnTo>
                  <a:pt x="932" y="1017"/>
                </a:lnTo>
                <a:lnTo>
                  <a:pt x="941" y="1016"/>
                </a:lnTo>
                <a:lnTo>
                  <a:pt x="950" y="1012"/>
                </a:lnTo>
                <a:lnTo>
                  <a:pt x="959" y="1010"/>
                </a:lnTo>
                <a:lnTo>
                  <a:pt x="968" y="1006"/>
                </a:lnTo>
                <a:lnTo>
                  <a:pt x="975" y="1001"/>
                </a:lnTo>
                <a:lnTo>
                  <a:pt x="983" y="995"/>
                </a:lnTo>
                <a:lnTo>
                  <a:pt x="990" y="989"/>
                </a:lnTo>
                <a:lnTo>
                  <a:pt x="990" y="989"/>
                </a:lnTo>
                <a:lnTo>
                  <a:pt x="997" y="982"/>
                </a:lnTo>
                <a:lnTo>
                  <a:pt x="1002" y="975"/>
                </a:lnTo>
                <a:lnTo>
                  <a:pt x="1006" y="966"/>
                </a:lnTo>
                <a:lnTo>
                  <a:pt x="1011" y="958"/>
                </a:lnTo>
                <a:lnTo>
                  <a:pt x="1014" y="949"/>
                </a:lnTo>
                <a:lnTo>
                  <a:pt x="1016" y="941"/>
                </a:lnTo>
                <a:lnTo>
                  <a:pt x="1017" y="931"/>
                </a:lnTo>
                <a:lnTo>
                  <a:pt x="1018" y="921"/>
                </a:lnTo>
                <a:lnTo>
                  <a:pt x="1018" y="311"/>
                </a:lnTo>
                <a:lnTo>
                  <a:pt x="1018" y="311"/>
                </a:lnTo>
                <a:lnTo>
                  <a:pt x="1017" y="301"/>
                </a:lnTo>
                <a:lnTo>
                  <a:pt x="1016" y="292"/>
                </a:lnTo>
                <a:lnTo>
                  <a:pt x="1014" y="284"/>
                </a:lnTo>
                <a:lnTo>
                  <a:pt x="1011" y="276"/>
                </a:lnTo>
                <a:lnTo>
                  <a:pt x="1007" y="269"/>
                </a:lnTo>
                <a:lnTo>
                  <a:pt x="1002" y="261"/>
                </a:lnTo>
                <a:lnTo>
                  <a:pt x="997" y="255"/>
                </a:lnTo>
                <a:lnTo>
                  <a:pt x="991" y="248"/>
                </a:lnTo>
                <a:lnTo>
                  <a:pt x="985" y="243"/>
                </a:lnTo>
                <a:lnTo>
                  <a:pt x="977" y="238"/>
                </a:lnTo>
                <a:lnTo>
                  <a:pt x="970" y="233"/>
                </a:lnTo>
                <a:lnTo>
                  <a:pt x="962" y="230"/>
                </a:lnTo>
                <a:lnTo>
                  <a:pt x="954" y="227"/>
                </a:lnTo>
                <a:lnTo>
                  <a:pt x="945" y="225"/>
                </a:lnTo>
                <a:lnTo>
                  <a:pt x="935" y="224"/>
                </a:lnTo>
                <a:lnTo>
                  <a:pt x="927" y="223"/>
                </a:lnTo>
                <a:lnTo>
                  <a:pt x="927" y="223"/>
                </a:lnTo>
                <a:close/>
                <a:moveTo>
                  <a:pt x="118" y="721"/>
                </a:moveTo>
                <a:lnTo>
                  <a:pt x="118" y="721"/>
                </a:lnTo>
                <a:lnTo>
                  <a:pt x="114" y="725"/>
                </a:lnTo>
                <a:lnTo>
                  <a:pt x="108" y="727"/>
                </a:lnTo>
                <a:lnTo>
                  <a:pt x="102" y="729"/>
                </a:lnTo>
                <a:lnTo>
                  <a:pt x="95" y="729"/>
                </a:lnTo>
                <a:lnTo>
                  <a:pt x="90" y="729"/>
                </a:lnTo>
                <a:lnTo>
                  <a:pt x="83" y="727"/>
                </a:lnTo>
                <a:lnTo>
                  <a:pt x="78" y="725"/>
                </a:lnTo>
                <a:lnTo>
                  <a:pt x="73" y="721"/>
                </a:lnTo>
                <a:lnTo>
                  <a:pt x="73" y="721"/>
                </a:lnTo>
                <a:lnTo>
                  <a:pt x="70" y="715"/>
                </a:lnTo>
                <a:lnTo>
                  <a:pt x="66" y="710"/>
                </a:lnTo>
                <a:lnTo>
                  <a:pt x="64" y="704"/>
                </a:lnTo>
                <a:lnTo>
                  <a:pt x="64" y="698"/>
                </a:lnTo>
                <a:lnTo>
                  <a:pt x="64" y="86"/>
                </a:lnTo>
                <a:lnTo>
                  <a:pt x="64" y="86"/>
                </a:lnTo>
                <a:lnTo>
                  <a:pt x="64" y="82"/>
                </a:lnTo>
                <a:lnTo>
                  <a:pt x="66" y="78"/>
                </a:lnTo>
                <a:lnTo>
                  <a:pt x="68" y="74"/>
                </a:lnTo>
                <a:lnTo>
                  <a:pt x="72" y="70"/>
                </a:lnTo>
                <a:lnTo>
                  <a:pt x="76" y="67"/>
                </a:lnTo>
                <a:lnTo>
                  <a:pt x="80" y="65"/>
                </a:lnTo>
                <a:lnTo>
                  <a:pt x="86" y="63"/>
                </a:lnTo>
                <a:lnTo>
                  <a:pt x="92" y="63"/>
                </a:lnTo>
                <a:lnTo>
                  <a:pt x="699" y="63"/>
                </a:lnTo>
                <a:lnTo>
                  <a:pt x="699" y="63"/>
                </a:lnTo>
                <a:lnTo>
                  <a:pt x="706" y="63"/>
                </a:lnTo>
                <a:lnTo>
                  <a:pt x="711" y="65"/>
                </a:lnTo>
                <a:lnTo>
                  <a:pt x="715" y="67"/>
                </a:lnTo>
                <a:lnTo>
                  <a:pt x="720" y="70"/>
                </a:lnTo>
                <a:lnTo>
                  <a:pt x="723" y="74"/>
                </a:lnTo>
                <a:lnTo>
                  <a:pt x="725" y="78"/>
                </a:lnTo>
                <a:lnTo>
                  <a:pt x="727" y="82"/>
                </a:lnTo>
                <a:lnTo>
                  <a:pt x="727" y="86"/>
                </a:lnTo>
                <a:lnTo>
                  <a:pt x="727" y="452"/>
                </a:lnTo>
                <a:lnTo>
                  <a:pt x="727" y="452"/>
                </a:lnTo>
                <a:lnTo>
                  <a:pt x="727" y="458"/>
                </a:lnTo>
                <a:lnTo>
                  <a:pt x="725" y="462"/>
                </a:lnTo>
                <a:lnTo>
                  <a:pt x="723" y="466"/>
                </a:lnTo>
                <a:lnTo>
                  <a:pt x="720" y="470"/>
                </a:lnTo>
                <a:lnTo>
                  <a:pt x="715" y="473"/>
                </a:lnTo>
                <a:lnTo>
                  <a:pt x="711" y="475"/>
                </a:lnTo>
                <a:lnTo>
                  <a:pt x="706" y="476"/>
                </a:lnTo>
                <a:lnTo>
                  <a:pt x="699" y="476"/>
                </a:lnTo>
                <a:lnTo>
                  <a:pt x="429" y="476"/>
                </a:lnTo>
                <a:lnTo>
                  <a:pt x="429" y="476"/>
                </a:lnTo>
                <a:lnTo>
                  <a:pt x="415" y="477"/>
                </a:lnTo>
                <a:lnTo>
                  <a:pt x="401" y="479"/>
                </a:lnTo>
                <a:lnTo>
                  <a:pt x="387" y="482"/>
                </a:lnTo>
                <a:lnTo>
                  <a:pt x="374" y="487"/>
                </a:lnTo>
                <a:lnTo>
                  <a:pt x="361" y="493"/>
                </a:lnTo>
                <a:lnTo>
                  <a:pt x="350" y="501"/>
                </a:lnTo>
                <a:lnTo>
                  <a:pt x="339" y="508"/>
                </a:lnTo>
                <a:lnTo>
                  <a:pt x="328" y="518"/>
                </a:lnTo>
                <a:lnTo>
                  <a:pt x="118" y="721"/>
                </a:lnTo>
                <a:close/>
                <a:moveTo>
                  <a:pt x="955" y="921"/>
                </a:moveTo>
                <a:lnTo>
                  <a:pt x="955" y="921"/>
                </a:lnTo>
                <a:lnTo>
                  <a:pt x="954" y="928"/>
                </a:lnTo>
                <a:lnTo>
                  <a:pt x="951" y="934"/>
                </a:lnTo>
                <a:lnTo>
                  <a:pt x="949" y="939"/>
                </a:lnTo>
                <a:lnTo>
                  <a:pt x="945" y="944"/>
                </a:lnTo>
                <a:lnTo>
                  <a:pt x="945" y="944"/>
                </a:lnTo>
                <a:lnTo>
                  <a:pt x="940" y="948"/>
                </a:lnTo>
                <a:lnTo>
                  <a:pt x="934" y="951"/>
                </a:lnTo>
                <a:lnTo>
                  <a:pt x="929" y="952"/>
                </a:lnTo>
                <a:lnTo>
                  <a:pt x="923" y="953"/>
                </a:lnTo>
                <a:lnTo>
                  <a:pt x="916" y="952"/>
                </a:lnTo>
                <a:lnTo>
                  <a:pt x="911" y="951"/>
                </a:lnTo>
                <a:lnTo>
                  <a:pt x="904" y="948"/>
                </a:lnTo>
                <a:lnTo>
                  <a:pt x="900" y="944"/>
                </a:lnTo>
                <a:lnTo>
                  <a:pt x="691" y="742"/>
                </a:lnTo>
                <a:lnTo>
                  <a:pt x="691" y="742"/>
                </a:lnTo>
                <a:lnTo>
                  <a:pt x="680" y="732"/>
                </a:lnTo>
                <a:lnTo>
                  <a:pt x="668" y="724"/>
                </a:lnTo>
                <a:lnTo>
                  <a:pt x="656" y="716"/>
                </a:lnTo>
                <a:lnTo>
                  <a:pt x="645" y="711"/>
                </a:lnTo>
                <a:lnTo>
                  <a:pt x="631" y="706"/>
                </a:lnTo>
                <a:lnTo>
                  <a:pt x="618" y="702"/>
                </a:lnTo>
                <a:lnTo>
                  <a:pt x="604" y="700"/>
                </a:lnTo>
                <a:lnTo>
                  <a:pt x="589" y="700"/>
                </a:lnTo>
                <a:lnTo>
                  <a:pt x="318" y="700"/>
                </a:lnTo>
                <a:lnTo>
                  <a:pt x="318" y="700"/>
                </a:lnTo>
                <a:lnTo>
                  <a:pt x="313" y="699"/>
                </a:lnTo>
                <a:lnTo>
                  <a:pt x="308" y="698"/>
                </a:lnTo>
                <a:lnTo>
                  <a:pt x="302" y="696"/>
                </a:lnTo>
                <a:lnTo>
                  <a:pt x="298" y="693"/>
                </a:lnTo>
                <a:lnTo>
                  <a:pt x="295" y="689"/>
                </a:lnTo>
                <a:lnTo>
                  <a:pt x="293" y="685"/>
                </a:lnTo>
                <a:lnTo>
                  <a:pt x="291" y="681"/>
                </a:lnTo>
                <a:lnTo>
                  <a:pt x="291" y="677"/>
                </a:lnTo>
                <a:lnTo>
                  <a:pt x="291" y="642"/>
                </a:lnTo>
                <a:lnTo>
                  <a:pt x="372" y="563"/>
                </a:lnTo>
                <a:lnTo>
                  <a:pt x="372" y="563"/>
                </a:lnTo>
                <a:lnTo>
                  <a:pt x="379" y="557"/>
                </a:lnTo>
                <a:lnTo>
                  <a:pt x="385" y="553"/>
                </a:lnTo>
                <a:lnTo>
                  <a:pt x="391" y="549"/>
                </a:lnTo>
                <a:lnTo>
                  <a:pt x="398" y="546"/>
                </a:lnTo>
                <a:lnTo>
                  <a:pt x="405" y="544"/>
                </a:lnTo>
                <a:lnTo>
                  <a:pt x="413" y="541"/>
                </a:lnTo>
                <a:lnTo>
                  <a:pt x="420" y="540"/>
                </a:lnTo>
                <a:lnTo>
                  <a:pt x="429" y="540"/>
                </a:lnTo>
                <a:lnTo>
                  <a:pt x="699" y="540"/>
                </a:lnTo>
                <a:lnTo>
                  <a:pt x="699" y="540"/>
                </a:lnTo>
                <a:lnTo>
                  <a:pt x="709" y="539"/>
                </a:lnTo>
                <a:lnTo>
                  <a:pt x="719" y="538"/>
                </a:lnTo>
                <a:lnTo>
                  <a:pt x="727" y="536"/>
                </a:lnTo>
                <a:lnTo>
                  <a:pt x="736" y="533"/>
                </a:lnTo>
                <a:lnTo>
                  <a:pt x="743" y="530"/>
                </a:lnTo>
                <a:lnTo>
                  <a:pt x="751" y="525"/>
                </a:lnTo>
                <a:lnTo>
                  <a:pt x="758" y="520"/>
                </a:lnTo>
                <a:lnTo>
                  <a:pt x="765" y="515"/>
                </a:lnTo>
                <a:lnTo>
                  <a:pt x="770" y="508"/>
                </a:lnTo>
                <a:lnTo>
                  <a:pt x="776" y="502"/>
                </a:lnTo>
                <a:lnTo>
                  <a:pt x="780" y="494"/>
                </a:lnTo>
                <a:lnTo>
                  <a:pt x="784" y="487"/>
                </a:lnTo>
                <a:lnTo>
                  <a:pt x="787" y="478"/>
                </a:lnTo>
                <a:lnTo>
                  <a:pt x="789" y="471"/>
                </a:lnTo>
                <a:lnTo>
                  <a:pt x="791" y="461"/>
                </a:lnTo>
                <a:lnTo>
                  <a:pt x="792" y="452"/>
                </a:lnTo>
                <a:lnTo>
                  <a:pt x="792" y="286"/>
                </a:lnTo>
                <a:lnTo>
                  <a:pt x="927" y="286"/>
                </a:lnTo>
                <a:lnTo>
                  <a:pt x="927" y="286"/>
                </a:lnTo>
                <a:lnTo>
                  <a:pt x="932" y="287"/>
                </a:lnTo>
                <a:lnTo>
                  <a:pt x="938" y="288"/>
                </a:lnTo>
                <a:lnTo>
                  <a:pt x="942" y="290"/>
                </a:lnTo>
                <a:lnTo>
                  <a:pt x="946" y="294"/>
                </a:lnTo>
                <a:lnTo>
                  <a:pt x="949" y="297"/>
                </a:lnTo>
                <a:lnTo>
                  <a:pt x="953" y="301"/>
                </a:lnTo>
                <a:lnTo>
                  <a:pt x="954" y="305"/>
                </a:lnTo>
                <a:lnTo>
                  <a:pt x="955" y="311"/>
                </a:lnTo>
                <a:lnTo>
                  <a:pt x="955" y="921"/>
                </a:lnTo>
                <a:close/>
                <a:moveTo>
                  <a:pt x="398" y="380"/>
                </a:moveTo>
                <a:lnTo>
                  <a:pt x="398" y="380"/>
                </a:lnTo>
                <a:lnTo>
                  <a:pt x="408" y="380"/>
                </a:lnTo>
                <a:lnTo>
                  <a:pt x="416" y="377"/>
                </a:lnTo>
                <a:lnTo>
                  <a:pt x="425" y="373"/>
                </a:lnTo>
                <a:lnTo>
                  <a:pt x="431" y="367"/>
                </a:lnTo>
                <a:lnTo>
                  <a:pt x="438" y="360"/>
                </a:lnTo>
                <a:lnTo>
                  <a:pt x="442" y="351"/>
                </a:lnTo>
                <a:lnTo>
                  <a:pt x="444" y="343"/>
                </a:lnTo>
                <a:lnTo>
                  <a:pt x="445" y="333"/>
                </a:lnTo>
                <a:lnTo>
                  <a:pt x="445" y="333"/>
                </a:lnTo>
                <a:lnTo>
                  <a:pt x="444" y="324"/>
                </a:lnTo>
                <a:lnTo>
                  <a:pt x="442" y="315"/>
                </a:lnTo>
                <a:lnTo>
                  <a:pt x="438" y="306"/>
                </a:lnTo>
                <a:lnTo>
                  <a:pt x="431" y="300"/>
                </a:lnTo>
                <a:lnTo>
                  <a:pt x="425" y="294"/>
                </a:lnTo>
                <a:lnTo>
                  <a:pt x="416" y="289"/>
                </a:lnTo>
                <a:lnTo>
                  <a:pt x="408" y="286"/>
                </a:lnTo>
                <a:lnTo>
                  <a:pt x="398" y="286"/>
                </a:lnTo>
                <a:lnTo>
                  <a:pt x="398" y="286"/>
                </a:lnTo>
                <a:lnTo>
                  <a:pt x="388" y="286"/>
                </a:lnTo>
                <a:lnTo>
                  <a:pt x="380" y="289"/>
                </a:lnTo>
                <a:lnTo>
                  <a:pt x="371" y="294"/>
                </a:lnTo>
                <a:lnTo>
                  <a:pt x="364" y="300"/>
                </a:lnTo>
                <a:lnTo>
                  <a:pt x="358" y="306"/>
                </a:lnTo>
                <a:lnTo>
                  <a:pt x="354" y="315"/>
                </a:lnTo>
                <a:lnTo>
                  <a:pt x="351" y="324"/>
                </a:lnTo>
                <a:lnTo>
                  <a:pt x="350" y="333"/>
                </a:lnTo>
                <a:lnTo>
                  <a:pt x="350" y="333"/>
                </a:lnTo>
                <a:lnTo>
                  <a:pt x="351" y="343"/>
                </a:lnTo>
                <a:lnTo>
                  <a:pt x="354" y="351"/>
                </a:lnTo>
                <a:lnTo>
                  <a:pt x="358" y="360"/>
                </a:lnTo>
                <a:lnTo>
                  <a:pt x="364" y="367"/>
                </a:lnTo>
                <a:lnTo>
                  <a:pt x="371" y="373"/>
                </a:lnTo>
                <a:lnTo>
                  <a:pt x="380" y="377"/>
                </a:lnTo>
                <a:lnTo>
                  <a:pt x="388" y="380"/>
                </a:lnTo>
                <a:lnTo>
                  <a:pt x="398" y="380"/>
                </a:lnTo>
                <a:lnTo>
                  <a:pt x="398" y="380"/>
                </a:lnTo>
                <a:close/>
                <a:moveTo>
                  <a:pt x="207" y="286"/>
                </a:moveTo>
                <a:lnTo>
                  <a:pt x="207" y="286"/>
                </a:lnTo>
                <a:lnTo>
                  <a:pt x="197" y="286"/>
                </a:lnTo>
                <a:lnTo>
                  <a:pt x="189" y="289"/>
                </a:lnTo>
                <a:lnTo>
                  <a:pt x="180" y="294"/>
                </a:lnTo>
                <a:lnTo>
                  <a:pt x="174" y="300"/>
                </a:lnTo>
                <a:lnTo>
                  <a:pt x="167" y="306"/>
                </a:lnTo>
                <a:lnTo>
                  <a:pt x="163" y="315"/>
                </a:lnTo>
                <a:lnTo>
                  <a:pt x="160" y="324"/>
                </a:lnTo>
                <a:lnTo>
                  <a:pt x="160" y="333"/>
                </a:lnTo>
                <a:lnTo>
                  <a:pt x="160" y="333"/>
                </a:lnTo>
                <a:lnTo>
                  <a:pt x="160" y="343"/>
                </a:lnTo>
                <a:lnTo>
                  <a:pt x="163" y="351"/>
                </a:lnTo>
                <a:lnTo>
                  <a:pt x="167" y="360"/>
                </a:lnTo>
                <a:lnTo>
                  <a:pt x="174" y="367"/>
                </a:lnTo>
                <a:lnTo>
                  <a:pt x="180" y="373"/>
                </a:lnTo>
                <a:lnTo>
                  <a:pt x="189" y="377"/>
                </a:lnTo>
                <a:lnTo>
                  <a:pt x="197" y="380"/>
                </a:lnTo>
                <a:lnTo>
                  <a:pt x="207" y="380"/>
                </a:lnTo>
                <a:lnTo>
                  <a:pt x="207" y="380"/>
                </a:lnTo>
                <a:lnTo>
                  <a:pt x="217" y="380"/>
                </a:lnTo>
                <a:lnTo>
                  <a:pt x="225" y="377"/>
                </a:lnTo>
                <a:lnTo>
                  <a:pt x="234" y="373"/>
                </a:lnTo>
                <a:lnTo>
                  <a:pt x="240" y="367"/>
                </a:lnTo>
                <a:lnTo>
                  <a:pt x="247" y="360"/>
                </a:lnTo>
                <a:lnTo>
                  <a:pt x="251" y="351"/>
                </a:lnTo>
                <a:lnTo>
                  <a:pt x="254" y="343"/>
                </a:lnTo>
                <a:lnTo>
                  <a:pt x="254" y="333"/>
                </a:lnTo>
                <a:lnTo>
                  <a:pt x="254" y="333"/>
                </a:lnTo>
                <a:lnTo>
                  <a:pt x="254" y="324"/>
                </a:lnTo>
                <a:lnTo>
                  <a:pt x="251" y="315"/>
                </a:lnTo>
                <a:lnTo>
                  <a:pt x="247" y="306"/>
                </a:lnTo>
                <a:lnTo>
                  <a:pt x="240" y="300"/>
                </a:lnTo>
                <a:lnTo>
                  <a:pt x="234" y="294"/>
                </a:lnTo>
                <a:lnTo>
                  <a:pt x="225" y="289"/>
                </a:lnTo>
                <a:lnTo>
                  <a:pt x="217" y="286"/>
                </a:lnTo>
                <a:lnTo>
                  <a:pt x="207" y="286"/>
                </a:lnTo>
                <a:lnTo>
                  <a:pt x="207" y="286"/>
                </a:lnTo>
                <a:close/>
                <a:moveTo>
                  <a:pt x="589" y="380"/>
                </a:moveTo>
                <a:lnTo>
                  <a:pt x="589" y="380"/>
                </a:lnTo>
                <a:lnTo>
                  <a:pt x="598" y="380"/>
                </a:lnTo>
                <a:lnTo>
                  <a:pt x="607" y="377"/>
                </a:lnTo>
                <a:lnTo>
                  <a:pt x="616" y="373"/>
                </a:lnTo>
                <a:lnTo>
                  <a:pt x="622" y="367"/>
                </a:lnTo>
                <a:lnTo>
                  <a:pt x="629" y="360"/>
                </a:lnTo>
                <a:lnTo>
                  <a:pt x="633" y="351"/>
                </a:lnTo>
                <a:lnTo>
                  <a:pt x="635" y="343"/>
                </a:lnTo>
                <a:lnTo>
                  <a:pt x="636" y="333"/>
                </a:lnTo>
                <a:lnTo>
                  <a:pt x="636" y="333"/>
                </a:lnTo>
                <a:lnTo>
                  <a:pt x="635" y="324"/>
                </a:lnTo>
                <a:lnTo>
                  <a:pt x="633" y="315"/>
                </a:lnTo>
                <a:lnTo>
                  <a:pt x="629" y="306"/>
                </a:lnTo>
                <a:lnTo>
                  <a:pt x="622" y="300"/>
                </a:lnTo>
                <a:lnTo>
                  <a:pt x="616" y="294"/>
                </a:lnTo>
                <a:lnTo>
                  <a:pt x="607" y="289"/>
                </a:lnTo>
                <a:lnTo>
                  <a:pt x="598" y="286"/>
                </a:lnTo>
                <a:lnTo>
                  <a:pt x="589" y="286"/>
                </a:lnTo>
                <a:lnTo>
                  <a:pt x="589" y="286"/>
                </a:lnTo>
                <a:lnTo>
                  <a:pt x="579" y="286"/>
                </a:lnTo>
                <a:lnTo>
                  <a:pt x="570" y="289"/>
                </a:lnTo>
                <a:lnTo>
                  <a:pt x="562" y="294"/>
                </a:lnTo>
                <a:lnTo>
                  <a:pt x="554" y="300"/>
                </a:lnTo>
                <a:lnTo>
                  <a:pt x="549" y="306"/>
                </a:lnTo>
                <a:lnTo>
                  <a:pt x="545" y="315"/>
                </a:lnTo>
                <a:lnTo>
                  <a:pt x="542" y="324"/>
                </a:lnTo>
                <a:lnTo>
                  <a:pt x="541" y="333"/>
                </a:lnTo>
                <a:lnTo>
                  <a:pt x="541" y="333"/>
                </a:lnTo>
                <a:lnTo>
                  <a:pt x="542" y="343"/>
                </a:lnTo>
                <a:lnTo>
                  <a:pt x="545" y="351"/>
                </a:lnTo>
                <a:lnTo>
                  <a:pt x="549" y="360"/>
                </a:lnTo>
                <a:lnTo>
                  <a:pt x="554" y="367"/>
                </a:lnTo>
                <a:lnTo>
                  <a:pt x="562" y="373"/>
                </a:lnTo>
                <a:lnTo>
                  <a:pt x="570" y="377"/>
                </a:lnTo>
                <a:lnTo>
                  <a:pt x="579" y="380"/>
                </a:lnTo>
                <a:lnTo>
                  <a:pt x="589" y="380"/>
                </a:lnTo>
                <a:lnTo>
                  <a:pt x="589" y="3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563449" y="407497"/>
            <a:ext cx="3263768" cy="843308"/>
            <a:chOff x="563449" y="407497"/>
            <a:chExt cx="3263768" cy="843308"/>
          </a:xfrm>
        </p:grpSpPr>
        <p:sp>
          <p:nvSpPr>
            <p:cNvPr id="27" name="矩形 26"/>
            <p:cNvSpPr/>
            <p:nvPr/>
          </p:nvSpPr>
          <p:spPr>
            <a:xfrm>
              <a:off x="563450" y="407497"/>
              <a:ext cx="285210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第一章节标题内容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F3E8810-8A50-4A53-B1C8-391FCFC3741D}"/>
                </a:ext>
              </a:extLst>
            </p:cNvPr>
            <p:cNvSpPr txBox="1"/>
            <p:nvPr/>
          </p:nvSpPr>
          <p:spPr>
            <a:xfrm>
              <a:off x="563449" y="807607"/>
              <a:ext cx="3263768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The user can demonstrate on a projector or computer, or print the </a:t>
              </a:r>
            </a:p>
          </p:txBody>
        </p:sp>
      </p:grpSp>
      <p:sp>
        <p:nvSpPr>
          <p:cNvPr id="29" name="矩形 28"/>
          <p:cNvSpPr/>
          <p:nvPr/>
        </p:nvSpPr>
        <p:spPr>
          <a:xfrm>
            <a:off x="1007517" y="3085095"/>
            <a:ext cx="2945920" cy="43037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标题文字添加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506355" y="3505225"/>
            <a:ext cx="1948243" cy="37305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The user can demonstrate on a projector or computer</a:t>
            </a:r>
          </a:p>
        </p:txBody>
      </p:sp>
      <p:sp>
        <p:nvSpPr>
          <p:cNvPr id="31" name="矩形 30"/>
          <p:cNvSpPr/>
          <p:nvPr/>
        </p:nvSpPr>
        <p:spPr>
          <a:xfrm>
            <a:off x="4558179" y="3085095"/>
            <a:ext cx="2945920" cy="43037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标题文字添加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5057017" y="3505225"/>
            <a:ext cx="1948243" cy="37305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The user can demonstrate on a projector or computer</a:t>
            </a:r>
          </a:p>
        </p:txBody>
      </p:sp>
      <p:sp>
        <p:nvSpPr>
          <p:cNvPr id="33" name="矩形 32"/>
          <p:cNvSpPr/>
          <p:nvPr/>
        </p:nvSpPr>
        <p:spPr>
          <a:xfrm>
            <a:off x="8108841" y="3085095"/>
            <a:ext cx="2945920" cy="43037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标题文字添加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8607679" y="3505225"/>
            <a:ext cx="1948243" cy="37305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The user can demonstrate on a projector or computer</a:t>
            </a:r>
          </a:p>
        </p:txBody>
      </p:sp>
      <p:sp>
        <p:nvSpPr>
          <p:cNvPr id="36" name="矩形 35"/>
          <p:cNvSpPr/>
          <p:nvPr/>
        </p:nvSpPr>
        <p:spPr>
          <a:xfrm>
            <a:off x="1007517" y="5289553"/>
            <a:ext cx="2945920" cy="43037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标题文字添加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506355" y="5709683"/>
            <a:ext cx="1948243" cy="37305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The user can demonstrate on a projector or computer</a:t>
            </a:r>
          </a:p>
        </p:txBody>
      </p:sp>
      <p:sp>
        <p:nvSpPr>
          <p:cNvPr id="38" name="矩形 37"/>
          <p:cNvSpPr/>
          <p:nvPr/>
        </p:nvSpPr>
        <p:spPr>
          <a:xfrm>
            <a:off x="4558179" y="5289553"/>
            <a:ext cx="2945920" cy="43037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标题文字添加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5057017" y="5709683"/>
            <a:ext cx="1948243" cy="37305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The user can demonstrate on a projector or computer</a:t>
            </a:r>
          </a:p>
        </p:txBody>
      </p:sp>
      <p:sp>
        <p:nvSpPr>
          <p:cNvPr id="40" name="矩形 39"/>
          <p:cNvSpPr/>
          <p:nvPr/>
        </p:nvSpPr>
        <p:spPr>
          <a:xfrm>
            <a:off x="8108841" y="5289553"/>
            <a:ext cx="2945920" cy="43037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标题文字添加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8607679" y="5709683"/>
            <a:ext cx="1948243" cy="37305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The user can demonstrate on a projector or computer</a:t>
            </a:r>
          </a:p>
        </p:txBody>
      </p:sp>
    </p:spTree>
    <p:extLst>
      <p:ext uri="{BB962C8B-B14F-4D97-AF65-F5344CB8AC3E}">
        <p14:creationId xmlns:p14="http://schemas.microsoft.com/office/powerpoint/2010/main" val="183361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  <p:bldP spid="34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zil5a1to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893</TotalTime>
  <Words>1763</Words>
  <Application>Microsoft Office PowerPoint</Application>
  <PresentationFormat>宽屏</PresentationFormat>
  <Paragraphs>177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微软雅黑</vt:lpstr>
      <vt:lpstr>Agency FB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第一PPT，www.1ppt.com</Manager>
  <Company>第一PPT，www.1ppt.com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</dc:title>
  <dc:creator>第一PPT</dc:creator>
  <cp:keywords>www.1ppt.com</cp:keywords>
  <dc:description>www.1ppt.com</dc:description>
  <cp:lastModifiedBy>Administrator</cp:lastModifiedBy>
  <cp:revision>230</cp:revision>
  <dcterms:created xsi:type="dcterms:W3CDTF">2017-08-18T03:02:00Z</dcterms:created>
  <dcterms:modified xsi:type="dcterms:W3CDTF">2020-09-30T06:29:19Z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