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0"/>
  </p:notesMasterIdLst>
  <p:sldIdLst>
    <p:sldId id="256" r:id="rId4"/>
    <p:sldId id="257" r:id="rId5"/>
    <p:sldId id="261" r:id="rId6"/>
    <p:sldId id="258" r:id="rId7"/>
    <p:sldId id="262" r:id="rId8"/>
    <p:sldId id="263" r:id="rId9"/>
    <p:sldId id="264" r:id="rId11"/>
    <p:sldId id="267" r:id="rId12"/>
    <p:sldId id="265" r:id="rId13"/>
  </p:sldIdLst>
  <p:sldSz cx="9144000" cy="6858000" type="screen4x3"/>
  <p:notesSz cx="6858000" cy="9144000"/>
  <p:defaultTextStyle>
    <a:defPPr>
      <a:defRPr lang="fr-CA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99FF"/>
    <a:srgbClr val="481F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96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大家都知道的，但是很需要注意。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fr-FR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fr-CA"/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fr-FR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fr-CA"/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fr-FR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fr-CA"/>
            </a:fld>
            <a:endParaRPr lang="fr-CA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CA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CA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fr-CA">
                <a:latin typeface="Arial" panose="020B0604020202020204" pitchFamily="34" charset="0"/>
              </a:rPr>
            </a:fld>
            <a:endParaRPr lang="fr-CA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CA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CA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fr-CA">
                <a:latin typeface="Arial" panose="020B0604020202020204" pitchFamily="34" charset="0"/>
              </a:rPr>
            </a:fld>
            <a:endParaRPr lang="fr-CA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CA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CA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fr-CA">
                <a:latin typeface="Arial" panose="020B0604020202020204" pitchFamily="34" charset="0"/>
              </a:rPr>
            </a:fld>
            <a:endParaRPr lang="fr-CA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CA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CA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fr-CA">
                <a:latin typeface="Arial" panose="020B0604020202020204" pitchFamily="34" charset="0"/>
              </a:rPr>
            </a:fld>
            <a:endParaRPr lang="fr-CA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CA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CA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fr-CA">
                <a:latin typeface="Arial" panose="020B0604020202020204" pitchFamily="34" charset="0"/>
              </a:rPr>
            </a:fld>
            <a:endParaRPr lang="fr-CA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CA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CA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fr-CA">
                <a:latin typeface="Arial" panose="020B0604020202020204" pitchFamily="34" charset="0"/>
              </a:rPr>
            </a:fld>
            <a:endParaRPr lang="fr-CA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CA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CA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fr-CA">
                <a:latin typeface="Arial" panose="020B0604020202020204" pitchFamily="34" charset="0"/>
              </a:rPr>
            </a:fld>
            <a:endParaRPr lang="fr-CA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CA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CA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fr-CA">
                <a:latin typeface="Arial" panose="020B0604020202020204" pitchFamily="34" charset="0"/>
              </a:rPr>
            </a:fld>
            <a:endParaRPr lang="fr-CA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fr-FR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fr-CA"/>
            </a:fld>
            <a:endParaRPr lang="fr-CA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CA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CA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fr-CA">
                <a:latin typeface="Arial" panose="020B0604020202020204" pitchFamily="34" charset="0"/>
              </a:rPr>
            </a:fld>
            <a:endParaRPr lang="fr-CA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CA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CA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fr-CA">
                <a:latin typeface="Arial" panose="020B0604020202020204" pitchFamily="34" charset="0"/>
              </a:rPr>
            </a:fld>
            <a:endParaRPr lang="fr-CA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CA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CA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fr-CA">
                <a:latin typeface="Arial" panose="020B0604020202020204" pitchFamily="34" charset="0"/>
              </a:rPr>
            </a:fld>
            <a:endParaRPr lang="fr-CA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fr-FR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fr-CA"/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fr-FR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fr-CA"/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fr-FR" altLang="en-US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fr-CA"/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fr-FR" alt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fr-CA"/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fr-FR" altLang="en-US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fr-CA"/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fr-FR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fr-CA"/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fr-FR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fr-CA"/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/>
              <a:t>Cliquez pour modifier le style du titre</a:t>
            </a:r>
            <a:endParaRPr lang="en-US" altLang="zh-CN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Cliquez pour modifier les styles du texte du masque</a:t>
            </a:r>
            <a:endParaRPr lang="en-US" altLang="zh-CN"/>
          </a:p>
          <a:p>
            <a:pPr lvl="1"/>
            <a:r>
              <a:rPr lang="en-US" altLang="zh-CN"/>
              <a:t>Deuxième niveau</a:t>
            </a:r>
            <a:endParaRPr lang="en-US" altLang="zh-CN"/>
          </a:p>
          <a:p>
            <a:pPr lvl="2"/>
            <a:r>
              <a:rPr lang="en-US" altLang="zh-CN"/>
              <a:t>Troisième niveau</a:t>
            </a:r>
            <a:endParaRPr lang="en-US" altLang="zh-CN"/>
          </a:p>
          <a:p>
            <a:pPr lvl="3"/>
            <a:r>
              <a:rPr lang="en-US" altLang="zh-CN"/>
              <a:t>Quatrième niveau</a:t>
            </a:r>
            <a:endParaRPr lang="en-US" altLang="zh-CN"/>
          </a:p>
          <a:p>
            <a:pPr lvl="4"/>
            <a:r>
              <a:rPr lang="en-US" altLang="zh-CN"/>
              <a:t>Cinquième niveau</a:t>
            </a:r>
            <a:endParaRPr lang="en-US" altLang="zh-CN"/>
          </a:p>
        </p:txBody>
      </p:sp>
      <p:sp>
        <p:nvSpPr>
          <p:cNvPr id="1028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>
              <a:defRPr sz="1200">
                <a:solidFill>
                  <a:srgbClr val="898989"/>
                </a:solidFill>
                <a:latin typeface="Calibri" panose="020F0502020204030204" pitchFamily="2" charset="0"/>
              </a:defRPr>
            </a:lvl1pPr>
          </a:lstStyle>
          <a:p>
            <a:pPr lvl="0" eaLnBrk="1" hangingPunct="1"/>
            <a:endParaRPr lang="fr-FR" altLang="en-US" dirty="0">
              <a:latin typeface="Arial" panose="020B0604020202020204" pitchFamily="34" charset="0"/>
            </a:endParaRPr>
          </a:p>
        </p:txBody>
      </p:sp>
      <p:sp>
        <p:nvSpPr>
          <p:cNvPr id="1029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>
              <a:defRPr sz="1200">
                <a:solidFill>
                  <a:srgbClr val="898989"/>
                </a:solidFill>
                <a:latin typeface="Calibri" panose="020F0502020204030204" pitchFamily="2" charset="0"/>
              </a:defRPr>
            </a:lvl1pPr>
          </a:lstStyle>
          <a:p>
            <a:pPr lvl="0" eaLnBrk="1" hangingPunct="1"/>
          </a:p>
        </p:txBody>
      </p:sp>
      <p:sp>
        <p:nvSpPr>
          <p:cNvPr id="103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2" charset="0"/>
              </a:defRPr>
            </a:lvl1pPr>
          </a:lstStyle>
          <a:p>
            <a:pPr lvl="0" eaLnBrk="1" hangingPunct="1"/>
            <a:fld id="{9A0DB2DC-4C9A-4742-B13C-FB6460FD3503}" type="slidenum">
              <a:rPr lang="fr-CA"/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205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2" name="日期占位符 2051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fr-CA">
              <a:latin typeface="Arial" panose="020B0604020202020204" pitchFamily="34" charset="0"/>
            </a:endParaRPr>
          </a:p>
        </p:txBody>
      </p:sp>
      <p:sp>
        <p:nvSpPr>
          <p:cNvPr id="2053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fr-CA">
              <a:latin typeface="Arial" panose="020B0604020202020204" pitchFamily="34" charset="0"/>
            </a:endParaRPr>
          </a:p>
        </p:txBody>
      </p:sp>
      <p:sp>
        <p:nvSpPr>
          <p:cNvPr id="2054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fr-CA">
                <a:latin typeface="Arial" panose="020B0604020202020204" pitchFamily="34" charset="0"/>
              </a:rPr>
            </a:fld>
            <a:endParaRPr lang="fr-CA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hyperlink" Target="intel\intel.html" TargetMode="External"/><Relationship Id="rId2" Type="http://schemas.openxmlformats.org/officeDocument/2006/relationships/image" Target="../media/image8.png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hyperlink" Target="intel\newintel.html" TargetMode="External"/><Relationship Id="rId2" Type="http://schemas.openxmlformats.org/officeDocument/2006/relationships/image" Target="../media/image9.png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098" name="Titre 1"/>
          <p:cNvSpPr>
            <a:spLocks noGrp="1"/>
          </p:cNvSpPr>
          <p:nvPr>
            <p:ph type="ctrTitle"/>
          </p:nvPr>
        </p:nvSpPr>
        <p:spPr>
          <a:xfrm>
            <a:off x="3143885" y="2517775"/>
            <a:ext cx="6000115" cy="978535"/>
          </a:xfrm>
        </p:spPr>
        <p:txBody>
          <a:bodyPr vert="horz" wrap="square" anchor="ctr"/>
          <a:lstStyle>
            <a:lvl1pPr lvl="0">
              <a:defRPr/>
            </a:lvl1pPr>
          </a:lstStyle>
          <a:p>
            <a:pPr lvl="0" algn="l"/>
            <a:r>
              <a:rPr lang="en-US" altLang="zh-CN" sz="4000">
                <a:solidFill>
                  <a:schemeClr val="bg1"/>
                </a:solidFill>
              </a:rPr>
              <a:t>Intel</a:t>
            </a:r>
            <a:r>
              <a:rPr lang="zh-CN" altLang="en-US" sz="4000">
                <a:solidFill>
                  <a:schemeClr val="bg1"/>
                </a:solidFill>
                <a:ea typeface="宋体" panose="02010600030101010101" pitchFamily="2" charset="-122"/>
              </a:rPr>
              <a:t>网页制作过程及问题</a:t>
            </a:r>
            <a:endParaRPr lang="zh-CN" altLang="en-US" sz="40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pic>
        <p:nvPicPr>
          <p:cNvPr id="4100" name="图片 40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2938" y="6611938"/>
            <a:ext cx="854075" cy="2190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1" name="图片 4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6581775"/>
            <a:ext cx="865188" cy="2682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2143125" y="274638"/>
            <a:ext cx="6543675" cy="1143000"/>
          </a:xfrm>
        </p:spPr>
        <p:txBody>
          <a:bodyPr vert="horz" wrap="square" anchor="ctr"/>
          <a:p>
            <a:pPr algn="l"/>
            <a:r>
              <a:rPr lang="en-US" altLang="zh-CN">
                <a:solidFill>
                  <a:srgbClr val="404040"/>
                </a:solidFill>
              </a:rPr>
              <a:t>Intel</a:t>
            </a:r>
            <a:r>
              <a:rPr lang="zh-CN" altLang="en-US">
                <a:solidFill>
                  <a:srgbClr val="404040"/>
                </a:solidFill>
                <a:ea typeface="宋体" panose="02010600030101010101" pitchFamily="2" charset="-122"/>
              </a:rPr>
              <a:t>网页制作过程及问题</a:t>
            </a:r>
            <a:endParaRPr lang="zh-CN" altLang="en-US">
              <a:solidFill>
                <a:srgbClr val="404040"/>
              </a:solidFill>
              <a:ea typeface="宋体" panose="02010600030101010101" pitchFamily="2" charset="-122"/>
            </a:endParaRPr>
          </a:p>
        </p:txBody>
      </p:sp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>
          <a:xfrm>
            <a:off x="2071688" y="1600200"/>
            <a:ext cx="6615112" cy="4525963"/>
          </a:xfrm>
        </p:spPr>
        <p:txBody>
          <a:bodyPr vert="horz" wrap="square" anchor="t"/>
          <a:p>
            <a:r>
              <a:rPr lang="zh-CN" altLang="en-US" dirty="0">
                <a:solidFill>
                  <a:srgbClr val="404040"/>
                </a:solidFill>
              </a:rPr>
              <a:t>制作过程</a:t>
            </a:r>
            <a:endParaRPr lang="zh-CN" altLang="en-US" dirty="0">
              <a:solidFill>
                <a:srgbClr val="404040"/>
              </a:solidFill>
            </a:endParaRPr>
          </a:p>
          <a:p>
            <a:r>
              <a:rPr lang="zh-CN" altLang="en-US" dirty="0">
                <a:solidFill>
                  <a:srgbClr val="404040"/>
                </a:solidFill>
                <a:ea typeface="宋体" panose="02010600030101010101" pitchFamily="2" charset="-122"/>
              </a:rPr>
              <a:t>出现的问题</a:t>
            </a:r>
            <a:endParaRPr lang="zh-CN" altLang="en-US" dirty="0">
              <a:solidFill>
                <a:srgbClr val="40404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2143125" y="274638"/>
            <a:ext cx="6543675" cy="1143000"/>
          </a:xfrm>
        </p:spPr>
        <p:txBody>
          <a:bodyPr vert="horz" wrap="square" anchor="ctr"/>
          <a:p>
            <a:pPr algn="l"/>
            <a:r>
              <a:rPr lang="zh-CN" altLang="en-US">
                <a:solidFill>
                  <a:srgbClr val="404040"/>
                </a:solidFill>
                <a:ea typeface="宋体" panose="02010600030101010101" pitchFamily="2" charset="-122"/>
              </a:rPr>
              <a:t>制作过程</a:t>
            </a:r>
            <a:endParaRPr lang="zh-CN" altLang="en-US">
              <a:solidFill>
                <a:srgbClr val="404040"/>
              </a:solidFill>
              <a:ea typeface="宋体" panose="02010600030101010101" pitchFamily="2" charset="-122"/>
            </a:endParaRPr>
          </a:p>
        </p:txBody>
      </p:sp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>
          <a:xfrm>
            <a:off x="2071688" y="1600200"/>
            <a:ext cx="6615112" cy="4525963"/>
          </a:xfrm>
        </p:spPr>
        <p:txBody>
          <a:bodyPr vert="horz" wrap="square" anchor="t"/>
          <a:p>
            <a:r>
              <a:rPr lang="zh-CN" altLang="en-US" dirty="0">
                <a:solidFill>
                  <a:srgbClr val="404040"/>
                </a:solidFill>
              </a:rPr>
              <a:t>观察布局</a:t>
            </a:r>
            <a:endParaRPr lang="zh-CN" altLang="en-US" dirty="0">
              <a:solidFill>
                <a:srgbClr val="404040"/>
              </a:solidFill>
            </a:endParaRPr>
          </a:p>
          <a:p>
            <a:r>
              <a:rPr lang="zh-CN" altLang="en-US" dirty="0">
                <a:solidFill>
                  <a:srgbClr val="404040"/>
                </a:solidFill>
              </a:rPr>
              <a:t>先分区，再填内容</a:t>
            </a:r>
            <a:endParaRPr lang="zh-CN" altLang="en-US" dirty="0">
              <a:solidFill>
                <a:srgbClr val="404040"/>
              </a:solidFill>
            </a:endParaRPr>
          </a:p>
          <a:p>
            <a:r>
              <a:rPr lang="zh-CN" altLang="en-US" dirty="0">
                <a:solidFill>
                  <a:srgbClr val="404040"/>
                </a:solidFill>
              </a:rPr>
              <a:t>注意的问题</a:t>
            </a:r>
            <a:endParaRPr lang="zh-CN" altLang="en-US" dirty="0">
              <a:solidFill>
                <a:srgbClr val="404040"/>
              </a:solidFill>
            </a:endParaRPr>
          </a:p>
          <a:p>
            <a:endParaRPr lang="zh-CN" altLang="en-US" dirty="0">
              <a:solidFill>
                <a:srgbClr val="40404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147" name="Espace réservé du contenu 2"/>
          <p:cNvSpPr>
            <a:spLocks noGrp="1"/>
          </p:cNvSpPr>
          <p:nvPr>
            <p:ph idx="1"/>
          </p:nvPr>
        </p:nvSpPr>
        <p:spPr>
          <a:xfrm>
            <a:off x="814070" y="340995"/>
            <a:ext cx="7299960" cy="791210"/>
          </a:xfrm>
        </p:spPr>
        <p:txBody>
          <a:bodyPr vert="horz" wrap="square" anchor="t"/>
          <a:p>
            <a:r>
              <a:rPr lang="zh-CN" altLang="en-US" dirty="0">
                <a:solidFill>
                  <a:srgbClr val="404040"/>
                </a:solidFill>
              </a:rPr>
              <a:t>观察布局</a:t>
            </a:r>
            <a:endParaRPr lang="zh-CN" altLang="en-US" dirty="0">
              <a:solidFill>
                <a:srgbClr val="404040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404040"/>
              </a:solidFill>
              <a:ea typeface="宋体" panose="02010600030101010101" pitchFamily="2" charset="-122"/>
            </a:endParaRPr>
          </a:p>
        </p:txBody>
      </p:sp>
      <p:pic>
        <p:nvPicPr>
          <p:cNvPr id="2" name="图片 1" descr="英特尔：平板电脑  2合1  笔记本电脑  台式机  一体机  智能手机  服务器  嵌入式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990" y="1706880"/>
            <a:ext cx="5494020" cy="5070475"/>
          </a:xfrm>
          <a:prstGeom prst="rect">
            <a:avLst/>
          </a:prstGeom>
        </p:spPr>
      </p:pic>
      <p:cxnSp>
        <p:nvCxnSpPr>
          <p:cNvPr id="3" name="直接箭头连接符 2"/>
          <p:cNvCxnSpPr/>
          <p:nvPr/>
        </p:nvCxnSpPr>
        <p:spPr>
          <a:xfrm flipH="1">
            <a:off x="1403350" y="1793875"/>
            <a:ext cx="595630" cy="6273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7164070" y="3501390"/>
            <a:ext cx="360045" cy="3600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1" flipV="1">
            <a:off x="1187450" y="5733415"/>
            <a:ext cx="877570" cy="5067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936625" y="2330450"/>
            <a:ext cx="41719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上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524115" y="3244850"/>
            <a:ext cx="41719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中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70255" y="5511800"/>
            <a:ext cx="41719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下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147" name="Espace réservé du contenu 2"/>
          <p:cNvSpPr>
            <a:spLocks noGrp="1"/>
          </p:cNvSpPr>
          <p:nvPr>
            <p:ph idx="1"/>
          </p:nvPr>
        </p:nvSpPr>
        <p:spPr>
          <a:xfrm>
            <a:off x="814070" y="340995"/>
            <a:ext cx="7299960" cy="791210"/>
          </a:xfrm>
        </p:spPr>
        <p:txBody>
          <a:bodyPr vert="horz" wrap="square" anchor="t"/>
          <a:p>
            <a:r>
              <a:rPr lang="zh-CN" altLang="en-US" dirty="0">
                <a:solidFill>
                  <a:srgbClr val="404040"/>
                </a:solidFill>
              </a:rPr>
              <a:t>先分区，再填内容</a:t>
            </a:r>
            <a:endParaRPr lang="zh-CN" altLang="en-US" dirty="0">
              <a:solidFill>
                <a:srgbClr val="404040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404040"/>
              </a:solidFill>
              <a:ea typeface="宋体" panose="02010600030101010101" pitchFamily="2" charset="-122"/>
            </a:endParaRPr>
          </a:p>
        </p:txBody>
      </p:sp>
      <p:pic>
        <p:nvPicPr>
          <p:cNvPr id="2" name="图片 1" descr="C:\Users\Administrator\Desktop\intel PPT\FWU`T2DO[USRR(LPVHQ)3NV.pngFWU`T2DO[USRR(LPVHQ)3NV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91665" y="1741805"/>
            <a:ext cx="5360670" cy="4879340"/>
          </a:xfrm>
          <a:prstGeom prst="rect">
            <a:avLst/>
          </a:prstGeom>
        </p:spPr>
      </p:pic>
      <p:cxnSp>
        <p:nvCxnSpPr>
          <p:cNvPr id="3" name="直接箭头连接符 2"/>
          <p:cNvCxnSpPr/>
          <p:nvPr/>
        </p:nvCxnSpPr>
        <p:spPr>
          <a:xfrm flipH="1">
            <a:off x="1547495" y="3827780"/>
            <a:ext cx="1275080" cy="1054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4932045" y="4365625"/>
            <a:ext cx="1224280" cy="2159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076960" y="3696335"/>
            <a:ext cx="41719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上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07125" y="4114165"/>
            <a:ext cx="41719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中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76960" y="5356860"/>
            <a:ext cx="41719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下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1547495" y="5406390"/>
            <a:ext cx="1275080" cy="1054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147" name="Espace réservé du contenu 2"/>
          <p:cNvSpPr>
            <a:spLocks noGrp="1"/>
          </p:cNvSpPr>
          <p:nvPr>
            <p:ph idx="1"/>
          </p:nvPr>
        </p:nvSpPr>
        <p:spPr>
          <a:xfrm>
            <a:off x="814070" y="340995"/>
            <a:ext cx="7299960" cy="791210"/>
          </a:xfrm>
        </p:spPr>
        <p:txBody>
          <a:bodyPr vert="horz" wrap="square" anchor="t"/>
          <a:p>
            <a:r>
              <a:rPr lang="zh-CN" altLang="en-US" dirty="0">
                <a:solidFill>
                  <a:srgbClr val="404040"/>
                </a:solidFill>
              </a:rPr>
              <a:t>注意的问题</a:t>
            </a:r>
            <a:endParaRPr lang="zh-CN" altLang="en-US" dirty="0">
              <a:solidFill>
                <a:srgbClr val="404040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404040"/>
              </a:solidFill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76655" y="2475230"/>
            <a:ext cx="679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>
                <a:latin typeface="+mn-lt"/>
                <a:ea typeface="宋体" panose="02010600030101010101" pitchFamily="2" charset="-122"/>
                <a:sym typeface="+mn-ea"/>
              </a:rPr>
              <a:t>2.</a:t>
            </a:r>
            <a:r>
              <a:rPr lang="zh-CN" altLang="en-US" sz="1800">
                <a:latin typeface="+mn-lt"/>
                <a:ea typeface="宋体" panose="02010600030101010101" pitchFamily="2" charset="-122"/>
                <a:sym typeface="+mn-ea"/>
              </a:rPr>
              <a:t>即使尺寸未知的情况下，至少比例要对，达到视觉效果和谐。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03960" y="1904365"/>
            <a:ext cx="604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>
                <a:sym typeface="+mn-ea"/>
              </a:rPr>
              <a:t>1.</a:t>
            </a:r>
            <a:r>
              <a:rPr lang="zh-CN" altLang="en-US" sz="1800">
                <a:ea typeface="宋体" panose="02010600030101010101" pitchFamily="2" charset="-122"/>
                <a:sym typeface="+mn-ea"/>
              </a:rPr>
              <a:t>通配符。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203960" y="3044825"/>
            <a:ext cx="604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>
                <a:ea typeface="宋体" panose="02010600030101010101" pitchFamily="2" charset="-122"/>
                <a:sym typeface="+mn-ea"/>
              </a:rPr>
              <a:t>3.</a:t>
            </a:r>
            <a:r>
              <a:rPr lang="zh-CN" altLang="en-US" sz="1800">
                <a:ea typeface="宋体" panose="02010600030101010101" pitchFamily="2" charset="-122"/>
                <a:sym typeface="+mn-ea"/>
              </a:rPr>
              <a:t>注意细节，微小的地方更要注意。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203960" y="3736340"/>
            <a:ext cx="604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sz="1800">
                <a:ea typeface="宋体" panose="02010600030101010101" pitchFamily="2" charset="-122"/>
                <a:sym typeface="+mn-ea"/>
              </a:rPr>
              <a:t>类名使用有意义英语而不是拼音，避开敏感词汇。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203960" y="4426585"/>
            <a:ext cx="604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>
                <a:ea typeface="宋体" panose="02010600030101010101" pitchFamily="2" charset="-122"/>
                <a:sym typeface="+mn-ea"/>
              </a:rPr>
              <a:t>5.</a:t>
            </a:r>
            <a:r>
              <a:rPr lang="zh-CN" altLang="en-US" sz="1800">
                <a:ea typeface="宋体" panose="02010600030101010101" pitchFamily="2" charset="-122"/>
                <a:sym typeface="+mn-ea"/>
              </a:rPr>
              <a:t>尽可能使代码更简洁、更易懂。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203960" y="5113655"/>
            <a:ext cx="604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>
                <a:ea typeface="宋体" panose="02010600030101010101" pitchFamily="2" charset="-122"/>
                <a:sym typeface="+mn-ea"/>
              </a:rPr>
              <a:t>6.</a:t>
            </a:r>
            <a:r>
              <a:rPr lang="zh-CN" altLang="en-US" sz="1800">
                <a:ea typeface="宋体" panose="02010600030101010101" pitchFamily="2" charset="-122"/>
                <a:sym typeface="+mn-ea"/>
              </a:rPr>
              <a:t>最后耐心整体检查，微调收工。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6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2143125" y="274955"/>
            <a:ext cx="6543675" cy="814705"/>
          </a:xfrm>
        </p:spPr>
        <p:txBody>
          <a:bodyPr vert="horz" wrap="square" anchor="ctr"/>
          <a:p>
            <a:pPr algn="l"/>
            <a:r>
              <a:rPr lang="zh-CN" altLang="en-US">
                <a:solidFill>
                  <a:srgbClr val="404040"/>
                </a:solidFill>
                <a:ea typeface="宋体" panose="02010600030101010101" pitchFamily="2" charset="-122"/>
              </a:rPr>
              <a:t>出现的问题</a:t>
            </a:r>
            <a:endParaRPr lang="zh-CN" altLang="en-US">
              <a:solidFill>
                <a:srgbClr val="404040"/>
              </a:solidFill>
              <a:ea typeface="宋体" panose="02010600030101010101" pitchFamily="2" charset="-122"/>
            </a:endParaRPr>
          </a:p>
        </p:txBody>
      </p:sp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>
          <a:xfrm>
            <a:off x="2143125" y="1032510"/>
            <a:ext cx="5981065" cy="681990"/>
          </a:xfrm>
        </p:spPr>
        <p:txBody>
          <a:bodyPr vert="horz" wrap="square" anchor="t"/>
          <a:p>
            <a:r>
              <a:rPr lang="zh-CN" altLang="en-US" dirty="0">
                <a:solidFill>
                  <a:srgbClr val="404040"/>
                </a:solidFill>
              </a:rPr>
              <a:t>小窗口下，网页会出现变化。</a:t>
            </a:r>
            <a:endParaRPr lang="zh-CN" altLang="en-US" dirty="0">
              <a:solidFill>
                <a:srgbClr val="404040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404040"/>
              </a:solidFill>
              <a:ea typeface="宋体" panose="02010600030101010101" pitchFamily="2" charset="-122"/>
            </a:endParaRPr>
          </a:p>
        </p:txBody>
      </p:sp>
      <p:pic>
        <p:nvPicPr>
          <p:cNvPr id="2" name="图片 1" descr=")B1CE5YW)_QR]X4W}}A%VKQ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925" y="2139950"/>
            <a:ext cx="3079750" cy="364871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897370" y="2584450"/>
            <a:ext cx="832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linkClick r:id="rId3" tooltip="" action="ppaction://hlinkfile"/>
              </a:rPr>
              <a:t>网页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2143125" y="274955"/>
            <a:ext cx="6543675" cy="814705"/>
          </a:xfrm>
        </p:spPr>
        <p:txBody>
          <a:bodyPr vert="horz" wrap="square" anchor="ctr"/>
          <a:p>
            <a:pPr algn="l"/>
            <a:r>
              <a:rPr lang="zh-CN" altLang="en-US">
                <a:solidFill>
                  <a:srgbClr val="404040"/>
                </a:solidFill>
                <a:ea typeface="宋体" panose="02010600030101010101" pitchFamily="2" charset="-122"/>
              </a:rPr>
              <a:t>问题的解决办法</a:t>
            </a:r>
            <a:endParaRPr lang="zh-CN" altLang="en-US">
              <a:solidFill>
                <a:srgbClr val="404040"/>
              </a:solidFill>
              <a:ea typeface="宋体" panose="02010600030101010101" pitchFamily="2" charset="-122"/>
            </a:endParaRPr>
          </a:p>
        </p:txBody>
      </p:sp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>
          <a:xfrm>
            <a:off x="2143125" y="5535930"/>
            <a:ext cx="5981065" cy="681990"/>
          </a:xfrm>
        </p:spPr>
        <p:txBody>
          <a:bodyPr vert="horz" wrap="square" anchor="t"/>
          <a:p>
            <a:r>
              <a:rPr lang="zh-CN" altLang="en-US" dirty="0">
                <a:solidFill>
                  <a:srgbClr val="404040"/>
                </a:solidFill>
              </a:rPr>
              <a:t>给大盒子设置最小宽度。</a:t>
            </a:r>
            <a:endParaRPr lang="zh-CN" altLang="en-US" dirty="0">
              <a:solidFill>
                <a:srgbClr val="404040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404040"/>
              </a:solidFill>
              <a:ea typeface="宋体" panose="02010600030101010101" pitchFamily="2" charset="-122"/>
            </a:endParaRPr>
          </a:p>
        </p:txBody>
      </p:sp>
      <p:pic>
        <p:nvPicPr>
          <p:cNvPr id="2" name="图片 1" descr="G:\intel PPT\`L[UWF3UY%%CE(2][{LM~UI.png`L[UWF3UY%%CE(2][{LM~UI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261995" y="1167765"/>
            <a:ext cx="3335655" cy="41275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897370" y="2584450"/>
            <a:ext cx="832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linkClick r:id="rId3" tooltip="" action="ppaction://hlinkfile"/>
              </a:rPr>
              <a:t>网页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2143125" y="274638"/>
            <a:ext cx="6543675" cy="1143000"/>
          </a:xfrm>
        </p:spPr>
        <p:txBody>
          <a:bodyPr vert="horz" wrap="square" anchor="ctr"/>
          <a:p>
            <a:pPr algn="l"/>
            <a:r>
              <a:rPr lang="en-US" altLang="zh-CN">
                <a:solidFill>
                  <a:srgbClr val="404040"/>
                </a:solidFill>
              </a:rPr>
              <a:t>Intel</a:t>
            </a:r>
            <a:r>
              <a:rPr lang="zh-CN" altLang="en-US">
                <a:solidFill>
                  <a:srgbClr val="404040"/>
                </a:solidFill>
                <a:ea typeface="宋体" panose="02010600030101010101" pitchFamily="2" charset="-122"/>
              </a:rPr>
              <a:t>网页制作过程及问题</a:t>
            </a:r>
            <a:endParaRPr lang="zh-CN" altLang="en-US">
              <a:solidFill>
                <a:srgbClr val="404040"/>
              </a:solidFill>
              <a:ea typeface="宋体" panose="02010600030101010101" pitchFamily="2" charset="-122"/>
            </a:endParaRPr>
          </a:p>
        </p:txBody>
      </p:sp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>
          <a:xfrm>
            <a:off x="3463925" y="2679065"/>
            <a:ext cx="3709035" cy="1109980"/>
          </a:xfrm>
        </p:spPr>
        <p:txBody>
          <a:bodyPr vert="horz" wrap="square" anchor="t"/>
          <a:p>
            <a:pPr marL="0" indent="0">
              <a:buNone/>
            </a:pPr>
            <a:r>
              <a:rPr lang="zh-CN" altLang="en-US" sz="6600" dirty="0">
                <a:solidFill>
                  <a:srgbClr val="404040"/>
                </a:solidFill>
                <a:latin typeface="楷体" panose="02010609060101010101" charset="-122"/>
                <a:ea typeface="楷体" panose="02010609060101010101" charset="-122"/>
              </a:rPr>
              <a:t>谢谢观赏</a:t>
            </a:r>
            <a:endParaRPr lang="zh-CN" altLang="en-US" sz="6600" dirty="0">
              <a:solidFill>
                <a:srgbClr val="40404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6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3C1DA"/>
        </a:accent5>
        <a:accent6>
          <a:srgbClr val="AC4744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</Words>
  <Application>WPS 演示</Application>
  <PresentationFormat>Affichage à l'écran (4:3)</PresentationFormat>
  <Paragraphs>65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楷体</vt:lpstr>
      <vt:lpstr>微软雅黑</vt:lpstr>
      <vt:lpstr>Arial Unicode MS</vt:lpstr>
      <vt:lpstr>16</vt:lpstr>
      <vt:lpstr>默认设计模板</vt:lpstr>
      <vt:lpstr>Intel网页制作过程及问题</vt:lpstr>
      <vt:lpstr>Intel网页制作过程及问题</vt:lpstr>
      <vt:lpstr>制作过程</vt:lpstr>
      <vt:lpstr>PowerPoint 演示文稿</vt:lpstr>
      <vt:lpstr>PowerPoint 演示文稿</vt:lpstr>
      <vt:lpstr>PowerPoint 演示文稿</vt:lpstr>
      <vt:lpstr>出现的问题</vt:lpstr>
      <vt:lpstr>出现的问题</vt:lpstr>
      <vt:lpstr>Intel网页制作过程及问题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Admin</dc:creator>
  <cp:lastModifiedBy>Administrator</cp:lastModifiedBy>
  <cp:revision>4</cp:revision>
  <dcterms:created xsi:type="dcterms:W3CDTF">2009-06-29T20:19:00Z</dcterms:created>
  <dcterms:modified xsi:type="dcterms:W3CDTF">2017-07-13T13:26:35Z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