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6" r:id="rId27"/>
    <p:sldId id="287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(5) 全局安装 http-server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475740"/>
            <a:ext cx="4559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snpm i -g http-server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2091055"/>
            <a:ext cx="6816090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592580"/>
            <a:ext cx="7192010" cy="45104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http-server -p 80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更改端口号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（了解）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全局安装 bower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2416810"/>
            <a:ext cx="10403840" cy="2938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765" y="1553845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snpm i -g bower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bower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468120"/>
            <a:ext cx="10728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在某盘新建一个文件夹，文件名为小写英文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》  打开文件夹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》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shift+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鼠标右键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》点击在此处打开命令窗口   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2300605"/>
            <a:ext cx="6844665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0570" y="622935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bower init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（初始化） （在目录文件夹中）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337945"/>
            <a:ext cx="6123940" cy="5152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915" y="3832860"/>
            <a:ext cx="4175760" cy="2632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2155" y="516890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npm init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（在目录文件夹中）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251585"/>
            <a:ext cx="5089525" cy="5233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3844925"/>
            <a:ext cx="4825365" cy="263969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191885" y="5099685"/>
            <a:ext cx="527685" cy="386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7385" y="595630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bower search jquery(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版本）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251585"/>
            <a:ext cx="610489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(7)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安装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angular</a:t>
            </a:r>
            <a:endParaRPr 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433830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bower install angular --save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2003425"/>
            <a:ext cx="935799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安装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416685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bower install bootstrap --save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2003425"/>
            <a:ext cx="9220835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(9)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安装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endParaRPr 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468120"/>
            <a:ext cx="1072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bower install jquery --save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2095500"/>
            <a:ext cx="977138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(1) 安装 nodejs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1765300"/>
            <a:ext cx="4989830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532765" y="357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修改安装路径（不要有空格！）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4582795"/>
            <a:ext cx="5292090" cy="833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20" y="4413250"/>
            <a:ext cx="3939540" cy="1005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右箭头 7"/>
          <p:cNvSpPr/>
          <p:nvPr/>
        </p:nvSpPr>
        <p:spPr>
          <a:xfrm>
            <a:off x="5739765" y="4901565"/>
            <a:ext cx="626745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4345" y="1542415"/>
            <a:ext cx="11243310" cy="3772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360" y="302895"/>
            <a:ext cx="11544935" cy="6427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3183255"/>
            <a:ext cx="9602470" cy="313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866140"/>
            <a:ext cx="5606415" cy="10610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4309110"/>
            <a:ext cx="9466580" cy="12998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681355"/>
            <a:ext cx="5943600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708660"/>
            <a:ext cx="7621270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50185"/>
            <a:ext cx="8968740" cy="38550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607185"/>
            <a:ext cx="9365615" cy="47117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跑服务器：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http-server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05" y="2795270"/>
            <a:ext cx="606679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端口：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http-server -p 100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915795"/>
            <a:ext cx="10779760" cy="2251075"/>
          </a:xfrm>
          <a:prstGeom prst="rect">
            <a:avLst/>
          </a:prstGeom>
        </p:spPr>
      </p:pic>
      <p:sp>
        <p:nvSpPr>
          <p:cNvPr id="3" name="标题 3"/>
          <p:cNvSpPr>
            <a:spLocks noGrp="1"/>
          </p:cNvSpPr>
          <p:nvPr/>
        </p:nvSpPr>
        <p:spPr>
          <a:xfrm>
            <a:off x="659765" y="5351780"/>
            <a:ext cx="161353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Ctrl+C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5681345"/>
            <a:ext cx="1572260" cy="63246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216150" y="5890895"/>
            <a:ext cx="299085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) 安装 Git，默认（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到底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765300"/>
            <a:ext cx="9535160" cy="102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测试安装 nodejs 成功与否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612900"/>
            <a:ext cx="1846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&lt;Win&gt;+&lt;R&gt;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4585" y="1612900"/>
            <a:ext cx="5774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输入cmd, &lt;Enter&gt; 打开命令行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966720" y="1718945"/>
            <a:ext cx="508000" cy="18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2091055"/>
            <a:ext cx="724789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-v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版本）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445895"/>
            <a:ext cx="7165975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npm -v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版本）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471930"/>
            <a:ext cx="7118985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（安装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614805"/>
            <a:ext cx="1011301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全局安装 smart-npm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390015"/>
            <a:ext cx="5492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npm install --global smart-npm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6480" y="1390015"/>
            <a:ext cx="553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或      npm i -g smart-npm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2091055"/>
            <a:ext cx="6812915" cy="427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439420"/>
            <a:ext cx="10515600" cy="1325563"/>
          </a:xfrm>
        </p:spPr>
        <p:txBody>
          <a:bodyPr/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snpm -v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snpm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版本）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1636395"/>
            <a:ext cx="7467600" cy="4702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宽屏</PresentationFormat>
  <Paragraphs>66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 Light</vt:lpstr>
      <vt:lpstr>Arial Unicode MS</vt:lpstr>
      <vt:lpstr>Calibri</vt:lpstr>
      <vt:lpstr>Office 主题</vt:lpstr>
      <vt:lpstr>流程</vt:lpstr>
      <vt:lpstr>(1) 安装 nodejs</vt:lpstr>
      <vt:lpstr>(2) 安装 Git，默认（闭眼睛，next）</vt:lpstr>
      <vt:lpstr>(3) 测试安装 nodejs 成功与否</vt:lpstr>
      <vt:lpstr>node -v(测试node版本）</vt:lpstr>
      <vt:lpstr>npm -v(测试npm版本）</vt:lpstr>
      <vt:lpstr>git </vt:lpstr>
      <vt:lpstr>(4) 全局安装 smart-npm</vt:lpstr>
      <vt:lpstr>snpm -v</vt:lpstr>
      <vt:lpstr>(5) 全局安装 http-server</vt:lpstr>
      <vt:lpstr>http-server -p 80 </vt:lpstr>
      <vt:lpstr>(6) 全局安装 bower</vt:lpstr>
      <vt:lpstr>(6) 全局安装 bower</vt:lpstr>
      <vt:lpstr>PowerPoint 演示文稿</vt:lpstr>
      <vt:lpstr>PowerPoint 演示文稿</vt:lpstr>
      <vt:lpstr>PowerPoint 演示文稿</vt:lpstr>
      <vt:lpstr>(7) 安装 angular</vt:lpstr>
      <vt:lpstr>(8) 安装 bootstrap</vt:lpstr>
      <vt:lpstr>(9) 安装 jquery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跑服务器：http-server</vt:lpstr>
      <vt:lpstr>修改IP端口：http-server -p 100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</cp:revision>
  <dcterms:created xsi:type="dcterms:W3CDTF">2017-10-23T03:51:00Z</dcterms:created>
  <dcterms:modified xsi:type="dcterms:W3CDTF">2017-10-23T08:57:27Z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