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37" r:id="rId4"/>
    <p:sldId id="298" r:id="rId5"/>
    <p:sldId id="338" r:id="rId6"/>
    <p:sldId id="339" r:id="rId7"/>
    <p:sldId id="340" r:id="rId8"/>
    <p:sldId id="341" r:id="rId9"/>
    <p:sldId id="342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30B"/>
    <a:srgbClr val="8C12EA"/>
    <a:srgbClr val="3D935F"/>
    <a:srgbClr val="2BAED3"/>
    <a:srgbClr val="E86F16"/>
    <a:srgbClr val="C1C7EC"/>
    <a:srgbClr val="49A7B4"/>
    <a:srgbClr val="EEEFF4"/>
    <a:srgbClr val="231D29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78" y="691"/>
      </p:cViewPr>
      <p:guideLst>
        <p:guide orient="horz" pos="164"/>
        <p:guide pos="5635"/>
        <p:guide pos="325"/>
        <p:guide pos="5307"/>
        <p:guide orient="horz" pos="3113"/>
        <p:guide pos="2871"/>
        <p:guide orient="horz" pos="1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熊猫设计作品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8" name="矩形 7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21F1-CD64-4F88-9E6E-BE7D8B5F0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0DF2-3DF7-4BB6-BC18-0110BF332B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 flipH="1">
            <a:off x="0" y="-16592"/>
            <a:ext cx="9144000" cy="5160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0308" y="2241337"/>
            <a:ext cx="38493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 Cordova Android</a:t>
            </a:r>
            <a:endParaRPr lang="zh-CN" altLang="en-US" sz="24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r>
              <a:rPr lang="zh-CN" altLang="en-US" sz="32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手工打包指令手册</a:t>
            </a:r>
            <a:endParaRPr lang="zh-CN" altLang="en-US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3640" y="4615539"/>
            <a:ext cx="1356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2017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11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月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21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日</a:t>
            </a:r>
            <a:endParaRPr lang="zh-CN" altLang="en-US" sz="120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44180" y="4270734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60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赵爱灵</a:t>
            </a:r>
            <a:endParaRPr lang="zh-CN" altLang="en-US" sz="160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-635" y="508635"/>
            <a:ext cx="3825875" cy="460375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工作平台要求：</a:t>
            </a:r>
            <a:endParaRPr lang="zh-CN" altLang="en-US" sz="24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7195" y="1297940"/>
            <a:ext cx="820420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安装</a:t>
            </a:r>
            <a:r>
              <a:rPr lang="zh-CN" altLang="en-US" sz="2000" b="1"/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node.js、cordova、ionic </a:t>
            </a:r>
            <a:r>
              <a:rPr lang="zh-CN" altLang="en-US" sz="2000"/>
              <a:t>等前端相关软件与组件 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（</a:t>
            </a:r>
            <a:r>
              <a:rPr lang="zh-CN" altLang="en-US" sz="2000"/>
              <a:t>配置系统环境变量：</a:t>
            </a:r>
            <a:endParaRPr lang="zh-CN" altLang="en-US" sz="2000"/>
          </a:p>
          <a:p>
            <a:pPr algn="l"/>
            <a:r>
              <a:rPr lang="zh-CN" altLang="en-US" sz="2000"/>
              <a:t>计算机  </a:t>
            </a:r>
            <a:r>
              <a:rPr lang="en-US" altLang="zh-CN" sz="2000"/>
              <a:t>=&gt; </a:t>
            </a:r>
            <a:r>
              <a:rPr lang="zh-CN" altLang="en-US" sz="2000"/>
              <a:t> 鼠标右键属性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=&gt; </a:t>
            </a:r>
            <a:r>
              <a:rPr lang="zh-CN" altLang="en-US" sz="2000">
                <a:sym typeface="+mn-ea"/>
              </a:rPr>
              <a:t> 左</a:t>
            </a:r>
            <a:r>
              <a:rPr lang="zh-CN" altLang="en-US" sz="2000"/>
              <a:t>侧高级系统设置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=&gt;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/>
              <a:t>高级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=&gt;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/>
              <a:t>环境变量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01408" y="855252"/>
            <a:ext cx="428804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安装</a:t>
            </a:r>
            <a:r>
              <a:rPr lang="en-US" altLang="zh-CN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JAVA </a:t>
            </a:r>
            <a:r>
              <a:rPr lang="en-US" altLang="zh-CN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JDK</a:t>
            </a:r>
            <a:endParaRPr lang="en-US" altLang="zh-CN" sz="3200">
              <a:solidFill>
                <a:schemeClr val="accent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9211" y="1502257"/>
            <a:ext cx="3000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1970405"/>
            <a:ext cx="8090535" cy="235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正确配置系统环境变量</a:t>
            </a:r>
            <a:r>
              <a:rPr sz="1400" b="1" smtClean="0">
                <a:solidFill>
                  <a:srgbClr val="FF0000"/>
                </a:solidFill>
                <a:latin typeface="+mn-lt"/>
              </a:rPr>
              <a:t> JAVA_HOME、CLASSPATH、加入 PATH</a:t>
            </a: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：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(java -version) 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=&gt; 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测试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Java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版本</a:t>
            </a:r>
            <a:endParaRPr lang="zh-CN" altLang="en-US"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| 系统环境变量 | 新增字符 | 原值 |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|:---|:---|:---|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| **JAVA_HOME**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C:\Java\jdk1.8.0_121</a:t>
            </a: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** | |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| **CLASSPATH**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.;%JAVA_HOME%\lib\dt.jar;%JAVA_HOME%\lib\tools.jar;%ANT_HOME%\lib;</a:t>
            </a: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** | |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| **PATH**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%JAVA_HOME%\bin;</a:t>
            </a:r>
            <a:r>
              <a:rPr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** | Path |</a:t>
            </a:r>
            <a:endParaRPr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1614805"/>
            <a:ext cx="8419465" cy="3556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01408" y="855252"/>
            <a:ext cx="428804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安装</a:t>
            </a:r>
            <a:r>
              <a:rPr lang="en-US" altLang="zh-CN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 Android Studio</a:t>
            </a:r>
            <a:endParaRPr lang="en-US" altLang="zh-CN" sz="3200">
              <a:solidFill>
                <a:schemeClr val="accent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9211" y="1502257"/>
            <a:ext cx="3000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1818005"/>
            <a:ext cx="8550275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 </a:t>
            </a:r>
            <a:r>
              <a:rPr lang="zh-CN" sz="1400" smtClean="0">
                <a:latin typeface="+mn-lt"/>
              </a:rPr>
              <a:t>【</a:t>
            </a:r>
            <a:r>
              <a:rPr sz="1400" smtClean="0">
                <a:latin typeface="+mn-lt"/>
              </a:rPr>
              <a:t>官网</a:t>
            </a:r>
            <a:r>
              <a:rPr lang="zh-CN" sz="1400" smtClean="0">
                <a:latin typeface="+mn-lt"/>
              </a:rPr>
              <a:t>】</a:t>
            </a:r>
            <a:r>
              <a:rPr sz="1400" smtClean="0">
                <a:latin typeface="+mn-lt"/>
              </a:rPr>
              <a:t>(http://www.android-studio.org) 和Android-SDK，正确配置系统环境变量 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ANDROID_HOME</a:t>
            </a:r>
            <a:r>
              <a:rPr sz="1400" smtClean="0">
                <a:latin typeface="+mn-lt"/>
              </a:rPr>
              <a:t>、加入 PATH：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系统环境变量 | 新增字符 | 原值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|:---|:---|:---|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**ANDROID_HOME**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D:\Android\sdk</a:t>
            </a:r>
            <a:r>
              <a:rPr sz="1400" smtClean="0">
                <a:latin typeface="+mn-lt"/>
              </a:rPr>
              <a:t>** | 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**PATH**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%ANDROID_HOME%\platform-tools;%ANDROID_HOME%\tools;</a:t>
            </a:r>
            <a:r>
              <a:rPr sz="1400" smtClean="0">
                <a:latin typeface="+mn-lt"/>
              </a:rPr>
              <a:t>** | Path |</a:t>
            </a:r>
            <a:endParaRPr sz="1400" smtClean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01408" y="855252"/>
            <a:ext cx="428804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安装</a:t>
            </a:r>
            <a:r>
              <a:rPr lang="en-US" altLang="zh-CN"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 Apache Ant</a:t>
            </a:r>
            <a:endParaRPr lang="en-US" altLang="zh-CN" sz="3200">
              <a:solidFill>
                <a:schemeClr val="accent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9211" y="1502257"/>
            <a:ext cx="3000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1818005"/>
            <a:ext cx="855027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 </a:t>
            </a:r>
            <a:r>
              <a:rPr lang="zh-CN" sz="1400" smtClean="0">
                <a:latin typeface="+mn-lt"/>
              </a:rPr>
              <a:t>【</a:t>
            </a:r>
            <a:r>
              <a:rPr sz="1400" smtClean="0">
                <a:latin typeface="+mn-lt"/>
              </a:rPr>
              <a:t>官网下载 apache-ant-1.10.1-bin.zip (8.4Mb)</a:t>
            </a:r>
            <a:r>
              <a:rPr lang="zh-CN" sz="1400" smtClean="0">
                <a:latin typeface="+mn-lt"/>
              </a:rPr>
              <a:t>】</a:t>
            </a:r>
            <a:r>
              <a:rPr sz="1400" smtClean="0">
                <a:latin typeface="+mn-lt"/>
              </a:rPr>
              <a:t>(http://apache.fayea.com//ant/binaries/apache-ant-1.10.1-bin.zip)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下载后解压缩至磁盘根目录下（如：D:\apache-ant-1.10.1），配置系统环境变量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 ANT_HOME</a:t>
            </a:r>
            <a:r>
              <a:rPr sz="1400" smtClean="0">
                <a:latin typeface="+mn-lt"/>
              </a:rPr>
              <a:t>、PATH：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系统环境变量 | 新增字符 | 原值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|:---|:---|:---|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**ANT_HOME**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D:\apache-ant-1.10.1</a:t>
            </a:r>
            <a:r>
              <a:rPr sz="1400" smtClean="0">
                <a:latin typeface="+mn-lt"/>
              </a:rPr>
              <a:t>** |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**PATH** 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%ANT_HOME%\bin;</a:t>
            </a:r>
            <a:r>
              <a:rPr sz="1400" smtClean="0">
                <a:latin typeface="+mn-lt"/>
              </a:rPr>
              <a:t>** | Path |</a:t>
            </a:r>
            <a:endParaRPr sz="1400" smtClean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01600" y="855345"/>
            <a:ext cx="99180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安装</a:t>
            </a:r>
            <a:r>
              <a:rPr lang="en-US" altLang="zh-CN" sz="28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 Apache Cordova 与 Cordova 创建应用实例</a:t>
            </a:r>
            <a:endParaRPr lang="en-US" altLang="zh-CN" sz="2800">
              <a:solidFill>
                <a:schemeClr val="accent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9211" y="1502257"/>
            <a:ext cx="3000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1818005"/>
            <a:ext cx="855027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指令 | 目的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|:---|:---|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npm i -g smart-npm</a:t>
            </a:r>
            <a:r>
              <a:rPr sz="1400" smtClean="0">
                <a:latin typeface="+mn-lt"/>
              </a:rPr>
              <a:t>** | 用 npm 全局安装 smart-npm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snpm i -g cordova</a:t>
            </a:r>
            <a:r>
              <a:rPr sz="1400" smtClean="0">
                <a:latin typeface="+mn-lt"/>
              </a:rPr>
              <a:t>** | 用 smart-npm 全局安装 Cordova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 cordova -v </a:t>
            </a:r>
            <a:r>
              <a:rPr sz="1400" smtClean="0">
                <a:latin typeface="+mn-lt"/>
              </a:rPr>
              <a:t>| 测试 Cordova 安装完成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**</a:t>
            </a:r>
            <a:r>
              <a:rPr sz="1400" smtClean="0">
                <a:solidFill>
                  <a:srgbClr val="FF0000"/>
                </a:solidFill>
                <a:latin typeface="+mn-lt"/>
              </a:rPr>
              <a:t>cordova create app1</a:t>
            </a:r>
            <a:r>
              <a:rPr sz="1400" smtClean="0">
                <a:latin typeface="+mn-lt"/>
              </a:rPr>
              <a:t>** | 用 Cordova 创建应用（空）演示实例 app1 （速度很快！）</a:t>
            </a:r>
            <a:endParaRPr sz="1400" smtClean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27000" y="855345"/>
            <a:ext cx="991806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200">
                <a:solidFill>
                  <a:schemeClr val="accent1"/>
                </a:solidFill>
                <a:latin typeface="+mj-lt"/>
                <a:ea typeface="微软雅黑" panose="020B0503020204020204" charset="-122"/>
              </a:rPr>
              <a:t>启用 cordova 创建配置项目</a:t>
            </a:r>
            <a:endParaRPr sz="3200">
              <a:solidFill>
                <a:schemeClr val="accent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9211" y="1502257"/>
            <a:ext cx="3000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1818005"/>
            <a:ext cx="8550275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No | 指令 | 目的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|:---:|:---|:---|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1 | cd codes | 进入存放代码的文件夹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2 | cordova create app1 | 创建 cordova 演示项目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3 | cd app1 | 进入 Cordova 演示实例主目录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4 | npm init | 初始化，生成 package.json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5 | snpm i --save cordova | 项目本地 Cordova 安装，以便对 cordova 插件进行支持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6 | cordova platform add android | 添加 android 的平台支持 |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| 7 | cordova build android --release(真正的工厂发布模式) | 执行打包指令，一般一刻钟之内搞定！ |</a:t>
            </a:r>
            <a:endParaRPr sz="1400" smtClean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8802" y="449149"/>
            <a:ext cx="495420" cy="110837"/>
            <a:chOff x="3719945" y="872836"/>
            <a:chExt cx="1238543" cy="277091"/>
          </a:xfrm>
        </p:grpSpPr>
        <p:sp>
          <p:nvSpPr>
            <p:cNvPr id="2" name="矩形 1"/>
            <p:cNvSpPr/>
            <p:nvPr/>
          </p:nvSpPr>
          <p:spPr>
            <a:xfrm>
              <a:off x="3719945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40429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60913" y="872836"/>
              <a:ext cx="277091" cy="277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81397" y="872836"/>
              <a:ext cx="277091" cy="277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Rectangle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>
            <a:spLocks noChangeArrowheads="1"/>
          </p:cNvSpPr>
          <p:nvPr/>
        </p:nvSpPr>
        <p:spPr bwMode="auto">
          <a:xfrm>
            <a:off x="139700" y="448945"/>
            <a:ext cx="8935085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1. 用 Cordova 做打包（ --release 是正式发布选项）：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**cordova build android --release**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2. 成功后，可在项目**/platforms/android/build/outputs/apk/** 下找到打好的apk包：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android-release-unsigned.apk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3. 签发证书：**Keytool** 是Java-SDK下的一个有效的安全钥匙和证书的管理工具；Android 要求所有程序必须有签名，否则就不安装。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输入指令时要将 XXXXXXXX 改成自己设定的名字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**keytool -genkey -v -keystore my-release-key.keystore -alias XXXXXXXX -keyalg RSA -keysize 2048 -validity 10000**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4. 签名验证：**jarsigner** 是Java-SDK中包含的用于JAR文件签名和验证的工具。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注意：输入指令时 XXXXXXXX 与证书名须一致！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**jarsigner -verbose -sigalg SHA1withRSA -digestalg SHA1 -keystore my-release-key.keystore android-release-unsigned.apk XXXXXXXX**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r>
              <a:rPr sz="1400" smtClean="0">
                <a:latin typeface="+mn-lt"/>
              </a:rPr>
              <a:t>5. 证书不需要重复签发，可以多次使用（用于对apk签名）</a:t>
            </a:r>
            <a:endParaRPr sz="1400" smtClean="0">
              <a:latin typeface="+mn-lt"/>
            </a:endParaRPr>
          </a:p>
          <a:p>
            <a:pPr defTabSz="914400" eaLnBrk="1" hangingPunct="1">
              <a:lnSpc>
                <a:spcPct val="150000"/>
              </a:lnSpc>
              <a:defRPr/>
            </a:pPr>
            <a:endParaRPr sz="1400" smtClean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黑白灰">
      <a:dk1>
        <a:sysClr val="windowText" lastClr="000000"/>
      </a:dk1>
      <a:lt1>
        <a:sysClr val="window" lastClr="FFFFFF"/>
      </a:lt1>
      <a:dk2>
        <a:srgbClr val="BFBFBF"/>
      </a:dk2>
      <a:lt2>
        <a:srgbClr val="E7E6E6"/>
      </a:lt2>
      <a:accent1>
        <a:srgbClr val="262626"/>
      </a:accent1>
      <a:accent2>
        <a:srgbClr val="3F3F3F"/>
      </a:accent2>
      <a:accent3>
        <a:srgbClr val="595959"/>
      </a:accent3>
      <a:accent4>
        <a:srgbClr val="3A3838"/>
      </a:accent4>
      <a:accent5>
        <a:srgbClr val="171616"/>
      </a:accent5>
      <a:accent6>
        <a:srgbClr val="757070"/>
      </a:accent6>
      <a:hlink>
        <a:srgbClr val="262626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2262</Words>
  <Application>WPS 演示</Application>
  <PresentationFormat>全屏显示(16:9)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华文细黑</vt:lpstr>
      <vt:lpstr>微软雅黑</vt:lpstr>
      <vt:lpstr>Microsoft YaHei UI</vt:lpstr>
      <vt:lpstr>Gill Sans</vt:lpstr>
      <vt:lpstr>Arial Unicode MS</vt:lpstr>
      <vt:lpstr>微软雅黑 Light</vt:lpstr>
      <vt:lpstr>Calibri Light</vt:lpstr>
      <vt:lpstr>Arial</vt:lpstr>
      <vt:lpstr>Calibri Light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Administrator</cp:lastModifiedBy>
  <cp:revision>241</cp:revision>
  <dcterms:created xsi:type="dcterms:W3CDTF">2016-11-06T05:31:00Z</dcterms:created>
  <dcterms:modified xsi:type="dcterms:W3CDTF">2017-11-21T07:59:19Z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