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76400-D783-44CB-841E-B92165EDD4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15BD5-9764-432C-BEF1-5B8C78D5E556}">
      <dgm:prSet phldrT="[Text]"/>
      <dgm:spPr/>
      <dgm:t>
        <a:bodyPr/>
        <a:lstStyle/>
        <a:p>
          <a:r>
            <a:rPr lang="ar-EG" dirty="0" smtClean="0"/>
            <a:t>خدماتنا </a:t>
          </a:r>
          <a:endParaRPr lang="en-US" dirty="0"/>
        </a:p>
      </dgm:t>
    </dgm:pt>
    <dgm:pt modelId="{E4C62A28-D7AC-46C4-AFA1-6F446EA25A3D}" type="parTrans" cxnId="{851C3D05-11AD-4F78-8DFD-0E1D6FE87BF1}">
      <dgm:prSet/>
      <dgm:spPr/>
      <dgm:t>
        <a:bodyPr/>
        <a:lstStyle/>
        <a:p>
          <a:endParaRPr lang="en-US"/>
        </a:p>
      </dgm:t>
    </dgm:pt>
    <dgm:pt modelId="{92A97E56-F8CF-4EE9-8344-EEDD3DC9C7B7}" type="sibTrans" cxnId="{851C3D05-11AD-4F78-8DFD-0E1D6FE87BF1}">
      <dgm:prSet/>
      <dgm:spPr/>
      <dgm:t>
        <a:bodyPr/>
        <a:lstStyle/>
        <a:p>
          <a:endParaRPr lang="en-US"/>
        </a:p>
      </dgm:t>
    </dgm:pt>
    <dgm:pt modelId="{CFCAB600-65A1-48A1-9456-0F6F3F95FA37}">
      <dgm:prSet phldrT="[Text]"/>
      <dgm:spPr/>
      <dgm:t>
        <a:bodyPr/>
        <a:lstStyle/>
        <a:p>
          <a:r>
            <a:rPr lang="ar-EG" dirty="0" smtClean="0"/>
            <a:t>عن الشركة </a:t>
          </a:r>
          <a:endParaRPr lang="en-US" dirty="0"/>
        </a:p>
      </dgm:t>
    </dgm:pt>
    <dgm:pt modelId="{81A6CE9C-7701-4803-8AF2-85C2C643442B}" type="parTrans" cxnId="{155509B1-257F-49C0-8C94-B451DE886FB5}">
      <dgm:prSet/>
      <dgm:spPr/>
      <dgm:t>
        <a:bodyPr/>
        <a:lstStyle/>
        <a:p>
          <a:endParaRPr lang="en-US"/>
        </a:p>
      </dgm:t>
    </dgm:pt>
    <dgm:pt modelId="{C70943E3-1900-4379-B518-9CFCDF5061AA}" type="sibTrans" cxnId="{155509B1-257F-49C0-8C94-B451DE886FB5}">
      <dgm:prSet/>
      <dgm:spPr/>
      <dgm:t>
        <a:bodyPr/>
        <a:lstStyle/>
        <a:p>
          <a:endParaRPr lang="en-US"/>
        </a:p>
      </dgm:t>
    </dgm:pt>
    <dgm:pt modelId="{A82ADD0E-0327-410E-AAB8-882D235076B6}">
      <dgm:prSet phldrT="[Text]"/>
      <dgm:spPr/>
      <dgm:t>
        <a:bodyPr/>
        <a:lstStyle/>
        <a:p>
          <a:r>
            <a:rPr lang="ar-EG" dirty="0" smtClean="0"/>
            <a:t>الرئيسية </a:t>
          </a:r>
          <a:endParaRPr lang="en-US" dirty="0"/>
        </a:p>
      </dgm:t>
    </dgm:pt>
    <dgm:pt modelId="{0C578E87-E522-4AEC-A540-7F345AE686CC}" type="parTrans" cxnId="{E59FD999-C526-496E-98CC-43249F917B35}">
      <dgm:prSet/>
      <dgm:spPr/>
      <dgm:t>
        <a:bodyPr/>
        <a:lstStyle/>
        <a:p>
          <a:endParaRPr lang="en-US"/>
        </a:p>
      </dgm:t>
    </dgm:pt>
    <dgm:pt modelId="{1ED319B5-DF29-4CB7-9672-B9A1DA1ECFFA}" type="sibTrans" cxnId="{E59FD999-C526-496E-98CC-43249F917B35}">
      <dgm:prSet/>
      <dgm:spPr/>
      <dgm:t>
        <a:bodyPr/>
        <a:lstStyle/>
        <a:p>
          <a:endParaRPr lang="en-US"/>
        </a:p>
      </dgm:t>
    </dgm:pt>
    <dgm:pt modelId="{7CC80B42-C684-4FA5-99DF-56337C46BFD3}">
      <dgm:prSet phldrT="[Text]"/>
      <dgm:spPr/>
      <dgm:t>
        <a:bodyPr/>
        <a:lstStyle/>
        <a:p>
          <a:r>
            <a:rPr lang="ar-EG" dirty="0" smtClean="0"/>
            <a:t>اتصل بنا </a:t>
          </a:r>
          <a:endParaRPr lang="en-US" dirty="0"/>
        </a:p>
      </dgm:t>
    </dgm:pt>
    <dgm:pt modelId="{E2459B29-076B-4CD4-B0DB-AD30CD965971}" type="parTrans" cxnId="{966700BC-3128-4E83-989A-F0498E73C844}">
      <dgm:prSet/>
      <dgm:spPr/>
      <dgm:t>
        <a:bodyPr/>
        <a:lstStyle/>
        <a:p>
          <a:endParaRPr lang="en-US"/>
        </a:p>
      </dgm:t>
    </dgm:pt>
    <dgm:pt modelId="{7C516D89-6761-4772-8C78-2DC833BAD2B3}" type="sibTrans" cxnId="{966700BC-3128-4E83-989A-F0498E73C844}">
      <dgm:prSet/>
      <dgm:spPr/>
      <dgm:t>
        <a:bodyPr/>
        <a:lstStyle/>
        <a:p>
          <a:endParaRPr lang="en-US"/>
        </a:p>
      </dgm:t>
    </dgm:pt>
    <dgm:pt modelId="{215B3B89-99D7-4BC2-962B-3A9E4B513903}">
      <dgm:prSet phldrT="[Text]"/>
      <dgm:spPr/>
      <dgm:t>
        <a:bodyPr/>
        <a:lstStyle/>
        <a:p>
          <a:r>
            <a:rPr lang="ar-EG" dirty="0" smtClean="0"/>
            <a:t>الهيكل التنظيمى </a:t>
          </a:r>
          <a:endParaRPr lang="en-US" dirty="0"/>
        </a:p>
      </dgm:t>
    </dgm:pt>
    <dgm:pt modelId="{8D5CACF6-3AF8-4BC9-A84C-B567899EB74B}" type="parTrans" cxnId="{64D56203-3FF3-44BC-BCB5-D6EC799A0AD8}">
      <dgm:prSet/>
      <dgm:spPr/>
      <dgm:t>
        <a:bodyPr/>
        <a:lstStyle/>
        <a:p>
          <a:endParaRPr lang="en-US"/>
        </a:p>
      </dgm:t>
    </dgm:pt>
    <dgm:pt modelId="{10833E37-B9AF-4DFC-BF3E-FC2A16EA10CB}" type="sibTrans" cxnId="{64D56203-3FF3-44BC-BCB5-D6EC799A0AD8}">
      <dgm:prSet/>
      <dgm:spPr/>
      <dgm:t>
        <a:bodyPr/>
        <a:lstStyle/>
        <a:p>
          <a:endParaRPr lang="en-US"/>
        </a:p>
      </dgm:t>
    </dgm:pt>
    <dgm:pt modelId="{9126B613-71C3-4B3F-B0D1-FAD30895EB74}" type="pres">
      <dgm:prSet presAssocID="{0EC76400-D783-44CB-841E-B92165EDD4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596BA-EDDE-4BC2-A22C-B5FBDA26BF05}" type="pres">
      <dgm:prSet presAssocID="{EE615BD5-9764-432C-BEF1-5B8C78D5E556}" presName="node" presStyleLbl="node1" presStyleIdx="0" presStyleCnt="5" custScaleX="17103" custScaleY="7254" custLinFactNeighborX="30879" custLinFactNeighborY="-34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8D074-605C-4790-A7F3-ED643AA29076}" type="pres">
      <dgm:prSet presAssocID="{92A97E56-F8CF-4EE9-8344-EEDD3DC9C7B7}" presName="sibTrans" presStyleCnt="0"/>
      <dgm:spPr/>
    </dgm:pt>
    <dgm:pt modelId="{BE417E63-1221-400E-BEC2-808D08611FA8}" type="pres">
      <dgm:prSet presAssocID="{CFCAB600-65A1-48A1-9456-0F6F3F95FA37}" presName="node" presStyleLbl="node1" presStyleIdx="1" presStyleCnt="5" custScaleX="18900" custScaleY="13372" custLinFactNeighborX="21423" custLinFactNeighborY="-35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EC82A-8D68-45CB-91E9-3AB4D67D3672}" type="pres">
      <dgm:prSet presAssocID="{C70943E3-1900-4379-B518-9CFCDF5061AA}" presName="sibTrans" presStyleCnt="0"/>
      <dgm:spPr/>
    </dgm:pt>
    <dgm:pt modelId="{889D815B-DA52-4795-B4F4-1AC93D7A1666}" type="pres">
      <dgm:prSet presAssocID="{A82ADD0E-0327-410E-AAB8-882D235076B6}" presName="node" presStyleLbl="node1" presStyleIdx="2" presStyleCnt="5" custScaleX="18360" custScaleY="12910" custLinFactNeighborX="11851" custLinFactNeighborY="-36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0AD79-922F-4377-8DF1-C68708A0DEE2}" type="pres">
      <dgm:prSet presAssocID="{1ED319B5-DF29-4CB7-9672-B9A1DA1ECFFA}" presName="sibTrans" presStyleCnt="0"/>
      <dgm:spPr/>
    </dgm:pt>
    <dgm:pt modelId="{03F52ED6-8A9F-47BE-B34D-2667D8A7C756}" type="pres">
      <dgm:prSet presAssocID="{7CC80B42-C684-4FA5-99DF-56337C46BFD3}" presName="node" presStyleLbl="node1" presStyleIdx="3" presStyleCnt="5" custScaleX="16940" custScaleY="10421" custLinFactNeighborX="-19286" custLinFactNeighborY="-65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EF8F1-CD97-4BB7-8C85-D41598E85F76}" type="pres">
      <dgm:prSet presAssocID="{7C516D89-6761-4772-8C78-2DC833BAD2B3}" presName="sibTrans" presStyleCnt="0"/>
      <dgm:spPr/>
    </dgm:pt>
    <dgm:pt modelId="{87BA8B27-597A-4C34-AB6B-AD0927FA70FB}" type="pres">
      <dgm:prSet presAssocID="{215B3B89-99D7-4BC2-962B-3A9E4B513903}" presName="node" presStyleLbl="node1" presStyleIdx="4" presStyleCnt="5" custScaleX="17681" custScaleY="11676" custLinFactNeighborX="-29419" custLinFactNeighborY="-64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FD999-C526-496E-98CC-43249F917B35}" srcId="{0EC76400-D783-44CB-841E-B92165EDD42E}" destId="{A82ADD0E-0327-410E-AAB8-882D235076B6}" srcOrd="2" destOrd="0" parTransId="{0C578E87-E522-4AEC-A540-7F345AE686CC}" sibTransId="{1ED319B5-DF29-4CB7-9672-B9A1DA1ECFFA}"/>
    <dgm:cxn modelId="{8C386E0C-79E9-4A04-968D-DDBA047F64BC}" type="presOf" srcId="{CFCAB600-65A1-48A1-9456-0F6F3F95FA37}" destId="{BE417E63-1221-400E-BEC2-808D08611FA8}" srcOrd="0" destOrd="0" presId="urn:microsoft.com/office/officeart/2005/8/layout/default"/>
    <dgm:cxn modelId="{5ABDC97C-7142-4C71-8F28-32724696ED0F}" type="presOf" srcId="{215B3B89-99D7-4BC2-962B-3A9E4B513903}" destId="{87BA8B27-597A-4C34-AB6B-AD0927FA70FB}" srcOrd="0" destOrd="0" presId="urn:microsoft.com/office/officeart/2005/8/layout/default"/>
    <dgm:cxn modelId="{39C6CFB4-DF50-4901-B809-F434EF516DB0}" type="presOf" srcId="{7CC80B42-C684-4FA5-99DF-56337C46BFD3}" destId="{03F52ED6-8A9F-47BE-B34D-2667D8A7C756}" srcOrd="0" destOrd="0" presId="urn:microsoft.com/office/officeart/2005/8/layout/default"/>
    <dgm:cxn modelId="{851C3D05-11AD-4F78-8DFD-0E1D6FE87BF1}" srcId="{0EC76400-D783-44CB-841E-B92165EDD42E}" destId="{EE615BD5-9764-432C-BEF1-5B8C78D5E556}" srcOrd="0" destOrd="0" parTransId="{E4C62A28-D7AC-46C4-AFA1-6F446EA25A3D}" sibTransId="{92A97E56-F8CF-4EE9-8344-EEDD3DC9C7B7}"/>
    <dgm:cxn modelId="{966700BC-3128-4E83-989A-F0498E73C844}" srcId="{0EC76400-D783-44CB-841E-B92165EDD42E}" destId="{7CC80B42-C684-4FA5-99DF-56337C46BFD3}" srcOrd="3" destOrd="0" parTransId="{E2459B29-076B-4CD4-B0DB-AD30CD965971}" sibTransId="{7C516D89-6761-4772-8C78-2DC833BAD2B3}"/>
    <dgm:cxn modelId="{64D56203-3FF3-44BC-BCB5-D6EC799A0AD8}" srcId="{0EC76400-D783-44CB-841E-B92165EDD42E}" destId="{215B3B89-99D7-4BC2-962B-3A9E4B513903}" srcOrd="4" destOrd="0" parTransId="{8D5CACF6-3AF8-4BC9-A84C-B567899EB74B}" sibTransId="{10833E37-B9AF-4DFC-BF3E-FC2A16EA10CB}"/>
    <dgm:cxn modelId="{5D1F7BA9-7821-4618-93DE-FE9DE6ADA184}" type="presOf" srcId="{0EC76400-D783-44CB-841E-B92165EDD42E}" destId="{9126B613-71C3-4B3F-B0D1-FAD30895EB74}" srcOrd="0" destOrd="0" presId="urn:microsoft.com/office/officeart/2005/8/layout/default"/>
    <dgm:cxn modelId="{155509B1-257F-49C0-8C94-B451DE886FB5}" srcId="{0EC76400-D783-44CB-841E-B92165EDD42E}" destId="{CFCAB600-65A1-48A1-9456-0F6F3F95FA37}" srcOrd="1" destOrd="0" parTransId="{81A6CE9C-7701-4803-8AF2-85C2C643442B}" sibTransId="{C70943E3-1900-4379-B518-9CFCDF5061AA}"/>
    <dgm:cxn modelId="{9E542CB4-8EE1-49C2-881E-E4A8EC82252C}" type="presOf" srcId="{A82ADD0E-0327-410E-AAB8-882D235076B6}" destId="{889D815B-DA52-4795-B4F4-1AC93D7A1666}" srcOrd="0" destOrd="0" presId="urn:microsoft.com/office/officeart/2005/8/layout/default"/>
    <dgm:cxn modelId="{9AE93B1E-9566-4DF6-893E-6351E855AC6B}" type="presOf" srcId="{EE615BD5-9764-432C-BEF1-5B8C78D5E556}" destId="{2A8596BA-EDDE-4BC2-A22C-B5FBDA26BF05}" srcOrd="0" destOrd="0" presId="urn:microsoft.com/office/officeart/2005/8/layout/default"/>
    <dgm:cxn modelId="{40AF43E4-02DA-4A85-AE9A-AA79A5FA86BF}" type="presParOf" srcId="{9126B613-71C3-4B3F-B0D1-FAD30895EB74}" destId="{2A8596BA-EDDE-4BC2-A22C-B5FBDA26BF05}" srcOrd="0" destOrd="0" presId="urn:microsoft.com/office/officeart/2005/8/layout/default"/>
    <dgm:cxn modelId="{25B32050-FD7E-4952-B511-DDEC99225CE4}" type="presParOf" srcId="{9126B613-71C3-4B3F-B0D1-FAD30895EB74}" destId="{5D38D074-605C-4790-A7F3-ED643AA29076}" srcOrd="1" destOrd="0" presId="urn:microsoft.com/office/officeart/2005/8/layout/default"/>
    <dgm:cxn modelId="{5F4318BA-D1EF-46AA-A9B2-57D756915697}" type="presParOf" srcId="{9126B613-71C3-4B3F-B0D1-FAD30895EB74}" destId="{BE417E63-1221-400E-BEC2-808D08611FA8}" srcOrd="2" destOrd="0" presId="urn:microsoft.com/office/officeart/2005/8/layout/default"/>
    <dgm:cxn modelId="{1CF932B6-8A4B-4CCC-94D4-73D1E9658339}" type="presParOf" srcId="{9126B613-71C3-4B3F-B0D1-FAD30895EB74}" destId="{345EC82A-8D68-45CB-91E9-3AB4D67D3672}" srcOrd="3" destOrd="0" presId="urn:microsoft.com/office/officeart/2005/8/layout/default"/>
    <dgm:cxn modelId="{FEFEC27D-D06B-4B34-B1E6-D744E58BCE7D}" type="presParOf" srcId="{9126B613-71C3-4B3F-B0D1-FAD30895EB74}" destId="{889D815B-DA52-4795-B4F4-1AC93D7A1666}" srcOrd="4" destOrd="0" presId="urn:microsoft.com/office/officeart/2005/8/layout/default"/>
    <dgm:cxn modelId="{90021625-1F26-4769-9F86-E7513E22730A}" type="presParOf" srcId="{9126B613-71C3-4B3F-B0D1-FAD30895EB74}" destId="{D430AD79-922F-4377-8DF1-C68708A0DEE2}" srcOrd="5" destOrd="0" presId="urn:microsoft.com/office/officeart/2005/8/layout/default"/>
    <dgm:cxn modelId="{929CC298-087E-4FBE-B3AB-744230C61CBC}" type="presParOf" srcId="{9126B613-71C3-4B3F-B0D1-FAD30895EB74}" destId="{03F52ED6-8A9F-47BE-B34D-2667D8A7C756}" srcOrd="6" destOrd="0" presId="urn:microsoft.com/office/officeart/2005/8/layout/default"/>
    <dgm:cxn modelId="{705718A9-46BD-4E58-BD49-95AEF8AFD33F}" type="presParOf" srcId="{9126B613-71C3-4B3F-B0D1-FAD30895EB74}" destId="{49AEF8F1-CD97-4BB7-8C85-D41598E85F76}" srcOrd="7" destOrd="0" presId="urn:microsoft.com/office/officeart/2005/8/layout/default"/>
    <dgm:cxn modelId="{D53DC01C-1B5F-4904-AF1B-BD056A522285}" type="presParOf" srcId="{9126B613-71C3-4B3F-B0D1-FAD30895EB74}" destId="{87BA8B27-597A-4C34-AB6B-AD0927FA70FB}" srcOrd="8" destOrd="0" presId="urn:microsoft.com/office/officeart/2005/8/layout/default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76400-D783-44CB-841E-B92165EDD4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15BD5-9764-432C-BEF1-5B8C78D5E556}">
      <dgm:prSet phldrT="[Text]" custT="1"/>
      <dgm:spPr/>
      <dgm:t>
        <a:bodyPr/>
        <a:lstStyle/>
        <a:p>
          <a:r>
            <a:rPr lang="en-US" sz="1400" dirty="0" smtClean="0"/>
            <a:t>Our services</a:t>
          </a:r>
          <a:endParaRPr lang="en-US" sz="1400" dirty="0"/>
        </a:p>
      </dgm:t>
    </dgm:pt>
    <dgm:pt modelId="{E4C62A28-D7AC-46C4-AFA1-6F446EA25A3D}" type="parTrans" cxnId="{851C3D05-11AD-4F78-8DFD-0E1D6FE87BF1}">
      <dgm:prSet/>
      <dgm:spPr/>
      <dgm:t>
        <a:bodyPr/>
        <a:lstStyle/>
        <a:p>
          <a:endParaRPr lang="en-US"/>
        </a:p>
      </dgm:t>
    </dgm:pt>
    <dgm:pt modelId="{92A97E56-F8CF-4EE9-8344-EEDD3DC9C7B7}" type="sibTrans" cxnId="{851C3D05-11AD-4F78-8DFD-0E1D6FE87BF1}">
      <dgm:prSet/>
      <dgm:spPr/>
      <dgm:t>
        <a:bodyPr/>
        <a:lstStyle/>
        <a:p>
          <a:endParaRPr lang="en-US"/>
        </a:p>
      </dgm:t>
    </dgm:pt>
    <dgm:pt modelId="{CFCAB600-65A1-48A1-9456-0F6F3F95FA37}">
      <dgm:prSet phldrT="[Text]" custT="1"/>
      <dgm:spPr/>
      <dgm:t>
        <a:bodyPr/>
        <a:lstStyle/>
        <a:p>
          <a:r>
            <a:rPr lang="en-US" sz="1200" dirty="0" smtClean="0"/>
            <a:t>Our company</a:t>
          </a:r>
          <a:endParaRPr lang="en-US" sz="1200" dirty="0"/>
        </a:p>
      </dgm:t>
    </dgm:pt>
    <dgm:pt modelId="{81A6CE9C-7701-4803-8AF2-85C2C643442B}" type="parTrans" cxnId="{155509B1-257F-49C0-8C94-B451DE886FB5}">
      <dgm:prSet/>
      <dgm:spPr/>
      <dgm:t>
        <a:bodyPr/>
        <a:lstStyle/>
        <a:p>
          <a:endParaRPr lang="en-US"/>
        </a:p>
      </dgm:t>
    </dgm:pt>
    <dgm:pt modelId="{C70943E3-1900-4379-B518-9CFCDF5061AA}" type="sibTrans" cxnId="{155509B1-257F-49C0-8C94-B451DE886FB5}">
      <dgm:prSet/>
      <dgm:spPr/>
      <dgm:t>
        <a:bodyPr/>
        <a:lstStyle/>
        <a:p>
          <a:endParaRPr lang="en-US"/>
        </a:p>
      </dgm:t>
    </dgm:pt>
    <dgm:pt modelId="{A82ADD0E-0327-410E-AAB8-882D235076B6}">
      <dgm:prSet phldrT="[Text]" custT="1"/>
      <dgm:spPr/>
      <dgm:t>
        <a:bodyPr/>
        <a:lstStyle/>
        <a:p>
          <a:r>
            <a:rPr lang="en-US" sz="1200" dirty="0" smtClean="0"/>
            <a:t>home</a:t>
          </a:r>
          <a:endParaRPr lang="en-US" sz="1200" dirty="0"/>
        </a:p>
      </dgm:t>
    </dgm:pt>
    <dgm:pt modelId="{0C578E87-E522-4AEC-A540-7F345AE686CC}" type="parTrans" cxnId="{E59FD999-C526-496E-98CC-43249F917B35}">
      <dgm:prSet/>
      <dgm:spPr/>
      <dgm:t>
        <a:bodyPr/>
        <a:lstStyle/>
        <a:p>
          <a:endParaRPr lang="en-US"/>
        </a:p>
      </dgm:t>
    </dgm:pt>
    <dgm:pt modelId="{1ED319B5-DF29-4CB7-9672-B9A1DA1ECFFA}" type="sibTrans" cxnId="{E59FD999-C526-496E-98CC-43249F917B35}">
      <dgm:prSet/>
      <dgm:spPr/>
      <dgm:t>
        <a:bodyPr/>
        <a:lstStyle/>
        <a:p>
          <a:endParaRPr lang="en-US"/>
        </a:p>
      </dgm:t>
    </dgm:pt>
    <dgm:pt modelId="{7CC80B42-C684-4FA5-99DF-56337C46BFD3}">
      <dgm:prSet phldrT="[Text]" custT="1"/>
      <dgm:spPr/>
      <dgm:t>
        <a:bodyPr/>
        <a:lstStyle/>
        <a:p>
          <a:r>
            <a:rPr lang="en-US" sz="1400" dirty="0" smtClean="0"/>
            <a:t>Contacts file 9 </a:t>
          </a:r>
          <a:endParaRPr lang="en-US" sz="1400" dirty="0"/>
        </a:p>
      </dgm:t>
    </dgm:pt>
    <dgm:pt modelId="{E2459B29-076B-4CD4-B0DB-AD30CD965971}" type="parTrans" cxnId="{966700BC-3128-4E83-989A-F0498E73C844}">
      <dgm:prSet/>
      <dgm:spPr/>
      <dgm:t>
        <a:bodyPr/>
        <a:lstStyle/>
        <a:p>
          <a:endParaRPr lang="en-US"/>
        </a:p>
      </dgm:t>
    </dgm:pt>
    <dgm:pt modelId="{7C516D89-6761-4772-8C78-2DC833BAD2B3}" type="sibTrans" cxnId="{966700BC-3128-4E83-989A-F0498E73C844}">
      <dgm:prSet/>
      <dgm:spPr/>
      <dgm:t>
        <a:bodyPr/>
        <a:lstStyle/>
        <a:p>
          <a:endParaRPr lang="en-US"/>
        </a:p>
      </dgm:t>
    </dgm:pt>
    <dgm:pt modelId="{215B3B89-99D7-4BC2-962B-3A9E4B513903}">
      <dgm:prSet phldrT="[Text]" custT="1"/>
      <dgm:spPr/>
      <dgm:t>
        <a:bodyPr/>
        <a:lstStyle/>
        <a:p>
          <a:r>
            <a:rPr lang="en-US" sz="1400" dirty="0" smtClean="0"/>
            <a:t>organizational structure</a:t>
          </a:r>
          <a:endParaRPr lang="en-US" sz="1400" dirty="0"/>
        </a:p>
      </dgm:t>
    </dgm:pt>
    <dgm:pt modelId="{8D5CACF6-3AF8-4BC9-A84C-B567899EB74B}" type="parTrans" cxnId="{64D56203-3FF3-44BC-BCB5-D6EC799A0AD8}">
      <dgm:prSet/>
      <dgm:spPr/>
      <dgm:t>
        <a:bodyPr/>
        <a:lstStyle/>
        <a:p>
          <a:endParaRPr lang="en-US"/>
        </a:p>
      </dgm:t>
    </dgm:pt>
    <dgm:pt modelId="{10833E37-B9AF-4DFC-BF3E-FC2A16EA10CB}" type="sibTrans" cxnId="{64D56203-3FF3-44BC-BCB5-D6EC799A0AD8}">
      <dgm:prSet/>
      <dgm:spPr/>
      <dgm:t>
        <a:bodyPr/>
        <a:lstStyle/>
        <a:p>
          <a:endParaRPr lang="en-US"/>
        </a:p>
      </dgm:t>
    </dgm:pt>
    <dgm:pt modelId="{9126B613-71C3-4B3F-B0D1-FAD30895EB74}" type="pres">
      <dgm:prSet presAssocID="{0EC76400-D783-44CB-841E-B92165EDD4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596BA-EDDE-4BC2-A22C-B5FBDA26BF05}" type="pres">
      <dgm:prSet presAssocID="{EE615BD5-9764-432C-BEF1-5B8C78D5E556}" presName="node" presStyleLbl="node1" presStyleIdx="0" presStyleCnt="5" custScaleX="17103" custScaleY="12354" custLinFactNeighborX="31918" custLinFactNeighborY="-37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8D074-605C-4790-A7F3-ED643AA29076}" type="pres">
      <dgm:prSet presAssocID="{92A97E56-F8CF-4EE9-8344-EEDD3DC9C7B7}" presName="sibTrans" presStyleCnt="0"/>
      <dgm:spPr/>
    </dgm:pt>
    <dgm:pt modelId="{BE417E63-1221-400E-BEC2-808D08611FA8}" type="pres">
      <dgm:prSet presAssocID="{CFCAB600-65A1-48A1-9456-0F6F3F95FA37}" presName="node" presStyleLbl="node1" presStyleIdx="1" presStyleCnt="5" custScaleX="18900" custScaleY="13372" custLinFactNeighborX="22359" custLinFactNeighborY="-36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EC82A-8D68-45CB-91E9-3AB4D67D3672}" type="pres">
      <dgm:prSet presAssocID="{C70943E3-1900-4379-B518-9CFCDF5061AA}" presName="sibTrans" presStyleCnt="0"/>
      <dgm:spPr/>
    </dgm:pt>
    <dgm:pt modelId="{889D815B-DA52-4795-B4F4-1AC93D7A1666}" type="pres">
      <dgm:prSet presAssocID="{A82ADD0E-0327-410E-AAB8-882D235076B6}" presName="node" presStyleLbl="node1" presStyleIdx="2" presStyleCnt="5" custScaleX="18360" custScaleY="12910" custLinFactNeighborX="13586" custLinFactNeighborY="-37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0AD79-922F-4377-8DF1-C68708A0DEE2}" type="pres">
      <dgm:prSet presAssocID="{1ED319B5-DF29-4CB7-9672-B9A1DA1ECFFA}" presName="sibTrans" presStyleCnt="0"/>
      <dgm:spPr/>
    </dgm:pt>
    <dgm:pt modelId="{03F52ED6-8A9F-47BE-B34D-2667D8A7C756}" type="pres">
      <dgm:prSet presAssocID="{7CC80B42-C684-4FA5-99DF-56337C46BFD3}" presName="node" presStyleLbl="node1" presStyleIdx="3" presStyleCnt="5" custScaleX="16940" custScaleY="10421" custLinFactNeighborX="-18040" custLinFactNeighborY="-64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EF8F1-CD97-4BB7-8C85-D41598E85F76}" type="pres">
      <dgm:prSet presAssocID="{7C516D89-6761-4772-8C78-2DC833BAD2B3}" presName="sibTrans" presStyleCnt="0"/>
      <dgm:spPr/>
    </dgm:pt>
    <dgm:pt modelId="{87BA8B27-597A-4C34-AB6B-AD0927FA70FB}" type="pres">
      <dgm:prSet presAssocID="{215B3B89-99D7-4BC2-962B-3A9E4B513903}" presName="node" presStyleLbl="node1" presStyleIdx="4" presStyleCnt="5" custScaleX="17681" custScaleY="11676" custLinFactNeighborX="-28314" custLinFactNeighborY="-65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FD999-C526-496E-98CC-43249F917B35}" srcId="{0EC76400-D783-44CB-841E-B92165EDD42E}" destId="{A82ADD0E-0327-410E-AAB8-882D235076B6}" srcOrd="2" destOrd="0" parTransId="{0C578E87-E522-4AEC-A540-7F345AE686CC}" sibTransId="{1ED319B5-DF29-4CB7-9672-B9A1DA1ECFFA}"/>
    <dgm:cxn modelId="{F8EF3539-1F2B-495B-97B9-71CE31310091}" type="presOf" srcId="{0EC76400-D783-44CB-841E-B92165EDD42E}" destId="{9126B613-71C3-4B3F-B0D1-FAD30895EB74}" srcOrd="0" destOrd="0" presId="urn:microsoft.com/office/officeart/2005/8/layout/default"/>
    <dgm:cxn modelId="{C6012145-6E26-429F-8D6F-C0D24300C9BF}" type="presOf" srcId="{A82ADD0E-0327-410E-AAB8-882D235076B6}" destId="{889D815B-DA52-4795-B4F4-1AC93D7A1666}" srcOrd="0" destOrd="0" presId="urn:microsoft.com/office/officeart/2005/8/layout/default"/>
    <dgm:cxn modelId="{851C3D05-11AD-4F78-8DFD-0E1D6FE87BF1}" srcId="{0EC76400-D783-44CB-841E-B92165EDD42E}" destId="{EE615BD5-9764-432C-BEF1-5B8C78D5E556}" srcOrd="0" destOrd="0" parTransId="{E4C62A28-D7AC-46C4-AFA1-6F446EA25A3D}" sibTransId="{92A97E56-F8CF-4EE9-8344-EEDD3DC9C7B7}"/>
    <dgm:cxn modelId="{D372580F-70EC-4E73-BD46-7DEF4B70B3FA}" type="presOf" srcId="{7CC80B42-C684-4FA5-99DF-56337C46BFD3}" destId="{03F52ED6-8A9F-47BE-B34D-2667D8A7C756}" srcOrd="0" destOrd="0" presId="urn:microsoft.com/office/officeart/2005/8/layout/default"/>
    <dgm:cxn modelId="{966700BC-3128-4E83-989A-F0498E73C844}" srcId="{0EC76400-D783-44CB-841E-B92165EDD42E}" destId="{7CC80B42-C684-4FA5-99DF-56337C46BFD3}" srcOrd="3" destOrd="0" parTransId="{E2459B29-076B-4CD4-B0DB-AD30CD965971}" sibTransId="{7C516D89-6761-4772-8C78-2DC833BAD2B3}"/>
    <dgm:cxn modelId="{64D56203-3FF3-44BC-BCB5-D6EC799A0AD8}" srcId="{0EC76400-D783-44CB-841E-B92165EDD42E}" destId="{215B3B89-99D7-4BC2-962B-3A9E4B513903}" srcOrd="4" destOrd="0" parTransId="{8D5CACF6-3AF8-4BC9-A84C-B567899EB74B}" sibTransId="{10833E37-B9AF-4DFC-BF3E-FC2A16EA10CB}"/>
    <dgm:cxn modelId="{155509B1-257F-49C0-8C94-B451DE886FB5}" srcId="{0EC76400-D783-44CB-841E-B92165EDD42E}" destId="{CFCAB600-65A1-48A1-9456-0F6F3F95FA37}" srcOrd="1" destOrd="0" parTransId="{81A6CE9C-7701-4803-8AF2-85C2C643442B}" sibTransId="{C70943E3-1900-4379-B518-9CFCDF5061AA}"/>
    <dgm:cxn modelId="{D1A6377B-0CDB-42AE-8F1E-9FECA0779125}" type="presOf" srcId="{EE615BD5-9764-432C-BEF1-5B8C78D5E556}" destId="{2A8596BA-EDDE-4BC2-A22C-B5FBDA26BF05}" srcOrd="0" destOrd="0" presId="urn:microsoft.com/office/officeart/2005/8/layout/default"/>
    <dgm:cxn modelId="{66D3C165-50AA-4892-95EB-9B8E0332D9EB}" type="presOf" srcId="{CFCAB600-65A1-48A1-9456-0F6F3F95FA37}" destId="{BE417E63-1221-400E-BEC2-808D08611FA8}" srcOrd="0" destOrd="0" presId="urn:microsoft.com/office/officeart/2005/8/layout/default"/>
    <dgm:cxn modelId="{4811C2D9-9A2C-4544-BE2D-8692CE20A66B}" type="presOf" srcId="{215B3B89-99D7-4BC2-962B-3A9E4B513903}" destId="{87BA8B27-597A-4C34-AB6B-AD0927FA70FB}" srcOrd="0" destOrd="0" presId="urn:microsoft.com/office/officeart/2005/8/layout/default"/>
    <dgm:cxn modelId="{66C11B36-2000-4A37-AA90-8FED475EAD96}" type="presParOf" srcId="{9126B613-71C3-4B3F-B0D1-FAD30895EB74}" destId="{2A8596BA-EDDE-4BC2-A22C-B5FBDA26BF05}" srcOrd="0" destOrd="0" presId="urn:microsoft.com/office/officeart/2005/8/layout/default"/>
    <dgm:cxn modelId="{84A1921C-A1DA-4400-9066-5EE1DB5C1A7B}" type="presParOf" srcId="{9126B613-71C3-4B3F-B0D1-FAD30895EB74}" destId="{5D38D074-605C-4790-A7F3-ED643AA29076}" srcOrd="1" destOrd="0" presId="urn:microsoft.com/office/officeart/2005/8/layout/default"/>
    <dgm:cxn modelId="{C5DF380E-8012-4194-8144-1E0FD36C3868}" type="presParOf" srcId="{9126B613-71C3-4B3F-B0D1-FAD30895EB74}" destId="{BE417E63-1221-400E-BEC2-808D08611FA8}" srcOrd="2" destOrd="0" presId="urn:microsoft.com/office/officeart/2005/8/layout/default"/>
    <dgm:cxn modelId="{BE55BF65-718D-48B0-90EF-94903A93C9D6}" type="presParOf" srcId="{9126B613-71C3-4B3F-B0D1-FAD30895EB74}" destId="{345EC82A-8D68-45CB-91E9-3AB4D67D3672}" srcOrd="3" destOrd="0" presId="urn:microsoft.com/office/officeart/2005/8/layout/default"/>
    <dgm:cxn modelId="{F315387B-0DA8-4AC3-B75E-5FD67C76EE09}" type="presParOf" srcId="{9126B613-71C3-4B3F-B0D1-FAD30895EB74}" destId="{889D815B-DA52-4795-B4F4-1AC93D7A1666}" srcOrd="4" destOrd="0" presId="urn:microsoft.com/office/officeart/2005/8/layout/default"/>
    <dgm:cxn modelId="{BE59F942-D62B-46A3-B162-8F089C788121}" type="presParOf" srcId="{9126B613-71C3-4B3F-B0D1-FAD30895EB74}" destId="{D430AD79-922F-4377-8DF1-C68708A0DEE2}" srcOrd="5" destOrd="0" presId="urn:microsoft.com/office/officeart/2005/8/layout/default"/>
    <dgm:cxn modelId="{8897F2FC-2A3A-480F-9C0C-69308751FE0E}" type="presParOf" srcId="{9126B613-71C3-4B3F-B0D1-FAD30895EB74}" destId="{03F52ED6-8A9F-47BE-B34D-2667D8A7C756}" srcOrd="6" destOrd="0" presId="urn:microsoft.com/office/officeart/2005/8/layout/default"/>
    <dgm:cxn modelId="{A2B4DCE5-FB01-44C0-B0A4-39456CC0D522}" type="presParOf" srcId="{9126B613-71C3-4B3F-B0D1-FAD30895EB74}" destId="{49AEF8F1-CD97-4BB7-8C85-D41598E85F76}" srcOrd="7" destOrd="0" presId="urn:microsoft.com/office/officeart/2005/8/layout/default"/>
    <dgm:cxn modelId="{71C8A351-A141-42FD-854C-63FC235B5124}" type="presParOf" srcId="{9126B613-71C3-4B3F-B0D1-FAD30895EB74}" destId="{87BA8B27-597A-4C34-AB6B-AD0927FA70FB}" srcOrd="8" destOrd="0" presId="urn:microsoft.com/office/officeart/2005/8/layout/default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506345-C342-459D-9565-36782963C384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7895C0-D0C6-44B5-9701-BDE6D3FCD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895C0-D0C6-44B5-9701-BDE6D3FCDF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3609-EDF7-46E8-B2A0-EDB5FA9B943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0F74-4362-46FF-B8C8-F8D903953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52400"/>
          <a:ext cx="90678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14478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من نحن </a:t>
                      </a:r>
                      <a:endParaRPr lang="en-US" dirty="0"/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    مهمتنا    </a:t>
                      </a:r>
                      <a:endParaRPr lang="en-US" dirty="0"/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      رؤيتنا</a:t>
                      </a:r>
                      <a:r>
                        <a:rPr lang="ar-EG" baseline="0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648200" y="9906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477000" y="914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33800" y="1447800"/>
          <a:ext cx="1905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الموارد البشرية</a:t>
                      </a:r>
                      <a:r>
                        <a:rPr lang="ar-E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ar-EG" baseline="0" dirty="0" smtClean="0">
                          <a:solidFill>
                            <a:schemeClr val="tx1"/>
                          </a:solidFill>
                        </a:rPr>
                        <a:t>والتدريب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File 2 </a:t>
                      </a:r>
                      <a:r>
                        <a:rPr lang="ar-E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التأمينات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الاجتماعية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3 </a:t>
                      </a:r>
                      <a:r>
                        <a:rPr lang="ar-E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خدمات</a:t>
                      </a:r>
                      <a:r>
                        <a:rPr lang="ar-EG" baseline="0" dirty="0" smtClean="0">
                          <a:solidFill>
                            <a:schemeClr val="tx1"/>
                          </a:solidFill>
                        </a:rPr>
                        <a:t> وزارة القوة العاملة و الهجرة 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File 4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التأمين الصحى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خدمات المحاماه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خدمات المحاسبة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7 </a:t>
                      </a:r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8 </a:t>
                      </a:r>
                      <a:r>
                        <a:rPr lang="ar-EG" dirty="0" smtClean="0">
                          <a:solidFill>
                            <a:schemeClr val="tx1"/>
                          </a:solidFill>
                        </a:rPr>
                        <a:t>خدمات التعهيد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1524000" y="914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90600" y="1371600"/>
          <a:ext cx="1295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File word  9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152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15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Arabic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6400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848600" y="655320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53400" y="64008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Facebook</a:t>
            </a:r>
            <a:r>
              <a:rPr lang="en-US" sz="1100" dirty="0" smtClean="0"/>
              <a:t> link 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895600"/>
            <a:ext cx="9144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553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048000" y="9906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62600" y="64770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096000" y="655320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64770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Linkedin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0" y="228600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100" dirty="0" smtClean="0"/>
              <a:t>طلب و</a:t>
            </a:r>
            <a:r>
              <a:rPr lang="ar-EG" dirty="0" smtClean="0"/>
              <a:t>ظيفة 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81000" y="1143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524000"/>
            <a:ext cx="533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 </a:t>
            </a:r>
            <a:r>
              <a:rPr lang="en-US" dirty="0" smtClean="0">
                <a:solidFill>
                  <a:schemeClr val="bg1"/>
                </a:solidFill>
              </a:rPr>
              <a:t>11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4600" y="1295400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PowerPoint file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3200" y="4572000"/>
            <a:ext cx="2438400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EG" sz="1200" dirty="0" smtClean="0"/>
              <a:t>استعلام عن بيانات شركتك:-</a:t>
            </a:r>
          </a:p>
          <a:p>
            <a:pPr algn="r" rtl="1"/>
            <a:endParaRPr lang="ar-EG" sz="1200" dirty="0" smtClean="0"/>
          </a:p>
          <a:p>
            <a:pPr algn="r" rtl="1"/>
            <a:r>
              <a:rPr lang="ar-EG" sz="1200" dirty="0" smtClean="0"/>
              <a:t>اسم المستخدم </a:t>
            </a:r>
          </a:p>
          <a:p>
            <a:pPr algn="r" rtl="1"/>
            <a:endParaRPr lang="ar-EG" sz="1200" dirty="0" smtClean="0"/>
          </a:p>
          <a:p>
            <a:pPr algn="r" rtl="1"/>
            <a:r>
              <a:rPr lang="ar-EG" sz="1200" dirty="0" smtClean="0"/>
              <a:t>الرقم السرى</a:t>
            </a:r>
          </a:p>
          <a:p>
            <a:pPr algn="r" rtl="1"/>
            <a:endParaRPr lang="ar-EG" sz="1200" dirty="0" smtClean="0"/>
          </a:p>
          <a:p>
            <a:pPr algn="r" rtl="1"/>
            <a:r>
              <a:rPr lang="ar-EG" sz="1200" dirty="0" smtClean="0"/>
              <a:t>   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315200" y="4953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15200" y="5334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34200" y="3352800"/>
            <a:ext cx="20574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1400" dirty="0" smtClean="0"/>
              <a:t>اسم المستخدم :-</a:t>
            </a:r>
          </a:p>
          <a:p>
            <a:pPr algn="r"/>
            <a:r>
              <a:rPr lang="ar-EG" sz="1400" dirty="0" smtClean="0"/>
              <a:t>كلمة السر:- </a:t>
            </a:r>
          </a:p>
          <a:p>
            <a:pPr algn="r"/>
            <a:r>
              <a:rPr lang="ar-EG" sz="1400" dirty="0" smtClean="0">
                <a:solidFill>
                  <a:srgbClr val="FF0000"/>
                </a:solidFill>
              </a:rPr>
              <a:t> لامكانية اضافة اى بيانات جديدة على سطح الويب 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8153400" y="9144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1371600"/>
            <a:ext cx="144780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 word 10  (its name is ( home ) 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52400"/>
          <a:ext cx="86868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1524000"/>
          <a:ext cx="1447800" cy="106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535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About us</a:t>
                      </a:r>
                      <a:endParaRPr lang="en-US" sz="1600" dirty="0"/>
                    </a:p>
                  </a:txBody>
                  <a:tcPr/>
                </a:tc>
              </a:tr>
              <a:tr h="3535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mission</a:t>
                      </a:r>
                      <a:endParaRPr lang="en-US" sz="1600" dirty="0"/>
                    </a:p>
                  </a:txBody>
                  <a:tcPr/>
                </a:tc>
              </a:tr>
              <a:tr h="353555">
                <a:tc>
                  <a:txBody>
                    <a:bodyPr/>
                    <a:lstStyle/>
                    <a:p>
                      <a:pPr algn="ctr"/>
                      <a:r>
                        <a:rPr lang="ar-EG" sz="1600" dirty="0" smtClean="0"/>
                        <a:t>  </a:t>
                      </a:r>
                      <a:r>
                        <a:rPr lang="en-US" sz="1600" dirty="0" smtClean="0"/>
                        <a:t>vision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00600" y="9906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553200" y="9906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86200" y="1524000"/>
          <a:ext cx="19050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</a:t>
                      </a:r>
                      <a:r>
                        <a:rPr lang="en-US" sz="1400" baseline="0" dirty="0" smtClean="0"/>
                        <a:t> consulting &amp; </a:t>
                      </a:r>
                      <a:r>
                        <a:rPr lang="en-US" sz="1400" dirty="0" smtClean="0"/>
                        <a:t>Training services  file 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Social insurance file 3 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Ministry</a:t>
                      </a:r>
                      <a:r>
                        <a:rPr lang="en-US" sz="1600" baseline="0" dirty="0" smtClean="0"/>
                        <a:t> of manpower  and emigration file 4 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Health insurance</a:t>
                      </a:r>
                    </a:p>
                    <a:p>
                      <a:pPr algn="ctr"/>
                      <a:r>
                        <a:rPr lang="en-US" sz="1600" dirty="0" smtClean="0"/>
                        <a:t>File 5 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Legal Services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file 6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Accounting file 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Outsourcing file 8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1752600" y="9906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0"/>
          <a:ext cx="12954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 word 9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8001000" y="990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629400" y="2590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200" y="2971800"/>
            <a:ext cx="9144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1 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3200400" y="9906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Employment Application</a:t>
            </a:r>
            <a:endParaRPr lang="en-US" sz="1200" dirty="0"/>
          </a:p>
        </p:txBody>
      </p:sp>
      <p:sp>
        <p:nvSpPr>
          <p:cNvPr id="18" name="Down Arrow 17"/>
          <p:cNvSpPr/>
          <p:nvPr/>
        </p:nvSpPr>
        <p:spPr>
          <a:xfrm>
            <a:off x="457200" y="1295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1676400"/>
            <a:ext cx="68580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File </a:t>
            </a:r>
            <a:r>
              <a:rPr lang="en-US" sz="1100" dirty="0" smtClean="0">
                <a:solidFill>
                  <a:schemeClr val="bg1"/>
                </a:solidFill>
              </a:rPr>
              <a:t>11 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1295400"/>
            <a:ext cx="914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PowerPoint file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724400"/>
            <a:ext cx="2438400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sz="1200" dirty="0" smtClean="0"/>
              <a:t>your company's database</a:t>
            </a:r>
          </a:p>
          <a:p>
            <a:pPr rtl="1"/>
            <a:endParaRPr lang="en-US" sz="1200" dirty="0" smtClean="0"/>
          </a:p>
          <a:p>
            <a:pPr rtl="1"/>
            <a:r>
              <a:rPr lang="en-US" sz="1200" dirty="0" smtClean="0"/>
              <a:t>Username</a:t>
            </a:r>
          </a:p>
          <a:p>
            <a:pPr rtl="1"/>
            <a:endParaRPr lang="en-US" sz="1200" dirty="0" smtClean="0"/>
          </a:p>
          <a:p>
            <a:pPr rtl="1"/>
            <a:r>
              <a:rPr lang="en-US" sz="1200" dirty="0" smtClean="0"/>
              <a:t> Password </a:t>
            </a:r>
          </a:p>
          <a:p>
            <a:pPr rtl="1"/>
            <a:endParaRPr lang="en-US" sz="1200" dirty="0" smtClean="0"/>
          </a:p>
          <a:p>
            <a:pPr rtl="1"/>
            <a:endParaRPr lang="en-US" sz="1200" dirty="0" smtClean="0"/>
          </a:p>
          <a:p>
            <a:pPr rtl="1"/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5105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95400" y="5486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3048000"/>
            <a:ext cx="25908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 </a:t>
            </a:r>
          </a:p>
          <a:p>
            <a:r>
              <a:rPr lang="en-US" dirty="0" smtClean="0"/>
              <a:t>Password 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Notes</a:t>
            </a:r>
            <a:r>
              <a:rPr lang="en-US" sz="1400" dirty="0" smtClean="0">
                <a:solidFill>
                  <a:srgbClr val="FF0000"/>
                </a:solidFill>
              </a:rPr>
              <a:t>:- ( for us to be able to add or modify any updates in the website home) </a:t>
            </a:r>
            <a:endParaRPr lang="ar-EG" sz="1400" dirty="0" smtClean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7800" y="3124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47800" y="3429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1524000"/>
            <a:ext cx="1371600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File </a:t>
            </a:r>
            <a:r>
              <a:rPr lang="en-US" sz="1400" dirty="0" smtClean="0">
                <a:solidFill>
                  <a:schemeClr val="bg1"/>
                </a:solidFill>
              </a:rPr>
              <a:t>word 10  </a:t>
            </a:r>
            <a:r>
              <a:rPr lang="en-US" sz="1400" dirty="0" smtClean="0">
                <a:solidFill>
                  <a:schemeClr val="bg1"/>
                </a:solidFill>
              </a:rPr>
              <a:t>(its name is ( home 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200</Words>
  <Application>Microsoft Office PowerPoint</Application>
  <PresentationFormat>On-screen Show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.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Smart-TECH</dc:creator>
  <cp:lastModifiedBy>aml</cp:lastModifiedBy>
  <cp:revision>75</cp:revision>
  <dcterms:created xsi:type="dcterms:W3CDTF">2015-01-28T20:20:08Z</dcterms:created>
  <dcterms:modified xsi:type="dcterms:W3CDTF">2015-03-24T07:20:44Z</dcterms:modified>
</cp:coreProperties>
</file>