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6FE6-8A6B-4501-A13C-DB5A29D7B21B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295A-C55D-4F6E-9A3A-40E432219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381000"/>
            <a:ext cx="2362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EG" sz="900" b="1" dirty="0" smtClean="0"/>
              <a:t>المدير العام</a:t>
            </a:r>
            <a:endParaRPr lang="en-US" sz="900" b="1" dirty="0"/>
          </a:p>
        </p:txBody>
      </p:sp>
      <p:sp>
        <p:nvSpPr>
          <p:cNvPr id="36" name="Down Arrow 35"/>
          <p:cNvSpPr/>
          <p:nvPr/>
        </p:nvSpPr>
        <p:spPr>
          <a:xfrm>
            <a:off x="4495800" y="7620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0800000" flipH="1" flipV="1">
            <a:off x="4495800" y="838200"/>
            <a:ext cx="914400" cy="403859"/>
          </a:xfrm>
          <a:prstGeom prst="bentConnector3">
            <a:avLst>
              <a:gd name="adj1" fmla="val 12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>
            <a:off x="3352800" y="1600200"/>
            <a:ext cx="1143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10200" y="1219200"/>
            <a:ext cx="10668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ar-EG" sz="900" b="1" dirty="0" smtClean="0"/>
              <a:t>مستشارين </a:t>
            </a:r>
            <a:endParaRPr lang="en-US" sz="9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7400" y="1447800"/>
            <a:ext cx="12954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EG" sz="900" b="1" dirty="0" smtClean="0"/>
              <a:t>سكرتارية </a:t>
            </a:r>
            <a:endParaRPr lang="en-US" sz="900" b="1" dirty="0"/>
          </a:p>
        </p:txBody>
      </p:sp>
      <p:cxnSp>
        <p:nvCxnSpPr>
          <p:cNvPr id="57" name="Straight Connector 56"/>
          <p:cNvCxnSpPr>
            <a:stCxn id="36" idx="2"/>
          </p:cNvCxnSpPr>
          <p:nvPr/>
        </p:nvCxnSpPr>
        <p:spPr>
          <a:xfrm rot="5400000">
            <a:off x="4049236" y="1664970"/>
            <a:ext cx="915194" cy="2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4800" y="2209800"/>
            <a:ext cx="845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8763000" y="2209800"/>
            <a:ext cx="76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7" name="Down Arrow 66"/>
          <p:cNvSpPr/>
          <p:nvPr/>
        </p:nvSpPr>
        <p:spPr>
          <a:xfrm>
            <a:off x="304800" y="22098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8" name="Down Arrow 67"/>
          <p:cNvSpPr/>
          <p:nvPr/>
        </p:nvSpPr>
        <p:spPr>
          <a:xfrm>
            <a:off x="7620000" y="22098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69" name="Down Arrow 68"/>
          <p:cNvSpPr/>
          <p:nvPr/>
        </p:nvSpPr>
        <p:spPr>
          <a:xfrm>
            <a:off x="6477000" y="22098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0" name="Down Arrow 69"/>
          <p:cNvSpPr/>
          <p:nvPr/>
        </p:nvSpPr>
        <p:spPr>
          <a:xfrm>
            <a:off x="2133600" y="22098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1" name="Down Arrow 70"/>
          <p:cNvSpPr/>
          <p:nvPr/>
        </p:nvSpPr>
        <p:spPr>
          <a:xfrm>
            <a:off x="3733800" y="22098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2" name="Down Arrow 71"/>
          <p:cNvSpPr/>
          <p:nvPr/>
        </p:nvSpPr>
        <p:spPr>
          <a:xfrm>
            <a:off x="5105400" y="22098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3" name="TextBox 72"/>
          <p:cNvSpPr txBox="1"/>
          <p:nvPr/>
        </p:nvSpPr>
        <p:spPr>
          <a:xfrm>
            <a:off x="8305800" y="2667000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dirty="0" smtClean="0"/>
              <a:t> الموارد </a:t>
            </a:r>
            <a:r>
              <a:rPr lang="en-US" sz="900" dirty="0" smtClean="0"/>
              <a:t>   </a:t>
            </a:r>
            <a:r>
              <a:rPr lang="ar-EG" sz="900" dirty="0" smtClean="0"/>
              <a:t>  البشرية</a:t>
            </a:r>
            <a:r>
              <a:rPr lang="en-US" sz="900" dirty="0" smtClean="0"/>
              <a:t> </a:t>
            </a:r>
            <a:r>
              <a:rPr lang="ar-EG" sz="900" dirty="0" smtClean="0"/>
              <a:t>  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7162800" y="2743200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ar-EG" sz="900" b="1" dirty="0" smtClean="0"/>
              <a:t>قطاع التأمينات و مكتب العمل </a:t>
            </a:r>
            <a:endParaRPr 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096000" y="2743200"/>
            <a:ext cx="838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ar-EG" sz="900" b="1" dirty="0" smtClean="0"/>
              <a:t>التدريب </a:t>
            </a:r>
            <a:endParaRPr lang="en-US" sz="9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2000" y="2819400"/>
            <a:ext cx="1219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EG" sz="900" b="1" dirty="0" smtClean="0"/>
              <a:t>التسويق </a:t>
            </a:r>
            <a:endParaRPr lang="en-US" sz="9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048000" y="2819400"/>
            <a:ext cx="12954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EG" sz="900" b="1" dirty="0" smtClean="0"/>
              <a:t>ادارة خدمة العملاء </a:t>
            </a:r>
            <a:endParaRPr 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447800" y="2743200"/>
            <a:ext cx="12954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EG" sz="900" b="1" dirty="0" smtClean="0"/>
              <a:t>القطاع القانونى </a:t>
            </a:r>
            <a:endParaRPr lang="en-US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0" y="2743200"/>
            <a:ext cx="1143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dirty="0" smtClean="0"/>
              <a:t>القطاع المالى 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458200" y="3276600"/>
            <a:ext cx="685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1000" dirty="0" smtClean="0"/>
              <a:t>متخصصين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8305800" y="3657600"/>
            <a:ext cx="5334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dirty="0" smtClean="0"/>
              <a:t>توظيف </a:t>
            </a:r>
            <a:endParaRPr lang="en-US" sz="900" dirty="0"/>
          </a:p>
        </p:txBody>
      </p:sp>
      <p:cxnSp>
        <p:nvCxnSpPr>
          <p:cNvPr id="93" name="Straight Arrow Connector 92"/>
          <p:cNvCxnSpPr/>
          <p:nvPr/>
        </p:nvCxnSpPr>
        <p:spPr>
          <a:xfrm rot="5400000">
            <a:off x="7658894" y="3237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96200" y="34290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b="1" dirty="0" smtClean="0"/>
              <a:t>مديرين تنفيذيين </a:t>
            </a:r>
            <a:endParaRPr lang="en-US" sz="900" b="1" dirty="0"/>
          </a:p>
        </p:txBody>
      </p:sp>
      <p:cxnSp>
        <p:nvCxnSpPr>
          <p:cNvPr id="96" name="Straight Arrow Connector 95"/>
          <p:cNvCxnSpPr/>
          <p:nvPr/>
        </p:nvCxnSpPr>
        <p:spPr>
          <a:xfrm rot="5400000">
            <a:off x="7239000" y="32766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34290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EG" sz="900" b="1" dirty="0" smtClean="0"/>
              <a:t>مندوبين تنفيذيين </a:t>
            </a:r>
            <a:endParaRPr lang="en-US" sz="900" b="1" dirty="0"/>
          </a:p>
        </p:txBody>
      </p:sp>
      <p:cxnSp>
        <p:nvCxnSpPr>
          <p:cNvPr id="99" name="Straight Arrow Connector 98"/>
          <p:cNvCxnSpPr/>
          <p:nvPr/>
        </p:nvCxnSpPr>
        <p:spPr>
          <a:xfrm rot="5400000">
            <a:off x="6211094" y="3161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867400" y="3352800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b="1" dirty="0" smtClean="0"/>
              <a:t>برامج تدريبية بواسطة اساتذة جامعيين </a:t>
            </a:r>
            <a:endParaRPr lang="en-US" sz="9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rot="5400000">
            <a:off x="5410994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34000" y="33528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b="1" dirty="0" smtClean="0"/>
              <a:t>إدارة تسويق </a:t>
            </a:r>
            <a:endParaRPr lang="en-US" sz="9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4725194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572000" y="33528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b="1" dirty="0" smtClean="0"/>
              <a:t>إدارة مبيعات </a:t>
            </a:r>
            <a:endParaRPr lang="en-US" sz="9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5400000">
            <a:off x="4001294" y="3161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10000" y="3276600"/>
            <a:ext cx="68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b="1" dirty="0" smtClean="0"/>
              <a:t>ممثلين خدمة العملاء </a:t>
            </a:r>
            <a:endParaRPr lang="en-US" sz="900" b="1" dirty="0"/>
          </a:p>
        </p:txBody>
      </p:sp>
      <p:cxnSp>
        <p:nvCxnSpPr>
          <p:cNvPr id="111" name="Straight Arrow Connector 110"/>
          <p:cNvCxnSpPr/>
          <p:nvPr/>
        </p:nvCxnSpPr>
        <p:spPr>
          <a:xfrm rot="5400000">
            <a:off x="3200400" y="32004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24200" y="33528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ar-EG" sz="900" b="1" dirty="0" smtClean="0"/>
              <a:t>متابعة الشكاوى </a:t>
            </a:r>
            <a:endParaRPr lang="en-US" sz="900" b="1" dirty="0"/>
          </a:p>
        </p:txBody>
      </p:sp>
      <p:cxnSp>
        <p:nvCxnSpPr>
          <p:cNvPr id="114" name="Straight Arrow Connector 113"/>
          <p:cNvCxnSpPr/>
          <p:nvPr/>
        </p:nvCxnSpPr>
        <p:spPr>
          <a:xfrm rot="5400000">
            <a:off x="2401094" y="3085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209800" y="3200400"/>
            <a:ext cx="838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b="1" dirty="0" smtClean="0"/>
              <a:t>تأسيس الشركات </a:t>
            </a:r>
            <a:endParaRPr lang="en-US" sz="900" b="1" dirty="0"/>
          </a:p>
        </p:txBody>
      </p:sp>
      <p:cxnSp>
        <p:nvCxnSpPr>
          <p:cNvPr id="117" name="Straight Arrow Connector 116"/>
          <p:cNvCxnSpPr/>
          <p:nvPr/>
        </p:nvCxnSpPr>
        <p:spPr>
          <a:xfrm rot="5400000">
            <a:off x="1600597" y="3123803"/>
            <a:ext cx="3055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447800" y="3276600"/>
            <a:ext cx="68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b="1" dirty="0" smtClean="0"/>
              <a:t>الاستشارات القانونية </a:t>
            </a:r>
            <a:endParaRPr lang="en-US" sz="900" b="1" dirty="0"/>
          </a:p>
        </p:txBody>
      </p:sp>
      <p:cxnSp>
        <p:nvCxnSpPr>
          <p:cNvPr id="120" name="Straight Arrow Connector 119"/>
          <p:cNvCxnSpPr/>
          <p:nvPr/>
        </p:nvCxnSpPr>
        <p:spPr>
          <a:xfrm rot="5400000">
            <a:off x="915194" y="3123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38200" y="3276600"/>
            <a:ext cx="5334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b="1" dirty="0" smtClean="0"/>
              <a:t>المحاسبة </a:t>
            </a:r>
            <a:endParaRPr lang="en-US" sz="900" b="1" dirty="0"/>
          </a:p>
        </p:txBody>
      </p:sp>
      <p:cxnSp>
        <p:nvCxnSpPr>
          <p:cNvPr id="123" name="Straight Arrow Connector 122"/>
          <p:cNvCxnSpPr/>
          <p:nvPr/>
        </p:nvCxnSpPr>
        <p:spPr>
          <a:xfrm rot="5400000">
            <a:off x="76994" y="3123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0" y="3276600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ar-EG" sz="900" dirty="0" smtClean="0"/>
              <a:t>قطاع المراجعة داخلية و خارجة </a:t>
            </a:r>
            <a:endParaRPr lang="en-US" sz="900" dirty="0"/>
          </a:p>
        </p:txBody>
      </p:sp>
      <p:cxnSp>
        <p:nvCxnSpPr>
          <p:cNvPr id="143" name="Straight Arrow Connector 142"/>
          <p:cNvCxnSpPr/>
          <p:nvPr/>
        </p:nvCxnSpPr>
        <p:spPr>
          <a:xfrm rot="5400000">
            <a:off x="8877300" y="3162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8077200" y="3352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381000"/>
            <a:ext cx="2362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General Manager</a:t>
            </a:r>
            <a:endParaRPr lang="en-US" sz="800" b="1" dirty="0"/>
          </a:p>
        </p:txBody>
      </p:sp>
      <p:sp>
        <p:nvSpPr>
          <p:cNvPr id="36" name="Down Arrow 35"/>
          <p:cNvSpPr/>
          <p:nvPr/>
        </p:nvSpPr>
        <p:spPr>
          <a:xfrm>
            <a:off x="4495800" y="7620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0800000" flipH="1" flipV="1">
            <a:off x="4495800" y="838200"/>
            <a:ext cx="914400" cy="403859"/>
          </a:xfrm>
          <a:prstGeom prst="bentConnector3">
            <a:avLst>
              <a:gd name="adj1" fmla="val 12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>
            <a:off x="3352800" y="1600200"/>
            <a:ext cx="1143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10200" y="1219200"/>
            <a:ext cx="1066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Consultants </a:t>
            </a:r>
            <a:endParaRPr 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7400" y="1447800"/>
            <a:ext cx="1295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Secretary </a:t>
            </a:r>
            <a:endParaRPr lang="en-US" sz="800" b="1" dirty="0"/>
          </a:p>
        </p:txBody>
      </p:sp>
      <p:cxnSp>
        <p:nvCxnSpPr>
          <p:cNvPr id="57" name="Straight Connector 56"/>
          <p:cNvCxnSpPr>
            <a:stCxn id="36" idx="2"/>
          </p:cNvCxnSpPr>
          <p:nvPr/>
        </p:nvCxnSpPr>
        <p:spPr>
          <a:xfrm rot="5400000">
            <a:off x="4049236" y="1664970"/>
            <a:ext cx="915194" cy="2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4800" y="2209800"/>
            <a:ext cx="845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8763000" y="2209800"/>
            <a:ext cx="76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7" name="Down Arrow 66"/>
          <p:cNvSpPr/>
          <p:nvPr/>
        </p:nvSpPr>
        <p:spPr>
          <a:xfrm>
            <a:off x="304800" y="22098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/>
          </a:p>
        </p:txBody>
      </p:sp>
      <p:sp>
        <p:nvSpPr>
          <p:cNvPr id="68" name="Down Arrow 67"/>
          <p:cNvSpPr/>
          <p:nvPr/>
        </p:nvSpPr>
        <p:spPr>
          <a:xfrm>
            <a:off x="7620000" y="22098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/>
          </a:p>
        </p:txBody>
      </p:sp>
      <p:sp>
        <p:nvSpPr>
          <p:cNvPr id="69" name="Down Arrow 68"/>
          <p:cNvSpPr/>
          <p:nvPr/>
        </p:nvSpPr>
        <p:spPr>
          <a:xfrm>
            <a:off x="6477000" y="22098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/>
          </a:p>
        </p:txBody>
      </p:sp>
      <p:sp>
        <p:nvSpPr>
          <p:cNvPr id="70" name="Down Arrow 69"/>
          <p:cNvSpPr/>
          <p:nvPr/>
        </p:nvSpPr>
        <p:spPr>
          <a:xfrm>
            <a:off x="2133600" y="22098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/>
          </a:p>
        </p:txBody>
      </p:sp>
      <p:sp>
        <p:nvSpPr>
          <p:cNvPr id="71" name="Down Arrow 70"/>
          <p:cNvSpPr/>
          <p:nvPr/>
        </p:nvSpPr>
        <p:spPr>
          <a:xfrm>
            <a:off x="3733800" y="22098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/>
          </a:p>
        </p:txBody>
      </p:sp>
      <p:sp>
        <p:nvSpPr>
          <p:cNvPr id="72" name="Down Arrow 71"/>
          <p:cNvSpPr/>
          <p:nvPr/>
        </p:nvSpPr>
        <p:spPr>
          <a:xfrm>
            <a:off x="5105400" y="22098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/>
          </a:p>
        </p:txBody>
      </p:sp>
      <p:sp>
        <p:nvSpPr>
          <p:cNvPr id="73" name="TextBox 72"/>
          <p:cNvSpPr txBox="1"/>
          <p:nvPr/>
        </p:nvSpPr>
        <p:spPr>
          <a:xfrm>
            <a:off x="8229600" y="2667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Human resources </a:t>
            </a:r>
            <a:r>
              <a:rPr lang="ar-EG" sz="900" dirty="0" smtClean="0"/>
              <a:t> 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7162800" y="2743200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1"/>
            <a:r>
              <a:rPr lang="en-US" sz="800" b="1" dirty="0" smtClean="0"/>
              <a:t>Social insurance &amp; labor office </a:t>
            </a:r>
            <a:endParaRPr lang="en-US" sz="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172200" y="2743200"/>
            <a:ext cx="838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Training </a:t>
            </a:r>
            <a:endParaRPr lang="en-US" sz="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2000" y="2819400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Marketing </a:t>
            </a:r>
            <a:endParaRPr lang="en-US" sz="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048000" y="2819400"/>
            <a:ext cx="1295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Customer care </a:t>
            </a:r>
            <a:endParaRPr lang="en-US" sz="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447800" y="2743200"/>
            <a:ext cx="1295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Legal department </a:t>
            </a:r>
            <a:endParaRPr lang="en-US" sz="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0" y="2667000"/>
            <a:ext cx="1295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Financial department </a:t>
            </a:r>
            <a:endParaRPr lang="en-US" sz="8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8458200" y="3276600"/>
            <a:ext cx="685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/>
              <a:t>Specialists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077200" y="3810000"/>
            <a:ext cx="7620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Recruitment </a:t>
            </a:r>
            <a:endParaRPr lang="en-US" sz="800" dirty="0"/>
          </a:p>
        </p:txBody>
      </p:sp>
      <p:cxnSp>
        <p:nvCxnSpPr>
          <p:cNvPr id="93" name="Straight Arrow Connector 92"/>
          <p:cNvCxnSpPr/>
          <p:nvPr/>
        </p:nvCxnSpPr>
        <p:spPr>
          <a:xfrm rot="5400000">
            <a:off x="7773194" y="3275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96200" y="3429000"/>
            <a:ext cx="609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Executive managers </a:t>
            </a:r>
            <a:endParaRPr lang="en-US" sz="800" b="1" dirty="0"/>
          </a:p>
        </p:txBody>
      </p:sp>
      <p:cxnSp>
        <p:nvCxnSpPr>
          <p:cNvPr id="96" name="Straight Arrow Connector 95"/>
          <p:cNvCxnSpPr/>
          <p:nvPr/>
        </p:nvCxnSpPr>
        <p:spPr>
          <a:xfrm rot="5400000">
            <a:off x="7162800" y="32766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34200" y="3429000"/>
            <a:ext cx="685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Delegates</a:t>
            </a:r>
            <a:endParaRPr lang="en-US" sz="800" b="1" dirty="0"/>
          </a:p>
        </p:txBody>
      </p:sp>
      <p:cxnSp>
        <p:nvCxnSpPr>
          <p:cNvPr id="99" name="Straight Arrow Connector 98"/>
          <p:cNvCxnSpPr/>
          <p:nvPr/>
        </p:nvCxnSpPr>
        <p:spPr>
          <a:xfrm rot="5400000">
            <a:off x="6287294" y="3161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19800" y="3352800"/>
            <a:ext cx="838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Training programs by university professors</a:t>
            </a:r>
            <a:endParaRPr lang="en-US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rot="5400000">
            <a:off x="5410994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257800" y="3352800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Marketing </a:t>
            </a:r>
          </a:p>
          <a:p>
            <a:r>
              <a:rPr lang="en-US" sz="800" b="1" dirty="0" smtClean="0"/>
              <a:t> </a:t>
            </a:r>
            <a:endParaRPr lang="en-US" sz="8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4725194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572000" y="3352800"/>
            <a:ext cx="6096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Sales </a:t>
            </a:r>
            <a:endParaRPr lang="en-US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5400000">
            <a:off x="4039394" y="31234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581400" y="32004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Customer care representatives </a:t>
            </a:r>
            <a:endParaRPr lang="en-US" sz="800" b="1" dirty="0"/>
          </a:p>
        </p:txBody>
      </p:sp>
      <p:cxnSp>
        <p:nvCxnSpPr>
          <p:cNvPr id="111" name="Straight Arrow Connector 110"/>
          <p:cNvCxnSpPr/>
          <p:nvPr/>
        </p:nvCxnSpPr>
        <p:spPr>
          <a:xfrm rot="5400000">
            <a:off x="3124597" y="3276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895600" y="3581400"/>
            <a:ext cx="914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smtClean="0"/>
              <a:t>Complaints </a:t>
            </a:r>
            <a:r>
              <a:rPr lang="en-US" sz="800" b="1" smtClean="0"/>
              <a:t> Dep.</a:t>
            </a:r>
            <a:endParaRPr lang="en-US" sz="800" b="1" dirty="0"/>
          </a:p>
        </p:txBody>
      </p:sp>
      <p:cxnSp>
        <p:nvCxnSpPr>
          <p:cNvPr id="114" name="Straight Arrow Connector 113"/>
          <p:cNvCxnSpPr/>
          <p:nvPr/>
        </p:nvCxnSpPr>
        <p:spPr>
          <a:xfrm rot="5400000">
            <a:off x="2401094" y="3085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133600" y="3200400"/>
            <a:ext cx="838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Companies establishment </a:t>
            </a:r>
            <a:endParaRPr lang="en-US" sz="800" b="1" dirty="0"/>
          </a:p>
        </p:txBody>
      </p:sp>
      <p:cxnSp>
        <p:nvCxnSpPr>
          <p:cNvPr id="117" name="Straight Arrow Connector 116"/>
          <p:cNvCxnSpPr/>
          <p:nvPr/>
        </p:nvCxnSpPr>
        <p:spPr>
          <a:xfrm rot="5400000">
            <a:off x="1600597" y="3123803"/>
            <a:ext cx="3055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371600" y="3276600"/>
            <a:ext cx="685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Consultants </a:t>
            </a:r>
            <a:endParaRPr lang="en-US" sz="800" b="1" dirty="0"/>
          </a:p>
        </p:txBody>
      </p:sp>
      <p:cxnSp>
        <p:nvCxnSpPr>
          <p:cNvPr id="120" name="Straight Arrow Connector 119"/>
          <p:cNvCxnSpPr/>
          <p:nvPr/>
        </p:nvCxnSpPr>
        <p:spPr>
          <a:xfrm rot="5400000">
            <a:off x="762794" y="3047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33400" y="3200400"/>
            <a:ext cx="7620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Accounting </a:t>
            </a:r>
            <a:endParaRPr lang="en-US" sz="800" b="1" dirty="0"/>
          </a:p>
        </p:txBody>
      </p:sp>
      <p:cxnSp>
        <p:nvCxnSpPr>
          <p:cNvPr id="123" name="Straight Arrow Connector 122"/>
          <p:cNvCxnSpPr/>
          <p:nvPr/>
        </p:nvCxnSpPr>
        <p:spPr>
          <a:xfrm rot="5400000">
            <a:off x="76994" y="3047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0" y="3200400"/>
            <a:ext cx="457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Audit</a:t>
            </a:r>
            <a:endParaRPr lang="en-US" sz="800" b="1" dirty="0"/>
          </a:p>
        </p:txBody>
      </p:sp>
      <p:cxnSp>
        <p:nvCxnSpPr>
          <p:cNvPr id="143" name="Straight Arrow Connector 142"/>
          <p:cNvCxnSpPr/>
          <p:nvPr/>
        </p:nvCxnSpPr>
        <p:spPr>
          <a:xfrm rot="5400000">
            <a:off x="8877300" y="3162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8001794" y="3428206"/>
            <a:ext cx="761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94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aml</dc:creator>
  <cp:lastModifiedBy>aml</cp:lastModifiedBy>
  <cp:revision>16</cp:revision>
  <dcterms:created xsi:type="dcterms:W3CDTF">2015-03-23T08:58:09Z</dcterms:created>
  <dcterms:modified xsi:type="dcterms:W3CDTF">2015-03-24T06:52:14Z</dcterms:modified>
</cp:coreProperties>
</file>