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1" r:id="rId9"/>
    <p:sldId id="262" r:id="rId10"/>
    <p:sldId id="268" r:id="rId11"/>
    <p:sldId id="263" r:id="rId12"/>
    <p:sldId id="269" r:id="rId13"/>
    <p:sldId id="264" r:id="rId14"/>
    <p:sldId id="266" r:id="rId15"/>
    <p:sldId id="275" r:id="rId16"/>
    <p:sldId id="265" r:id="rId17"/>
    <p:sldId id="267" r:id="rId18"/>
    <p:sldId id="270" r:id="rId19"/>
    <p:sldId id="274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6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AAA96E-037B-4790-8950-1DF318E5BA67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F3EC9D-8823-4ECF-8D61-439C588C8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838200"/>
            <a:ext cx="8534400" cy="3962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ctr"/>
            <a:r>
              <a:rPr lang="th-TH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การปรับปรุงโมดูลยืนยันตัวตนเพื่อเข้าใช้ระบบจัดการการส่งการบ้านปฏิบัติการ ภาควิชาวิทยาการคอมพิวเตอร์ คณะวิทยาศาสตร์ </a:t>
            </a:r>
            <a:r>
              <a:rPr lang="th-TH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มหาวิทยาลัยเชียงใหม่</a:t>
            </a:r>
            <a:endParaRPr lang="en-U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Development of Authentication Module for Laboratory Homework Management System, Department of Computer Science,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Faculty of Science, Chiang Mai University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2438400" y="6096000"/>
            <a:ext cx="6019800" cy="762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นาย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th-T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ศิว</a:t>
            </a: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พล</a:t>
            </a:r>
            <a:r>
              <a:rPr kumimoji="0" lang="th-TH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th-TH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บุญปั๋น</a:t>
            </a: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	รหัสนักศึกษา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540510828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owallia New" panose="020B0604020202020204" pitchFamily="34" charset="-34"/>
              <a:ea typeface="+mn-ea"/>
              <a:cs typeface="Browallia New" panose="020B06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หลักการและทฤษฎีที่</a:t>
            </a:r>
            <a:r>
              <a:rPr lang="th-TH" b="1" dirty="0" smtClean="0">
                <a:solidFill>
                  <a:schemeClr val="tx1"/>
                </a:solidFill>
              </a:rPr>
              <a:t>เกี่ยวข้อง งาน</a:t>
            </a:r>
            <a:r>
              <a:rPr lang="th-TH" b="1" dirty="0" smtClean="0">
                <a:solidFill>
                  <a:schemeClr val="tx1"/>
                </a:solidFill>
              </a:rPr>
              <a:t>ที่เกี่ยวข้อง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/>
              <a:t>เทคโนโลยีการยืนยันตัวตนนักศึกษา ที่มีใช้งานในมหาวิทยาลัยเชียงใหม่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2133600"/>
            <a:ext cx="49530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h-TH" sz="3200" dirty="0"/>
              <a:t>เอพีไอของสำนักบริการเทคโนโลยี</a:t>
            </a:r>
            <a:endParaRPr kumimoji="0" lang="en-US" sz="2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667000"/>
            <a:ext cx="3371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การ</a:t>
            </a:r>
            <a:r>
              <a:rPr lang="th-TH" b="1" dirty="0" smtClean="0">
                <a:solidFill>
                  <a:schemeClr val="tx1"/>
                </a:solidFill>
              </a:rPr>
              <a:t>วิเคราะห์และ</a:t>
            </a:r>
            <a:r>
              <a:rPr lang="th-TH" b="1" dirty="0" smtClean="0">
                <a:solidFill>
                  <a:schemeClr val="tx1"/>
                </a:solidFill>
              </a:rPr>
              <a:t>ออกแบบระบบ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th-TH" sz="3200" b="1" dirty="0" smtClean="0"/>
              <a:t>ปัญหาจากระบบเดิม</a:t>
            </a:r>
          </a:p>
          <a:p>
            <a:pPr lvl="0"/>
            <a:r>
              <a:rPr lang="th-TH" dirty="0" smtClean="0"/>
              <a:t>การ</a:t>
            </a:r>
            <a:r>
              <a:rPr lang="th-TH" dirty="0" smtClean="0"/>
              <a:t>กำหนด</a:t>
            </a:r>
            <a:r>
              <a:rPr lang="th-TH" dirty="0" smtClean="0"/>
              <a:t>รหัสผ่าน</a:t>
            </a:r>
            <a:r>
              <a:rPr lang="th-TH" dirty="0" smtClean="0"/>
              <a:t>ตัวเลขสุ่มสี่ตัว</a:t>
            </a:r>
            <a:r>
              <a:rPr lang="th-TH" dirty="0" smtClean="0"/>
              <a:t>ให้แก่นักศึกษา</a:t>
            </a:r>
            <a:endParaRPr lang="en-US" dirty="0" smtClean="0"/>
          </a:p>
          <a:p>
            <a:pPr lvl="0"/>
            <a:r>
              <a:rPr lang="th-TH" dirty="0" smtClean="0"/>
              <a:t>ความปลอดภัยของรหัสเข้าใช้งาน ที่อาจถูกแอบมอง และดักจับ</a:t>
            </a:r>
            <a:endParaRPr lang="en-US" dirty="0" smtClean="0"/>
          </a:p>
          <a:p>
            <a:pPr lvl="0"/>
            <a:r>
              <a:rPr lang="th-TH" dirty="0" smtClean="0"/>
              <a:t>ขั้นตอนของการสร้าง และแจกรหัสผ่านแก่นักศึกษายังมีความยุ่งยาก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การ</a:t>
            </a:r>
            <a:r>
              <a:rPr lang="th-TH" b="1" dirty="0" smtClean="0">
                <a:solidFill>
                  <a:schemeClr val="tx1"/>
                </a:solidFill>
              </a:rPr>
              <a:t>วิเคราะห์และ</a:t>
            </a:r>
            <a:r>
              <a:rPr lang="th-TH" b="1" dirty="0" smtClean="0">
                <a:solidFill>
                  <a:schemeClr val="tx1"/>
                </a:solidFill>
              </a:rPr>
              <a:t>ออกแบบระบบ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h-TH" sz="3200" b="1" dirty="0" smtClean="0"/>
              <a:t>การเปรียบเทียบเรเดียสกับเอพีไอของ</a:t>
            </a:r>
            <a:r>
              <a:rPr lang="th-TH" sz="3200" b="1" dirty="0" smtClean="0">
                <a:solidFill>
                  <a:srgbClr val="000000"/>
                </a:solidFill>
                <a:latin typeface="Calibri"/>
                <a:ea typeface="Calibri"/>
                <a:cs typeface="Cordia New"/>
              </a:rPr>
              <a:t>สำนักบริการ</a:t>
            </a:r>
            <a:r>
              <a:rPr lang="th-TH" sz="3200" b="1" dirty="0" smtClean="0">
                <a:solidFill>
                  <a:srgbClr val="000000"/>
                </a:solidFill>
                <a:latin typeface="Calibri"/>
                <a:ea typeface="Calibri"/>
                <a:cs typeface="Cordia New"/>
              </a:rPr>
              <a:t>เทคโนโลยี</a:t>
            </a:r>
            <a:endParaRPr lang="th-TH" sz="3200" b="1" dirty="0" smtClean="0"/>
          </a:p>
          <a:p>
            <a:pPr lvl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7688580" cy="4533138"/>
        </p:xfrm>
        <a:graphic>
          <a:graphicData uri="http://schemas.openxmlformats.org/drawingml/2006/table">
            <a:tbl>
              <a:tblPr/>
              <a:tblGrid>
                <a:gridCol w="2562860"/>
                <a:gridCol w="2562860"/>
                <a:gridCol w="2562860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คุณสมบัติ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เรเดียสยืนยันตัวตนของสำนักบริการเทคโนโลยี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เอพีไอยืนยันตัวตนของสำนักบริการเทคโนโลยี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สามารถยืนยันตัวตนนักศึกษา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ส่งข้อมูลนักศึกษา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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ใช้ได้บนเอสเอสแอล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ทำงานได้กับพีเฮชพี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ข้อมูลที่ได้เป็นแบบเจสัน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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ordia New"/>
                        </a:rPr>
                        <a:t>การกำหนดใช้กับไอพีภายนอก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Cordia New"/>
                          <a:ea typeface="Calibri"/>
                          <a:cs typeface="Cordia New"/>
                          <a:sym typeface="Wingdings 2"/>
                        </a:rPr>
                        <a:t></a:t>
                      </a:r>
                      <a:endParaRPr lang="en-US" sz="1400" smtClean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การวิเคราะห์และออกแบบ</a:t>
            </a:r>
            <a:r>
              <a:rPr lang="th-TH" b="1" dirty="0" smtClean="0">
                <a:solidFill>
                  <a:schemeClr val="tx1"/>
                </a:solidFill>
              </a:rPr>
              <a:t>ระบบ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ss\Dropbox\diagram\use case.jp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486400" cy="494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การวิเคราะห์และออกแบบระบบ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ss\Pictures\Sequence Diagram1.jp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58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การวิเคราะห์และออกแบบระบบ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ss\Pictures\Sequence Diagram2.jp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rto="http://schemas.microsoft.com/office/word/2006/arto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33447" cy="321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</a:rPr>
              <a:t>การออกแบบฐานข้อมูล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291263" cy="4672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</a:rPr>
              <a:t>ตัวอย่างหน้าจอ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1676400"/>
            <a:ext cx="3733800" cy="2590800"/>
            <a:chOff x="2157412" y="1343025"/>
            <a:chExt cx="4829175" cy="4171950"/>
          </a:xfrm>
        </p:grpSpPr>
        <p:pic>
          <p:nvPicPr>
            <p:cNvPr id="5" name="Picture 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57412" y="1343025"/>
              <a:ext cx="4829175" cy="417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86150" y="2295525"/>
              <a:ext cx="352425" cy="385762"/>
            </a:xfrm>
            <a:prstGeom prst="ellipse">
              <a:avLst/>
            </a:prstGeom>
            <a:solidFill>
              <a:srgbClr val="EEECE1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562600" y="3810000"/>
              <a:ext cx="352425" cy="385762"/>
            </a:xfrm>
            <a:prstGeom prst="ellipse">
              <a:avLst/>
            </a:prstGeom>
            <a:solidFill>
              <a:srgbClr val="EEECE1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81200"/>
            <a:ext cx="4298496" cy="1980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438650"/>
            <a:ext cx="3219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</a:rPr>
              <a:t>ปัญหาและอุปสรรค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lvl="0"/>
            <a:r>
              <a:rPr lang="th-TH" sz="3600" dirty="0" smtClean="0"/>
              <a:t>การ</a:t>
            </a:r>
            <a:r>
              <a:rPr lang="th-TH" sz="3600" dirty="0" smtClean="0"/>
              <a:t>เชื่อมต่อแบบแซม</a:t>
            </a:r>
            <a:r>
              <a:rPr lang="th-TH" sz="3600" dirty="0" err="1" smtClean="0"/>
              <a:t>แอล</a:t>
            </a:r>
            <a:r>
              <a:rPr lang="th-TH" sz="3600" dirty="0" smtClean="0"/>
              <a:t>มี</a:t>
            </a:r>
            <a:r>
              <a:rPr lang="th-TH" sz="3600" dirty="0" smtClean="0"/>
              <a:t>ความ</a:t>
            </a:r>
            <a:r>
              <a:rPr lang="th-TH" sz="3600" dirty="0" smtClean="0"/>
              <a:t>ซับซ้อน</a:t>
            </a:r>
            <a:endParaRPr lang="en-US" sz="3600" dirty="0" smtClean="0"/>
          </a:p>
          <a:p>
            <a:r>
              <a:rPr lang="th-TH" sz="3600" dirty="0" smtClean="0"/>
              <a:t>เมทาดาทา เป็นส่วน</a:t>
            </a:r>
            <a:r>
              <a:rPr lang="th-TH" sz="3600" dirty="0" smtClean="0"/>
              <a:t>สำคัญเกิดความผิดพลาดไม่ได้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0" y="3124200"/>
            <a:ext cx="8153400" cy="99060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tx1"/>
                </a:solidFill>
              </a:rPr>
              <a:t>นำเสนอโมดูล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หลักการและ</a:t>
            </a:r>
            <a:r>
              <a:rPr lang="th-TH" b="1" dirty="0" smtClean="0"/>
              <a:t>เหตุผล</a:t>
            </a:r>
          </a:p>
          <a:p>
            <a:r>
              <a:rPr lang="th-TH" b="1" dirty="0" smtClean="0"/>
              <a:t>วัตถุประสงค์</a:t>
            </a:r>
          </a:p>
          <a:p>
            <a:r>
              <a:rPr lang="th-TH" b="1" dirty="0" smtClean="0"/>
              <a:t>ขอบเขต</a:t>
            </a:r>
          </a:p>
          <a:p>
            <a:r>
              <a:rPr lang="th-TH" b="1" dirty="0" smtClean="0"/>
              <a:t>หลักการและทฤษฎีที่เกี่ยวข้อง งานที่</a:t>
            </a:r>
            <a:r>
              <a:rPr lang="th-TH" b="1" dirty="0" smtClean="0"/>
              <a:t>เกี่ยวข้อง</a:t>
            </a:r>
          </a:p>
          <a:p>
            <a:r>
              <a:rPr lang="th-TH" b="1" dirty="0" smtClean="0"/>
              <a:t>การวิเคราะห์และออกแบบ</a:t>
            </a:r>
            <a:r>
              <a:rPr lang="th-TH" b="1" dirty="0" smtClean="0"/>
              <a:t>ระบบ</a:t>
            </a:r>
          </a:p>
          <a:p>
            <a:r>
              <a:rPr lang="th-TH" b="1" dirty="0" smtClean="0"/>
              <a:t>การออกแบบ</a:t>
            </a:r>
            <a:r>
              <a:rPr lang="th-TH" b="1" dirty="0" smtClean="0"/>
              <a:t>ฐานข้อมูล</a:t>
            </a:r>
          </a:p>
          <a:p>
            <a:r>
              <a:rPr lang="th-TH" b="1" dirty="0" smtClean="0"/>
              <a:t>ตัวอย่าง</a:t>
            </a:r>
            <a:r>
              <a:rPr lang="th-TH" b="1" dirty="0" smtClean="0"/>
              <a:t>หน้าจอ</a:t>
            </a:r>
          </a:p>
          <a:p>
            <a:r>
              <a:rPr lang="th-TH" b="1" dirty="0" smtClean="0"/>
              <a:t>ปัญหาและอุปสรรค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124200"/>
            <a:ext cx="8153400" cy="99060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tx1"/>
                </a:solidFill>
              </a:rPr>
              <a:t>ขอบคุณครับ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</a:rPr>
              <a:t>หลักการและเหตุผล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/>
              <a:t>ที่มา</a:t>
            </a:r>
            <a:r>
              <a:rPr lang="th-TH" sz="4000" dirty="0" smtClean="0"/>
              <a:t/>
            </a:r>
            <a:br>
              <a:rPr lang="th-TH" sz="4000" dirty="0" smtClean="0"/>
            </a:br>
            <a:r>
              <a:rPr lang="th-TH" sz="4000" dirty="0" smtClean="0"/>
              <a:t>การยืนยันตัวตนเดิม ใช้รหัสนักศึกษา และรหัสผ่านเลขสุ่มสี่หลัก</a:t>
            </a:r>
          </a:p>
          <a:p>
            <a:r>
              <a:rPr lang="th-TH" sz="4000" b="1" dirty="0" smtClean="0"/>
              <a:t>ปัญหา </a:t>
            </a:r>
            <a:r>
              <a:rPr lang="th-TH" sz="4000" dirty="0" smtClean="0"/>
              <a:t/>
            </a:r>
            <a:br>
              <a:rPr lang="th-TH" sz="4000" dirty="0" smtClean="0"/>
            </a:br>
            <a:r>
              <a:rPr lang="en-US" sz="4000" dirty="0" smtClean="0"/>
              <a:t>1)</a:t>
            </a:r>
            <a:r>
              <a:rPr lang="th-TH" sz="4000" dirty="0" smtClean="0"/>
              <a:t>นักศึกษาต้องจำรหัสผ่าน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2)</a:t>
            </a:r>
            <a:r>
              <a:rPr lang="th-TH" sz="4000" dirty="0" smtClean="0"/>
              <a:t>เกิดการขโมยรหัสผ่านได้</a:t>
            </a:r>
            <a:br>
              <a:rPr lang="th-TH" sz="4000" dirty="0" smtClean="0"/>
            </a:br>
            <a:endParaRPr lang="th-TH" sz="4000" b="1" dirty="0" smtClean="0"/>
          </a:p>
          <a:p>
            <a:endParaRPr lang="th-TH" sz="4000" dirty="0" smtClean="0"/>
          </a:p>
          <a:p>
            <a:endParaRPr lang="th-TH" sz="4000" dirty="0" smtClean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</a:rPr>
              <a:t>วัตถุประสงค์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57400"/>
          </a:xfrm>
        </p:spPr>
        <p:txBody>
          <a:bodyPr>
            <a:normAutofit/>
          </a:bodyPr>
          <a:lstStyle/>
          <a:p>
            <a:r>
              <a:rPr lang="th-TH" sz="4000" dirty="0" smtClean="0"/>
              <a:t>การพัฒนาโมดูลยืนยันตัวตน 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th-TH" sz="4000" dirty="0" smtClean="0"/>
              <a:t>อี</a:t>
            </a:r>
            <a:r>
              <a:rPr lang="th-TH" sz="4000" dirty="0" err="1" smtClean="0"/>
              <a:t>เมล</a:t>
            </a:r>
            <a:r>
              <a:rPr lang="en-US" sz="4000" dirty="0" smtClean="0"/>
              <a:t>(@</a:t>
            </a:r>
            <a:r>
              <a:rPr lang="en-US" sz="4000" dirty="0" err="1" smtClean="0"/>
              <a:t>cmu.ac.th</a:t>
            </a:r>
            <a:r>
              <a:rPr lang="en-US" sz="4000" dirty="0" smtClean="0"/>
              <a:t>)</a:t>
            </a:r>
            <a:r>
              <a:rPr lang="th-TH" sz="4000" dirty="0" smtClean="0"/>
              <a:t> และรหัสผ่าน</a:t>
            </a:r>
            <a:endParaRPr lang="en-US" sz="4000" dirty="0" smtClean="0"/>
          </a:p>
          <a:p>
            <a:r>
              <a:rPr lang="th-TH" sz="4000" dirty="0" smtClean="0"/>
              <a:t>เพิ่มความปลอดภัยให้กับการยืนยันตัวตน</a:t>
            </a:r>
          </a:p>
          <a:p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5814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 sz="4400" b="1" dirty="0" smtClean="0">
                <a:solidFill>
                  <a:schemeClr val="tx1"/>
                </a:solidFill>
              </a:rPr>
              <a:t>ประโยชน์ที</a:t>
            </a:r>
            <a:r>
              <a:rPr lang="th-TH" sz="4400" b="1" dirty="0"/>
              <a:t>่</a:t>
            </a:r>
            <a:r>
              <a:rPr lang="th-TH" sz="4400" b="1" dirty="0" smtClean="0">
                <a:solidFill>
                  <a:schemeClr val="tx1"/>
                </a:solidFill>
              </a:rPr>
              <a:t>ได้รับ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419600"/>
            <a:ext cx="8153400" cy="205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th-TH" sz="4000" dirty="0" smtClean="0"/>
              <a:t>การติดตั้ง และตั้งค่าเครื่องแม่ข่ายลิ</a:t>
            </a:r>
            <a:r>
              <a:rPr lang="th-TH" sz="4000" dirty="0" err="1" smtClean="0"/>
              <a:t>นุกซ์</a:t>
            </a:r>
            <a:endParaRPr lang="th-TH" sz="40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วิธีการยืนยันตัวตน</a:t>
            </a:r>
            <a:r>
              <a:rPr lang="th-TH" sz="4000" dirty="0" smtClean="0"/>
              <a:t>ผ่าน</a:t>
            </a:r>
            <a:r>
              <a:rPr kumimoji="0" lang="th-TH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RADIUS </a:t>
            </a:r>
            <a:r>
              <a:rPr kumimoji="0" lang="th-TH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และ เอพีไอของสำนักบริการเทคโนโลยี</a:t>
            </a: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ขอบเขต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5257800"/>
          </a:xfrm>
        </p:spPr>
        <p:txBody>
          <a:bodyPr>
            <a:normAutofit fontScale="85000" lnSpcReduction="20000"/>
          </a:bodyPr>
          <a:lstStyle/>
          <a:p>
            <a:r>
              <a:rPr lang="th-TH" b="1" dirty="0" smtClean="0"/>
              <a:t>ขอบเขตของ</a:t>
            </a:r>
            <a:r>
              <a:rPr lang="th-TH" b="1" dirty="0" smtClean="0"/>
              <a:t>สถาปัตยกรรม</a:t>
            </a:r>
          </a:p>
          <a:p>
            <a:pPr>
              <a:buNone/>
            </a:pPr>
            <a:r>
              <a:rPr lang="en-US" b="1" dirty="0" smtClean="0"/>
              <a:t>Hardware</a:t>
            </a:r>
            <a:r>
              <a:rPr lang="en-US" sz="3200" b="1" dirty="0" smtClean="0"/>
              <a:t>	</a:t>
            </a:r>
            <a:endParaRPr lang="th-TH" sz="3200" dirty="0" smtClean="0"/>
          </a:p>
          <a:p>
            <a:pPr>
              <a:buNone/>
            </a:pPr>
            <a:r>
              <a:rPr lang="th-TH" sz="3200" dirty="0" smtClean="0"/>
              <a:t>		</a:t>
            </a:r>
            <a:r>
              <a:rPr lang="en-US" sz="3200" dirty="0" smtClean="0"/>
              <a:t>Intel Quad Core 2 2.2 GHz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	RAM   </a:t>
            </a:r>
            <a:r>
              <a:rPr lang="en-US" sz="3200" dirty="0" smtClean="0"/>
              <a:t>8 </a:t>
            </a:r>
            <a:r>
              <a:rPr lang="en-US" sz="3200" dirty="0" smtClean="0"/>
              <a:t>GB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/>
              <a:t>	</a:t>
            </a:r>
            <a:r>
              <a:rPr lang="en-US" sz="3200" dirty="0" err="1" smtClean="0"/>
              <a:t>Harddisk</a:t>
            </a:r>
            <a:r>
              <a:rPr lang="en-US" sz="3200" dirty="0" smtClean="0"/>
              <a:t> 250 GB</a:t>
            </a:r>
            <a:endParaRPr lang="th-TH" sz="3200" dirty="0" smtClean="0"/>
          </a:p>
          <a:p>
            <a:pPr>
              <a:buNone/>
            </a:pPr>
            <a:r>
              <a:rPr lang="en-US" sz="3200" b="1" dirty="0" smtClean="0"/>
              <a:t>Software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th-TH" sz="3200" dirty="0" smtClean="0"/>
              <a:t>ระบบปฏิบัติการ</a:t>
            </a:r>
            <a:r>
              <a:rPr lang="th-TH" sz="3200" dirty="0" smtClean="0"/>
              <a:t>ลิ</a:t>
            </a:r>
            <a:r>
              <a:rPr lang="th-TH" sz="3200" dirty="0" err="1" smtClean="0"/>
              <a:t>นุกซ์</a:t>
            </a:r>
            <a:r>
              <a:rPr lang="th-TH" sz="3200" dirty="0" smtClean="0"/>
              <a:t>  </a:t>
            </a:r>
            <a:r>
              <a:rPr lang="en-US" sz="3200" dirty="0" err="1" smtClean="0"/>
              <a:t>Ubuntu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smtClean="0"/>
              <a:t>	</a:t>
            </a:r>
            <a:r>
              <a:rPr lang="en-US" sz="3200" dirty="0" smtClean="0"/>
              <a:t>Apache 2.4.7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/>
              <a:t>	</a:t>
            </a:r>
            <a:r>
              <a:rPr lang="en-US" sz="3200" dirty="0" err="1" smtClean="0"/>
              <a:t>SimpleSAMLphp</a:t>
            </a:r>
            <a:endParaRPr lang="th-TH" sz="3200" dirty="0" smtClean="0"/>
          </a:p>
          <a:p>
            <a:pPr>
              <a:buNone/>
            </a:pPr>
            <a:r>
              <a:rPr lang="th-TH" sz="3200" b="1" dirty="0" smtClean="0"/>
              <a:t>เทคโนโลยีที่ใช้</a:t>
            </a:r>
          </a:p>
          <a:p>
            <a:pPr>
              <a:buNone/>
            </a:pPr>
            <a:r>
              <a:rPr lang="th-TH" sz="3200" dirty="0" smtClean="0"/>
              <a:t>	</a:t>
            </a:r>
            <a:r>
              <a:rPr lang="th-TH" sz="3200" dirty="0" smtClean="0"/>
              <a:t>	ภาษา</a:t>
            </a:r>
            <a:r>
              <a:rPr lang="en-US" sz="3200" dirty="0" smtClean="0"/>
              <a:t> PHP,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HTML, CSS</a:t>
            </a:r>
            <a:endParaRPr lang="th-TH" sz="3200" dirty="0" smtClean="0"/>
          </a:p>
          <a:p>
            <a:pPr>
              <a:buNone/>
            </a:pPr>
            <a:r>
              <a:rPr lang="th-TH" sz="3200" dirty="0" smtClean="0"/>
              <a:t>	</a:t>
            </a:r>
            <a:r>
              <a:rPr lang="th-TH" sz="3200" dirty="0" smtClean="0"/>
              <a:t>	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None/>
            </a:pPr>
            <a:endParaRPr lang="en-US" sz="32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ขอบเขต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th-TH" b="1" dirty="0" smtClean="0"/>
              <a:t>ขอบเขต</a:t>
            </a:r>
            <a:r>
              <a:rPr lang="th-TH" b="1" dirty="0" smtClean="0"/>
              <a:t>ของระบบงาน</a:t>
            </a:r>
          </a:p>
          <a:p>
            <a:pPr>
              <a:buNone/>
            </a:pPr>
            <a:r>
              <a:rPr lang="th-TH" dirty="0" smtClean="0"/>
              <a:t>	</a:t>
            </a:r>
            <a:r>
              <a:rPr lang="en-US" dirty="0" smtClean="0"/>
              <a:t>- </a:t>
            </a:r>
            <a:r>
              <a:rPr lang="th-TH" dirty="0" smtClean="0"/>
              <a:t>ติดตั้ง</a:t>
            </a:r>
            <a:r>
              <a:rPr lang="th-TH" dirty="0" smtClean="0"/>
              <a:t>ปรับแต่งระบบความปลอดภัยสำหรับเครื่องแม่</a:t>
            </a:r>
            <a:r>
              <a:rPr lang="th-TH" dirty="0" smtClean="0"/>
              <a:t>ข่ายโมดูลยืนยันตัวตน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	</a:t>
            </a:r>
            <a:r>
              <a:rPr lang="en-US" dirty="0" smtClean="0"/>
              <a:t>- </a:t>
            </a:r>
            <a:r>
              <a:rPr lang="th-TH" dirty="0" smtClean="0"/>
              <a:t>ติดตั้ง</a:t>
            </a:r>
            <a:r>
              <a:rPr lang="th-TH" dirty="0" smtClean="0"/>
              <a:t>โครงสร้างพื้นฐานความปลอดภัยในการส่ง</a:t>
            </a:r>
            <a:r>
              <a:rPr lang="th-TH" dirty="0" smtClean="0"/>
              <a:t>ข้อมูล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	</a:t>
            </a:r>
            <a:r>
              <a:rPr lang="en-US" dirty="0" smtClean="0"/>
              <a:t>- </a:t>
            </a:r>
            <a:r>
              <a:rPr lang="th-TH" dirty="0" smtClean="0"/>
              <a:t>ทำ</a:t>
            </a:r>
            <a:r>
              <a:rPr lang="th-TH" dirty="0" smtClean="0"/>
              <a:t>การ</a:t>
            </a:r>
            <a:r>
              <a:rPr lang="th-TH" dirty="0" smtClean="0"/>
              <a:t>เชื่อมต่อโมดูลยืนยันตัวตนกับ</a:t>
            </a:r>
            <a:r>
              <a:rPr lang="th-TH" dirty="0" smtClean="0"/>
              <a:t>ระบบจัดการการส่ง</a:t>
            </a:r>
            <a:r>
              <a:rPr lang="th-TH" dirty="0" smtClean="0"/>
              <a:t>การบ้าน  </a:t>
            </a:r>
            <a:br>
              <a:rPr lang="th-TH" dirty="0" smtClean="0"/>
            </a:br>
            <a:r>
              <a:rPr lang="th-TH" dirty="0" smtClean="0"/>
              <a:t>   ปฏิบัติการ</a:t>
            </a:r>
            <a:endParaRPr lang="en-US" dirty="0" smtClean="0"/>
          </a:p>
          <a:p>
            <a:pPr>
              <a:buNone/>
            </a:pPr>
            <a:endParaRPr lang="en-US" sz="32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ขอบเขต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ขอบ</a:t>
            </a:r>
            <a:r>
              <a:rPr lang="th-TH" b="1" dirty="0" smtClean="0"/>
              <a:t>เขตข้อมูล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th-TH" dirty="0" smtClean="0"/>
              <a:t>บัญชี</a:t>
            </a:r>
            <a:r>
              <a:rPr lang="th-TH" dirty="0" smtClean="0"/>
              <a:t>ผู้ใช้อี</a:t>
            </a:r>
            <a:r>
              <a:rPr lang="th-TH" dirty="0" err="1" smtClean="0"/>
              <a:t>เมล</a:t>
            </a:r>
            <a:r>
              <a:rPr lang="th-TH" dirty="0" smtClean="0"/>
              <a:t> ที่เป็นโดเมน</a:t>
            </a:r>
            <a:r>
              <a:rPr lang="th-TH" dirty="0" smtClean="0"/>
              <a:t>มหาวิทยาลัยเชียงใหม่ </a:t>
            </a:r>
            <a:r>
              <a:rPr lang="en-US" dirty="0" smtClean="0"/>
              <a:t>(firstname_lastname@cmu.ac.th)</a:t>
            </a:r>
            <a:r>
              <a:rPr lang="th-TH" dirty="0" smtClean="0"/>
              <a:t> </a:t>
            </a:r>
            <a:r>
              <a:rPr lang="th-TH" dirty="0" smtClean="0"/>
              <a:t>และรหัสผ่านจาก</a:t>
            </a:r>
            <a:r>
              <a:rPr lang="th-TH" dirty="0" smtClean="0"/>
              <a:t>นักศึกษา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th-TH" dirty="0" smtClean="0"/>
              <a:t>ข้อมูล</a:t>
            </a:r>
            <a:r>
              <a:rPr lang="th-TH" dirty="0" smtClean="0"/>
              <a:t>จากผู้ดูแลระบบ และคณาจารย์ภาควิชาวิทยาการคอมพิวเตอร์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th-TH" dirty="0" smtClean="0"/>
              <a:t>ข้อมูล</a:t>
            </a:r>
            <a:r>
              <a:rPr lang="th-TH" dirty="0" smtClean="0"/>
              <a:t>นักศึกษาได้มาจาก สำนักบริการเทคโนโลยี</a:t>
            </a:r>
            <a:r>
              <a:rPr lang="th-TH" dirty="0" smtClean="0"/>
              <a:t>สารสนเทศ</a:t>
            </a:r>
            <a:r>
              <a:rPr lang="th-TH" sz="3200" dirty="0" smtClean="0"/>
              <a:t>	</a:t>
            </a:r>
            <a:r>
              <a:rPr lang="th-TH" sz="3200" dirty="0" smtClean="0"/>
              <a:t>	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หลักการและทฤษฎีที่</a:t>
            </a:r>
            <a:r>
              <a:rPr lang="th-TH" b="1" dirty="0" smtClean="0">
                <a:solidFill>
                  <a:schemeClr val="tx1"/>
                </a:solidFill>
              </a:rPr>
              <a:t>เกี่ยวข้อง งาน</a:t>
            </a:r>
            <a:r>
              <a:rPr lang="th-TH" b="1" dirty="0" smtClean="0">
                <a:solidFill>
                  <a:schemeClr val="tx1"/>
                </a:solidFill>
              </a:rPr>
              <a:t>ที่เกี่ยวข้อง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SAML Single Sign-on</a:t>
            </a:r>
          </a:p>
          <a:p>
            <a:endParaRPr lang="en-US" dirty="0"/>
          </a:p>
        </p:txBody>
      </p:sp>
      <p:pic>
        <p:nvPicPr>
          <p:cNvPr id="1026" name="Picture 2" descr="C:\Users\Pired\Pictures\saml-logins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7324726" cy="3019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</a:rPr>
              <a:t>หลักการและทฤษฎีที่</a:t>
            </a:r>
            <a:r>
              <a:rPr lang="th-TH" b="1" dirty="0" smtClean="0">
                <a:solidFill>
                  <a:schemeClr val="tx1"/>
                </a:solidFill>
              </a:rPr>
              <a:t>เกี่ยวข้อง งาน</a:t>
            </a:r>
            <a:r>
              <a:rPr lang="th-TH" b="1" dirty="0" smtClean="0">
                <a:solidFill>
                  <a:schemeClr val="tx1"/>
                </a:solidFill>
              </a:rPr>
              <a:t>ที่เกี่ยวข้อง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/>
              <a:t>เทคโนโลยีการยืนยันตัวตนนักศึกษา ที่มีใช้งานในมหาวิทยาลัยเชียงใหม่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36195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2133600"/>
            <a:ext cx="49530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/>
              <a:t>RADIUS </a:t>
            </a:r>
            <a:r>
              <a:rPr lang="th-TH" sz="2900" dirty="0" smtClean="0"/>
              <a:t>ของสำนักบริการเทคโนโลยี</a:t>
            </a:r>
            <a:endParaRPr kumimoji="0" lang="en-US" sz="2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</TotalTime>
  <Words>351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Slide 1</vt:lpstr>
      <vt:lpstr>Agenda</vt:lpstr>
      <vt:lpstr>หลักการและเหตุผล</vt:lpstr>
      <vt:lpstr>วัตถุประสงค์</vt:lpstr>
      <vt:lpstr>ขอบเขต</vt:lpstr>
      <vt:lpstr>ขอบเขต</vt:lpstr>
      <vt:lpstr>ขอบเขต</vt:lpstr>
      <vt:lpstr>หลักการและทฤษฎีที่เกี่ยวข้อง งานที่เกี่ยวข้อง</vt:lpstr>
      <vt:lpstr>หลักการและทฤษฎีที่เกี่ยวข้อง งานที่เกี่ยวข้อง</vt:lpstr>
      <vt:lpstr>หลักการและทฤษฎีที่เกี่ยวข้อง งานที่เกี่ยวข้อง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การออกแบบฐานข้อมูล</vt:lpstr>
      <vt:lpstr>ตัวอย่างหน้าจอ</vt:lpstr>
      <vt:lpstr>ปัญหาและอุปสรรค</vt:lpstr>
      <vt:lpstr>นำเสนอโมดูล</vt:lpstr>
      <vt:lpstr>ขอบคุณครับ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Pired</dc:creator>
  <cp:lastModifiedBy>Pired</cp:lastModifiedBy>
  <cp:revision>73</cp:revision>
  <dcterms:created xsi:type="dcterms:W3CDTF">2015-05-22T03:08:32Z</dcterms:created>
  <dcterms:modified xsi:type="dcterms:W3CDTF">2015-05-22T07:15:58Z</dcterms:modified>
</cp:coreProperties>
</file>