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83" r:id="rId4"/>
    <p:sldId id="280" r:id="rId5"/>
    <p:sldId id="282" r:id="rId6"/>
    <p:sldId id="281" r:id="rId7"/>
    <p:sldId id="284" r:id="rId8"/>
    <p:sldId id="294" r:id="rId9"/>
    <p:sldId id="289" r:id="rId10"/>
    <p:sldId id="292" r:id="rId11"/>
    <p:sldId id="285" r:id="rId12"/>
    <p:sldId id="290" r:id="rId13"/>
    <p:sldId id="291" r:id="rId14"/>
    <p:sldId id="288" r:id="rId15"/>
  </p:sldIdLst>
  <p:sldSz cx="9144000" cy="6858000" type="screen4x3"/>
  <p:notesSz cx="9388475" cy="71024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6713"/>
    <a:srgbClr val="66CCFF"/>
    <a:srgbClr val="FFFF99"/>
    <a:srgbClr val="B3D3EA"/>
    <a:srgbClr val="FFFF00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10" autoAdjust="0"/>
    <p:restoredTop sz="95596" autoAdjust="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479" y="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09B2-6BD5-49EE-AEE2-753278CFB9E6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579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479" y="6745790"/>
            <a:ext cx="4068899" cy="355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B5EF2-8955-4894-A09C-144DF00D02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68339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7964" y="0"/>
            <a:ext cx="4068339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9413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848" y="3373676"/>
            <a:ext cx="7510780" cy="319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6119"/>
            <a:ext cx="4068339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7964" y="6746119"/>
            <a:ext cx="4068339" cy="35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C39ECC-2A48-4EFB-9EA4-32D8065FCF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9B982-F800-4A09-AD3C-95B7AAA5F4E2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10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11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13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14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0A3C0-E15F-433D-8B12-FF61B035294D}" type="slidenum">
              <a:rPr lang="en-US"/>
              <a:pPr/>
              <a:t>9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362200"/>
            <a:ext cx="7086600" cy="70485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987675"/>
            <a:ext cx="7086600" cy="441325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189038"/>
            <a:ext cx="1828800" cy="551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189038"/>
            <a:ext cx="53340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33600"/>
            <a:ext cx="3581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133600"/>
            <a:ext cx="3581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1890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33600"/>
            <a:ext cx="731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76200" y="2362200"/>
            <a:ext cx="9448800" cy="3124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โครงกา</a:t>
            </a:r>
            <a:r>
              <a:rPr lang="th-TH" altLang="en-US" sz="28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รสห</a:t>
            </a:r>
            <a: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กิจศึกษา </a:t>
            </a:r>
            <a:r>
              <a:rPr lang="en-US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ณ</a:t>
            </a:r>
            <a:r>
              <a:rPr lang="th-TH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บริษัท </a:t>
            </a:r>
            <a:r>
              <a:rPr lang="th-TH" sz="28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มู</a:t>
            </a:r>
            <a:r>
              <a:rPr lang="th-TH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ราตะอิเล็กทรอนิกส์ (ประเทศไทย) จำกัด</a:t>
            </a:r>
            <a: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นาย</a:t>
            </a:r>
            <a:r>
              <a:rPr lang="th-TH" altLang="en-US" sz="28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ศิว</a:t>
            </a:r>
            <a: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พล </a:t>
            </a:r>
            <a:r>
              <a:rPr lang="th-TH" altLang="en-US" sz="28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บุญปั๋น</a:t>
            </a:r>
            <a: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รหัสนักศึกษา </a:t>
            </a:r>
            <a:r>
              <a:rPr lang="en-US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540510828</a:t>
            </a:r>
            <a:br>
              <a:rPr lang="en-US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ภาควิชาวิทยาการคอมพิวเตอร์ มหาวิทยาลัยเชียงใหม่</a:t>
            </a:r>
            <a:endParaRPr lang="en-US" altLang="en-US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C:\Users\Pired\Pictures\MuR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609600"/>
            <a:ext cx="2438400" cy="11850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7086600" cy="990600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</a:t>
            </a:r>
            <a:r>
              <a:rPr lang="th-TH" sz="36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วิเคราะห์โปรแกรม</a:t>
            </a:r>
            <a:endParaRPr lang="en-US" sz="36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52600" y="1447800"/>
            <a:ext cx="7696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114300" algn="l"/>
              </a:tabLst>
            </a:pPr>
            <a:r>
              <a:rPr lang="th-TH" alt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ตรวจสอบการอัพเดต เพิ่ม หรือลบข้อมูลของ	โปรแกรม</a:t>
            </a:r>
          </a:p>
          <a:p>
            <a:pPr algn="l" ea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114300" algn="l"/>
              </a:tabLst>
            </a:pPr>
            <a:r>
              <a:rPr lang="th-TH" alt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แต่ละประเภทโปรแกรมใช้วิธีการแก้ไขต่างกัน</a:t>
            </a:r>
          </a:p>
          <a:p>
            <a:pPr algn="l" ea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114300" algn="l"/>
              </a:tabLst>
            </a:pPr>
            <a:endParaRPr lang="th-TH" alt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914400"/>
            <a:ext cx="6934200" cy="715962"/>
          </a:xfrm>
        </p:spPr>
        <p:txBody>
          <a:bodyPr/>
          <a:lstStyle/>
          <a:p>
            <a:r>
              <a:rPr lang="th-TH" sz="2800" b="1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แผนภาพการปรับปรุงแก้ไข</a:t>
            </a:r>
            <a:endParaRPr lang="en-US" sz="2800" b="1" dirty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934200" y="2133600"/>
            <a:ext cx="1600200" cy="990600"/>
          </a:xfrm>
          <a:prstGeom prst="flowChartMagneticDisk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Cloud’s MYSQL database</a:t>
            </a:r>
            <a:endParaRPr lang="en-US" sz="1600" b="1" dirty="0"/>
          </a:p>
        </p:txBody>
      </p:sp>
      <p:sp>
        <p:nvSpPr>
          <p:cNvPr id="6" name="Cloud 5"/>
          <p:cNvSpPr/>
          <p:nvPr/>
        </p:nvSpPr>
        <p:spPr>
          <a:xfrm>
            <a:off x="5105400" y="2209800"/>
            <a:ext cx="1295400" cy="9906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Web service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895600" y="2362200"/>
            <a:ext cx="1600200" cy="533400"/>
          </a:xfrm>
          <a:prstGeom prst="rect">
            <a:avLst/>
          </a:prstGeom>
          <a:solidFill>
            <a:srgbClr val="B3D3E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Cloud module</a:t>
            </a:r>
            <a:endParaRPr lang="en-US" sz="1600" b="1" dirty="0"/>
          </a:p>
        </p:txBody>
      </p:sp>
      <p:sp>
        <p:nvSpPr>
          <p:cNvPr id="8" name="Right Arrow 7"/>
          <p:cNvSpPr/>
          <p:nvPr/>
        </p:nvSpPr>
        <p:spPr>
          <a:xfrm>
            <a:off x="2286000" y="2281989"/>
            <a:ext cx="5334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" name="Right Arrow 8"/>
          <p:cNvSpPr/>
          <p:nvPr/>
        </p:nvSpPr>
        <p:spPr>
          <a:xfrm>
            <a:off x="4648200" y="2286000"/>
            <a:ext cx="3810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0" name="Left Arrow 9"/>
          <p:cNvSpPr/>
          <p:nvPr/>
        </p:nvSpPr>
        <p:spPr>
          <a:xfrm>
            <a:off x="4648200" y="2667000"/>
            <a:ext cx="381000" cy="3048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6477000" y="2438400"/>
            <a:ext cx="381000" cy="3048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Left Arrow 11"/>
          <p:cNvSpPr/>
          <p:nvPr/>
        </p:nvSpPr>
        <p:spPr>
          <a:xfrm>
            <a:off x="2286000" y="2662989"/>
            <a:ext cx="533400" cy="3048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2281989"/>
            <a:ext cx="1524000" cy="66260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Non AS400 Programs</a:t>
            </a:r>
            <a:endParaRPr lang="en-US" sz="1600" b="1" dirty="0"/>
          </a:p>
        </p:txBody>
      </p:sp>
      <p:sp>
        <p:nvSpPr>
          <p:cNvPr id="14" name="Flowchart: Document 13"/>
          <p:cNvSpPr/>
          <p:nvPr/>
        </p:nvSpPr>
        <p:spPr>
          <a:xfrm>
            <a:off x="2971800" y="5486400"/>
            <a:ext cx="1524000" cy="762000"/>
          </a:xfrm>
          <a:prstGeom prst="flowChartDocument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Common file in TEMPLIB</a:t>
            </a:r>
            <a:endParaRPr lang="en-US" sz="1600" b="1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086600" y="4038600"/>
            <a:ext cx="1600200" cy="990600"/>
          </a:xfrm>
          <a:prstGeom prst="flowChartMagneticDisk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Cloud’s MYSQL database</a:t>
            </a:r>
            <a:endParaRPr lang="en-US" sz="1600" b="1" dirty="0"/>
          </a:p>
        </p:txBody>
      </p:sp>
      <p:sp>
        <p:nvSpPr>
          <p:cNvPr id="16" name="Cloud 15"/>
          <p:cNvSpPr/>
          <p:nvPr/>
        </p:nvSpPr>
        <p:spPr>
          <a:xfrm>
            <a:off x="5257800" y="4114800"/>
            <a:ext cx="1295400" cy="9906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Web service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0" y="4267200"/>
            <a:ext cx="1600200" cy="533400"/>
          </a:xfrm>
          <a:prstGeom prst="rect">
            <a:avLst/>
          </a:prstGeom>
          <a:solidFill>
            <a:srgbClr val="B3D3E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Cloud module</a:t>
            </a:r>
            <a:endParaRPr lang="en-US" sz="1600" b="1" dirty="0"/>
          </a:p>
        </p:txBody>
      </p:sp>
      <p:sp>
        <p:nvSpPr>
          <p:cNvPr id="18" name="Right Arrow 17"/>
          <p:cNvSpPr/>
          <p:nvPr/>
        </p:nvSpPr>
        <p:spPr>
          <a:xfrm>
            <a:off x="2438400" y="4343400"/>
            <a:ext cx="5334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ight Arrow 18"/>
          <p:cNvSpPr/>
          <p:nvPr/>
        </p:nvSpPr>
        <p:spPr>
          <a:xfrm>
            <a:off x="4800600" y="4191000"/>
            <a:ext cx="3810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4152900" y="4991100"/>
            <a:ext cx="3810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1" name="Left Arrow 20"/>
          <p:cNvSpPr/>
          <p:nvPr/>
        </p:nvSpPr>
        <p:spPr>
          <a:xfrm rot="2551224">
            <a:off x="2354637" y="5133606"/>
            <a:ext cx="457200" cy="3810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2" name="Left Arrow 21"/>
          <p:cNvSpPr/>
          <p:nvPr/>
        </p:nvSpPr>
        <p:spPr>
          <a:xfrm>
            <a:off x="4800600" y="4572000"/>
            <a:ext cx="381000" cy="3048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3" name="Left Arrow 22"/>
          <p:cNvSpPr/>
          <p:nvPr/>
        </p:nvSpPr>
        <p:spPr>
          <a:xfrm>
            <a:off x="6629400" y="4343400"/>
            <a:ext cx="381000" cy="3048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685800" y="4267200"/>
            <a:ext cx="1524000" cy="73880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RPG/400 </a:t>
            </a:r>
          </a:p>
          <a:p>
            <a:pPr algn="ctr"/>
            <a:r>
              <a:rPr lang="en-US" sz="1600" b="1" dirty="0" smtClean="0"/>
              <a:t>and CL Programs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1600200"/>
            <a:ext cx="3810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Non AS400 Application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" y="3276600"/>
            <a:ext cx="3810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AS400 Application (RPG/400)</a:t>
            </a:r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1905000" y="2286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</a:t>
            </a:r>
            <a:r>
              <a:rPr lang="th-TH" sz="3600" b="1" kern="0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แก้ไขปรับปรุง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96713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6934200" cy="7159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</a:t>
            </a:r>
            <a:r>
              <a:rPr lang="th-TH" sz="4000" b="1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การทดสอบแบบหน่วย</a:t>
            </a:r>
            <a:endParaRPr lang="en-US" sz="4000" b="1" dirty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86000" y="1676400"/>
            <a:ext cx="3742953" cy="2573280"/>
            <a:chOff x="419100" y="3622477"/>
            <a:chExt cx="3742953" cy="257328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" y="3622477"/>
              <a:ext cx="3742953" cy="2573280"/>
            </a:xfrm>
            <a:prstGeom prst="rect">
              <a:avLst/>
            </a:prstGeom>
            <a:noFill/>
            <a:ln w="1">
              <a:noFill/>
              <a:miter lim="800000"/>
              <a:headEnd/>
              <a:tailEnd type="none" w="med" len="med"/>
            </a:ln>
            <a:effectLst/>
          </p:spPr>
        </p:pic>
        <p:sp>
          <p:nvSpPr>
            <p:cNvPr id="29" name="Rectangle 28"/>
            <p:cNvSpPr/>
            <p:nvPr/>
          </p:nvSpPr>
          <p:spPr bwMode="auto">
            <a:xfrm>
              <a:off x="2120900" y="4292600"/>
              <a:ext cx="733425" cy="117475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  <a:headE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65176" y="3778250"/>
              <a:ext cx="320674" cy="92076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  <a:headE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93751" y="4992688"/>
              <a:ext cx="392112" cy="750888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  <a:headE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657600"/>
            <a:ext cx="4248150" cy="257707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6934200" cy="7159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</a:t>
            </a:r>
            <a:r>
              <a:rPr lang="th-TH" sz="40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ติดตั้งโปรแกรมให้ผู้ใช้งาน</a:t>
            </a:r>
            <a:endParaRPr lang="en-US" sz="40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0137" y="2732088"/>
            <a:ext cx="1795462" cy="1833562"/>
          </a:xfrm>
          <a:prstGeom prst="rect">
            <a:avLst/>
          </a:prstGeom>
          <a:noFill/>
        </p:spPr>
      </p:pic>
      <p:sp>
        <p:nvSpPr>
          <p:cNvPr id="4" name="Form"/>
          <p:cNvSpPr>
            <a:spLocks noEditPoints="1" noChangeArrowheads="1"/>
          </p:cNvSpPr>
          <p:nvPr/>
        </p:nvSpPr>
        <p:spPr bwMode="auto">
          <a:xfrm rot="10800000">
            <a:off x="2438400" y="2743200"/>
            <a:ext cx="1378673" cy="169068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6" descr="C:\Users\MTB40\AppData\Local\Microsoft\Windows\Temporary Internet Files\Content.IE5\3GA5KHKQ\arrow-orange-right-6041-large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9261" y="3106162"/>
            <a:ext cx="1293814" cy="1351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3048000"/>
            <a:ext cx="2971800" cy="715962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 &amp; A</a:t>
            </a:r>
            <a:endParaRPr lang="en-US" sz="54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6934200" cy="7159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Agenda</a:t>
            </a:r>
            <a:endParaRPr lang="en-US" sz="40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6934200" cy="4267200"/>
          </a:xfrm>
        </p:spPr>
        <p:txBody>
          <a:bodyPr/>
          <a:lstStyle/>
          <a:p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ข้อมูลสถานประกอบการ</a:t>
            </a:r>
          </a:p>
          <a:p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งานที่ได้รับมอบหมาย</a:t>
            </a:r>
          </a:p>
          <a:p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ที่มาและความสำคัญ</a:t>
            </a:r>
          </a:p>
          <a:p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วัตถุประสงค์</a:t>
            </a:r>
          </a:p>
          <a:p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เทคโนโลยีที่ใช้</a:t>
            </a:r>
          </a:p>
          <a:p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กระบวนการแก้ไขปรับปรุง</a:t>
            </a:r>
          </a:p>
          <a:p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สิ่งที่ได้รับจากการปฏิบัติงาน</a:t>
            </a:r>
          </a:p>
          <a:p>
            <a:r>
              <a:rPr lang="th-TH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ปัญหา และอุปสรรคที่พบ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934200" cy="715962"/>
          </a:xfrm>
        </p:spPr>
        <p:txBody>
          <a:bodyPr/>
          <a:lstStyle/>
          <a:p>
            <a:pPr>
              <a:defRPr/>
            </a:pPr>
            <a:r>
              <a:rPr lang="th-TH" sz="40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ข้อมูลสถานประกอบการ</a:t>
            </a:r>
            <a:endParaRPr lang="en-US" sz="40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6934200" cy="4267200"/>
          </a:xfrm>
        </p:spPr>
        <p:txBody>
          <a:bodyPr/>
          <a:lstStyle/>
          <a:p>
            <a:r>
              <a:rPr lang="th-TH" altLang="ko-KR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ผู้ผลิตอุปกรณ์อิเล็กทรอนิกส์รายใหญ่ จากประเทศญี่ปุ่น</a:t>
            </a:r>
            <a:r>
              <a:rPr lang="en-US" altLang="ko-KR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th-TH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นิคมอุตสาหกรรมภาคเหนือจังหวัดลำพูน</a:t>
            </a:r>
            <a:endParaRPr lang="en-US" altLang="ko-KR" sz="26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altLang="ko-KR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เน้นการพัฒนา ผลิต และจัดจำหน่ายอุปกรณ์เซรามิค</a:t>
            </a:r>
            <a:r>
              <a:rPr lang="en-US" altLang="ko-KR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altLang="ko-KR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 </a:t>
            </a:r>
            <a:r>
              <a:rPr lang="th-TH" altLang="ko-KR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อาคารโรงงาน</a:t>
            </a:r>
            <a:endParaRPr lang="en-US" altLang="ko-KR" sz="2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Capacitors, Modules such as power supply , Sensors, Buzzers</a:t>
            </a:r>
          </a:p>
          <a:p>
            <a:pPr>
              <a:lnSpc>
                <a:spcPct val="80000"/>
              </a:lnSpc>
            </a:pPr>
            <a:endParaRPr lang="en-US" sz="2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5410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5486400"/>
            <a:ext cx="1457325" cy="112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5169876"/>
            <a:ext cx="1800225" cy="152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5486400"/>
            <a:ext cx="142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50838"/>
            <a:ext cx="6934200" cy="715962"/>
          </a:xfrm>
        </p:spPr>
        <p:txBody>
          <a:bodyPr/>
          <a:lstStyle/>
          <a:p>
            <a:pPr>
              <a:defRPr/>
            </a:pPr>
            <a:r>
              <a:rPr lang="th-TH" sz="40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งานที่ได้รับมอบหมาย</a:t>
            </a:r>
            <a:endParaRPr lang="en-US" sz="40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69342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แก้ไขปรับปรุงโปรแกรมบนระบบปฏิบัติการ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Windows, AS400 </a:t>
            </a:r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และบนเว็บไซต์ ให้สามารถใช้งานได้กับระบบประมวลผลแบบ</a:t>
            </a:r>
            <a:r>
              <a:rPr lang="th-TH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คราวด์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(Cloud Computing System)</a:t>
            </a:r>
          </a:p>
          <a:p>
            <a:pPr marL="742950">
              <a:lnSpc>
                <a:spcPct val="150000"/>
              </a:lnSpc>
            </a:pPr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โปรแกรมประเภทควบคุมการผลิต และโปรแกรมประเภทจัดการวัตถุดิบ </a:t>
            </a:r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pPr>
              <a:defRPr/>
            </a:pPr>
            <a:r>
              <a:rPr lang="th-TH" sz="40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ที่มาและความสำคัญ</a:t>
            </a:r>
            <a:endParaRPr lang="en-US" sz="40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ระบบประมวลผลแบบ</a:t>
            </a:r>
            <a:r>
              <a:rPr lang="th-TH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คราวด์</a:t>
            </a:r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จะถูกใช้งานกับทุกสาขา แทนระบบเอ</a:t>
            </a:r>
            <a:r>
              <a:rPr lang="th-TH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เอส</a:t>
            </a:r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สี่ร้อยที่ใช้งานเฉพาะแต่ละสาขา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ในอนาคตโปรแกรมที่พึ่งพาข้อมูลจากระบบ</a:t>
            </a:r>
            <a:b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เอ</a:t>
            </a:r>
            <a:r>
              <a:rPr lang="th-TH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เอส</a:t>
            </a:r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สี่ร้อย ถูกยกเลิกใช้งาน </a:t>
            </a:r>
            <a:endParaRPr lang="en-US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934200" cy="715962"/>
          </a:xfrm>
        </p:spPr>
        <p:txBody>
          <a:bodyPr/>
          <a:lstStyle/>
          <a:p>
            <a:r>
              <a:rPr lang="th-TH" sz="40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วัตถุประสงค์</a:t>
            </a:r>
            <a:endParaRPr lang="en-US" sz="40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6934200" cy="4267200"/>
          </a:xfrm>
        </p:spPr>
        <p:txBody>
          <a:bodyPr/>
          <a:lstStyle/>
          <a:p>
            <a:pPr lvl="0"/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เพื่อศึกษากระบวนการปรับปรุงแก้ไขโปรแกรมจากระบบเอ</a:t>
            </a:r>
            <a:r>
              <a:rPr lang="th-TH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เอส</a:t>
            </a:r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สี่ร้อย เป็นการใช้งานกับระบบประมวลผลแบบ</a:t>
            </a:r>
            <a:r>
              <a:rPr lang="th-TH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คราวด์</a:t>
            </a:r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ตามมาตรฐานของบริษัท </a:t>
            </a:r>
            <a:r>
              <a:rPr lang="th-TH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มู</a:t>
            </a:r>
            <a:r>
              <a:rPr lang="th-TH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ราตะ อิเล็กทรอนิกส์ (ประเทศไทย) จำกัด</a:t>
            </a:r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962400"/>
            <a:ext cx="283912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038600"/>
            <a:ext cx="2876550" cy="20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 bwMode="auto">
          <a:xfrm>
            <a:off x="4419600" y="4572000"/>
            <a:ext cx="1219200" cy="914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6934200" cy="715962"/>
          </a:xfrm>
        </p:spPr>
        <p:txBody>
          <a:bodyPr/>
          <a:lstStyle/>
          <a:p>
            <a:pPr>
              <a:defRPr/>
            </a:pPr>
            <a:r>
              <a:rPr lang="th-TH" sz="40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เทคโนโลยีที่ใช้</a:t>
            </a:r>
            <a:endParaRPr lang="en-US" sz="40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52600" y="1447800"/>
            <a:ext cx="76962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th-TH" altLang="en-US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ภาษาที่ใช้ </a:t>
            </a:r>
            <a:endParaRPr lang="en-US" alt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150000"/>
              </a:lnSpc>
              <a:tabLst>
                <a:tab pos="457200" algn="l"/>
              </a:tabLst>
            </a:pPr>
            <a:r>
              <a:rPr lang="en-US" altLang="en-US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- VB.NET, ASP.NET,</a:t>
            </a:r>
            <a:r>
              <a:rPr lang="th-TH" altLang="en-US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RPG/400, VB6, VBA for Excel </a:t>
            </a:r>
            <a:endParaRPr lang="th-TH" alt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th-TH" altLang="en-US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เครื่องมือที่ใช้พัฒนา</a:t>
            </a:r>
            <a:endParaRPr lang="en-US" alt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150000"/>
              </a:lnSpc>
              <a:tabLst>
                <a:tab pos="457200" algn="l"/>
                <a:tab pos="514350" algn="l"/>
                <a:tab pos="80010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th-TH" alt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Visual Studio </a:t>
            </a:r>
            <a:r>
              <a:rPr lang="en-US" altLang="en-US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2010, Microsoft Virtual Web 					Developer 2010</a:t>
            </a:r>
            <a:endParaRPr lang="en-US" alt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th-TH" altLang="en-US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ระบบปฏิบัติการ</a:t>
            </a:r>
            <a:r>
              <a:rPr lang="th-TH" alt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150000"/>
              </a:lnSpc>
              <a:tabLst>
                <a:tab pos="45720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- Window 7, </a:t>
            </a:r>
            <a:r>
              <a:rPr lang="en-US" altLang="en-US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OS/400</a:t>
            </a:r>
            <a:endParaRPr lang="en-US" alt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th-TH" altLang="en-US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ฐานข้อมูล</a:t>
            </a:r>
          </a:p>
          <a:p>
            <a:pPr algn="l" eaLnBrk="1" hangingPunct="1">
              <a:lnSpc>
                <a:spcPct val="150000"/>
              </a:lnSpc>
              <a:tabLst>
                <a:tab pos="45720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- </a:t>
            </a:r>
            <a:r>
              <a:rPr lang="en-US" altLang="en-US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MySQL</a:t>
            </a:r>
            <a:endParaRPr lang="en-US" alt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819400"/>
            <a:ext cx="6934200" cy="715962"/>
          </a:xfrm>
        </p:spPr>
        <p:txBody>
          <a:bodyPr/>
          <a:lstStyle/>
          <a:p>
            <a:pPr>
              <a:defRPr/>
            </a:pPr>
            <a:r>
              <a:rPr lang="th-TH" sz="40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กระบวนการแก้ไขปรับปรุง</a:t>
            </a:r>
            <a:endParaRPr lang="en-US" sz="40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7086600" cy="990600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</a:t>
            </a:r>
            <a:r>
              <a:rPr lang="th-TH" sz="3600" b="1" dirty="0" smtClean="0">
                <a:solidFill>
                  <a:srgbClr val="0967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ตรวจสอบโปรแกรม</a:t>
            </a:r>
            <a:endParaRPr lang="en-US" sz="3600" b="1" dirty="0">
              <a:solidFill>
                <a:srgbClr val="0967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52600" y="1447800"/>
            <a:ext cx="7696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th-TH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เงื่อนไขของโปรแกรมที่ถูกแก้ไข</a:t>
            </a:r>
            <a:endParaRPr lang="th-TH" alt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th-TH" alt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ใช้ข้อมูลส่วนกลาง</a:t>
            </a:r>
            <a:endParaRPr lang="en-US" altLang="en-US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th-TH" alt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ทำงานบนระบบเอ</a:t>
            </a:r>
            <a:r>
              <a:rPr lang="th-TH" altLang="en-US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เอส</a:t>
            </a:r>
            <a:r>
              <a:rPr lang="th-TH" alt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สี่ร้อย หรือทำงานประสานกัน</a:t>
            </a:r>
          </a:p>
          <a:p>
            <a:pPr algn="l" eaLnBrk="1" hangingPunct="1">
              <a:lnSpc>
                <a:spcPct val="150000"/>
              </a:lnSpc>
              <a:buFont typeface="Arial" pitchFamily="34" charset="0"/>
              <a:buChar char="•"/>
              <a:tabLst>
                <a:tab pos="457200" algn="l"/>
              </a:tabLst>
            </a:pPr>
            <a:r>
              <a:rPr lang="th-TH" alt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ยังมีการใช้งานอยู่ในปัจจุบัน</a:t>
            </a:r>
            <a:endParaRPr lang="en-US" altLang="en-US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4">
      <a:dk1>
        <a:srgbClr val="4D4D4D"/>
      </a:dk1>
      <a:lt1>
        <a:srgbClr val="FFFFFF"/>
      </a:lt1>
      <a:dk2>
        <a:srgbClr val="4D4D4D"/>
      </a:dk2>
      <a:lt2>
        <a:srgbClr val="ABD037"/>
      </a:lt2>
      <a:accent1>
        <a:srgbClr val="477321"/>
      </a:accent1>
      <a:accent2>
        <a:srgbClr val="548429"/>
      </a:accent2>
      <a:accent3>
        <a:srgbClr val="FFFFFF"/>
      </a:accent3>
      <a:accent4>
        <a:srgbClr val="404040"/>
      </a:accent4>
      <a:accent5>
        <a:srgbClr val="B1BCAB"/>
      </a:accent5>
      <a:accent6>
        <a:srgbClr val="4B7724"/>
      </a:accent6>
      <a:hlink>
        <a:srgbClr val="5F922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2C520E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ABD037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194</TotalTime>
  <Words>309</Words>
  <Application>Microsoft Office PowerPoint</Application>
  <PresentationFormat>On-screen Show (4:3)</PresentationFormat>
  <Paragraphs>84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powerpoint-template</vt:lpstr>
      <vt:lpstr>โครงการสหกิจศึกษา  ณ บริษัท มูราตะอิเล็กทรอนิกส์ (ประเทศไทย) จำกัด  นายศิวพล บุญปั๋น  รหัสนักศึกษา 540510828 ภาควิชาวิทยาการคอมพิวเตอร์ มหาวิทยาลัยเชียงใหม่</vt:lpstr>
      <vt:lpstr>Agenda</vt:lpstr>
      <vt:lpstr>ข้อมูลสถานประกอบการ</vt:lpstr>
      <vt:lpstr>งานที่ได้รับมอบหมาย</vt:lpstr>
      <vt:lpstr>ที่มาและความสำคัญ</vt:lpstr>
      <vt:lpstr>วัตถุประสงค์</vt:lpstr>
      <vt:lpstr>เทคโนโลยีที่ใช้</vt:lpstr>
      <vt:lpstr>กระบวนการแก้ไขปรับปรุง</vt:lpstr>
      <vt:lpstr>1.ตรวจสอบโปรแกรม</vt:lpstr>
      <vt:lpstr>2.วิเคราะห์โปรแกรม</vt:lpstr>
      <vt:lpstr>แผนภาพการปรับปรุงแก้ไข</vt:lpstr>
      <vt:lpstr>4. การทดสอบแบบหน่วย</vt:lpstr>
      <vt:lpstr>5.ติดตั้งโปรแกรมให้ผู้ใช้งาน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โครงการสหกิจศึกษา ณ บริษัทอีเล็คโทรเซรามิคส์ (ไทยแลนด์) จำกัด นายณัฐกร กองใจ รหัสนักศึกษา 540510778 ภาควิชาวิทยาการคอมพิวเตอร์ มหาวิทยาลัยเชียงใหม่</dc:title>
  <dc:creator>Pired</dc:creator>
  <cp:lastModifiedBy>Pired</cp:lastModifiedBy>
  <cp:revision>78</cp:revision>
  <dcterms:created xsi:type="dcterms:W3CDTF">2015-05-11T05:23:44Z</dcterms:created>
  <dcterms:modified xsi:type="dcterms:W3CDTF">2015-05-18T03:14:24Z</dcterms:modified>
</cp:coreProperties>
</file>