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7" r:id="rId6"/>
    <p:sldId id="260" r:id="rId7"/>
    <p:sldId id="258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9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4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8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7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5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7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0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6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EB2A-91B3-45D3-BFB5-34AC8B84378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BF1B-9296-4C7D-9C03-2C6005FDB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38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3229"/>
            <a:ext cx="9144000" cy="2387600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879" y="5108967"/>
            <a:ext cx="3796103" cy="16557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Enseignantes :</a:t>
            </a:r>
          </a:p>
          <a:p>
            <a:r>
              <a:rPr lang="fr-FR" dirty="0" smtClean="0"/>
              <a:t>Mme </a:t>
            </a:r>
            <a:r>
              <a:rPr lang="fr-FR" dirty="0" err="1" smtClean="0"/>
              <a:t>Abir</a:t>
            </a:r>
            <a:r>
              <a:rPr lang="fr-FR" dirty="0" smtClean="0"/>
              <a:t> SMITI </a:t>
            </a:r>
            <a:endParaRPr lang="fr-FR" dirty="0"/>
          </a:p>
          <a:p>
            <a:r>
              <a:rPr lang="fr-FR" dirty="0" smtClean="0"/>
              <a:t>&amp;</a:t>
            </a:r>
            <a:endParaRPr lang="fr-FR" dirty="0" smtClean="0"/>
          </a:p>
          <a:p>
            <a:r>
              <a:rPr lang="fr-FR" dirty="0" smtClean="0"/>
              <a:t>Mme </a:t>
            </a:r>
            <a:r>
              <a:rPr lang="fr-FR" dirty="0" err="1" smtClean="0"/>
              <a:t>Afef</a:t>
            </a:r>
            <a:r>
              <a:rPr lang="fr-FR" dirty="0" smtClean="0"/>
              <a:t> BEN SLAMA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9" y="226888"/>
            <a:ext cx="1705213" cy="895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8555" y="2316163"/>
            <a:ext cx="2581412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Projet élaboré par:</a:t>
            </a:r>
          </a:p>
          <a:p>
            <a:endParaRPr lang="fr-FR" sz="2400" b="1" dirty="0"/>
          </a:p>
          <a:p>
            <a:endParaRPr lang="fr-FR" b="1" dirty="0" smtClean="0"/>
          </a:p>
          <a:p>
            <a:pPr algn="ctr"/>
            <a:r>
              <a:rPr lang="fr-FR" dirty="0" err="1" smtClean="0"/>
              <a:t>Sehiri</a:t>
            </a:r>
            <a:r>
              <a:rPr lang="fr-FR" dirty="0" smtClean="0"/>
              <a:t> Mohamed Amine</a:t>
            </a:r>
          </a:p>
          <a:p>
            <a:pPr algn="ctr"/>
            <a:r>
              <a:rPr lang="fr-FR" dirty="0" err="1" smtClean="0"/>
              <a:t>Drira</a:t>
            </a:r>
            <a:r>
              <a:rPr lang="fr-FR" dirty="0" smtClean="0"/>
              <a:t> Ahmed Amine</a:t>
            </a:r>
          </a:p>
          <a:p>
            <a:pPr algn="ctr"/>
            <a:r>
              <a:rPr lang="fr-FR" dirty="0" err="1" smtClean="0"/>
              <a:t>Bouzidi</a:t>
            </a:r>
            <a:r>
              <a:rPr lang="fr-FR" dirty="0" smtClean="0"/>
              <a:t> </a:t>
            </a:r>
            <a:r>
              <a:rPr lang="fr-FR" dirty="0" err="1" smtClean="0"/>
              <a:t>Siwar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Abderrahim</a:t>
            </a:r>
            <a:r>
              <a:rPr lang="fr-FR" dirty="0" smtClean="0"/>
              <a:t> </a:t>
            </a:r>
            <a:r>
              <a:rPr lang="fr-FR" dirty="0" err="1" smtClean="0"/>
              <a:t>Imen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Gayes </a:t>
            </a:r>
            <a:r>
              <a:rPr lang="fr-FR" dirty="0" err="1" smtClean="0"/>
              <a:t>Chaima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10" y="614879"/>
            <a:ext cx="46863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20191" y="5752182"/>
            <a:ext cx="3093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Année Universitaire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52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9377" y="467088"/>
            <a:ext cx="10515600" cy="4351338"/>
          </a:xfrm>
        </p:spPr>
        <p:txBody>
          <a:bodyPr/>
          <a:lstStyle/>
          <a:p>
            <a:r>
              <a:rPr lang="fr-FR" dirty="0" smtClean="0"/>
              <a:t>Deux pages de programmes: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exemple (en cliquant sur book </a:t>
            </a:r>
            <a:r>
              <a:rPr lang="fr-FR" dirty="0" err="1" smtClean="0"/>
              <a:t>now</a:t>
            </a:r>
            <a:r>
              <a:rPr lang="fr-FR" dirty="0" smtClean="0"/>
              <a:t>):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8" y="1536717"/>
            <a:ext cx="6041677" cy="26956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49" y="3997178"/>
            <a:ext cx="6058914" cy="26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1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199" y="1145471"/>
            <a:ext cx="101215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CONCLUSION :</a:t>
            </a:r>
          </a:p>
          <a:p>
            <a:endParaRPr lang="fr-FR" sz="3600" b="1" dirty="0" smtClean="0"/>
          </a:p>
          <a:p>
            <a:r>
              <a:rPr lang="fr-FR" sz="3600" dirty="0" smtClean="0"/>
              <a:t>On a eu la chance d’en apprendre beaucoup et cela était enrichissant et nous a donné envie de continuer à développer d’autres sites WEB On tiens à vous remercier pour votre attention (la partie finale du rapport sera présentée le jour de la soutenance avec le diagramme de cas d’utilisation).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22996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82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1445" y="1027905"/>
            <a:ext cx="10515600" cy="5242265"/>
          </a:xfrm>
        </p:spPr>
        <p:txBody>
          <a:bodyPr>
            <a:noAutofit/>
          </a:bodyPr>
          <a:lstStyle/>
          <a:p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Ce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Projet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est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le fruit d’un travail de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groupe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dont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le but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es</a:t>
            </a:r>
            <a:r>
              <a:rPr lang="en-US" sz="4400" dirty="0" err="1" smtClean="0">
                <a:ea typeface="Calibri" panose="020F0502020204030204" pitchFamily="34" charset="0"/>
                <a:cs typeface="Cambria" panose="02040503050406030204" pitchFamily="18" charset="0"/>
              </a:rPr>
              <a:t>t</a:t>
            </a:r>
            <a:r>
              <a:rPr lang="en-US" sz="4400" dirty="0" smtClean="0"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de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créer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un site web (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en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utilisant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le HTML5,CSS3 </a:t>
            </a:r>
            <a:r>
              <a:rPr lang="en-US" sz="4400" dirty="0" smtClean="0">
                <a:ea typeface="Calibri" panose="020F0502020204030204" pitchFamily="34" charset="0"/>
                <a:cs typeface="Cambria" panose="02040503050406030204" pitchFamily="18" charset="0"/>
              </a:rPr>
              <a:t>et 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JavaScript)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d’une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une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agence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en-US" sz="4400" dirty="0" err="1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touristique</a:t>
            </a:r>
            <a:r>
              <a:rPr lang="en-US" sz="4400" dirty="0" smtClean="0">
                <a:effectLst/>
                <a:ea typeface="Calibri" panose="020F0502020204030204" pitchFamily="34" charset="0"/>
                <a:cs typeface="Cambria" panose="02040503050406030204" pitchFamily="18" charset="0"/>
              </a:rPr>
              <a:t> “Tunisia tour”.</a:t>
            </a:r>
            <a:r>
              <a:rPr lang="en-US" sz="4400" dirty="0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4400" dirty="0" err="1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ayant</a:t>
            </a:r>
            <a:r>
              <a:rPr lang="en-US" sz="4400" dirty="0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 pour but </a:t>
            </a:r>
            <a:r>
              <a:rPr lang="en-US" sz="4400" dirty="0" err="1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d’apporter</a:t>
            </a:r>
            <a:r>
              <a:rPr lang="en-US" sz="4400" dirty="0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 le plus de </a:t>
            </a:r>
            <a:r>
              <a:rPr lang="en-US" sz="4400" dirty="0" err="1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touristes</a:t>
            </a:r>
            <a:r>
              <a:rPr lang="en-US" sz="4400" dirty="0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 pour </a:t>
            </a:r>
            <a:r>
              <a:rPr lang="en-US" sz="4400" dirty="0" err="1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découvrir</a:t>
            </a:r>
            <a:r>
              <a:rPr lang="en-US" sz="4400" dirty="0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 la </a:t>
            </a:r>
            <a:r>
              <a:rPr lang="en-US" sz="4400" dirty="0" err="1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Tunisie</a:t>
            </a:r>
            <a:r>
              <a:rPr lang="en-US" sz="4400" dirty="0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 de la </a:t>
            </a:r>
            <a:r>
              <a:rPr lang="en-US" sz="4400" dirty="0" err="1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meilleure</a:t>
            </a:r>
            <a:r>
              <a:rPr lang="en-US" sz="4400" dirty="0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4400" dirty="0" err="1" smtClean="0">
                <a:solidFill>
                  <a:srgbClr val="050505"/>
                </a:solidFill>
                <a:effectLst/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façon</a:t>
            </a:r>
            <a:r>
              <a:rPr lang="en-US" sz="4400" dirty="0">
                <a:solidFill>
                  <a:srgbClr val="050505"/>
                </a:solidFill>
                <a:highlight>
                  <a:srgbClr val="FFFFFF"/>
                </a:highlight>
                <a:ea typeface="Quattrocento Sans" panose="020B0502050000020003" pitchFamily="34" charset="0"/>
                <a:cs typeface="Quattrocento Sans" panose="020B0502050000020003" pitchFamily="34" charset="0"/>
              </a:rPr>
              <a:t>.</a:t>
            </a:r>
            <a:endParaRPr lang="en-US" sz="4400" dirty="0" smtClean="0">
              <a:solidFill>
                <a:srgbClr val="050505"/>
              </a:solidFill>
              <a:effectLst/>
              <a:highlight>
                <a:srgbClr val="FFFFFF"/>
              </a:highlight>
              <a:ea typeface="Quattrocento Sans" panose="020B0502050000020003" pitchFamily="34" charset="0"/>
              <a:cs typeface="Quattrocento Sans" panose="020B0502050000020003" pitchFamily="34" charset="0"/>
            </a:endParaRPr>
          </a:p>
          <a:p>
            <a:pPr marL="0" indent="0">
              <a:buNone/>
            </a:pPr>
            <a:endParaRPr lang="en-US" sz="4400" dirty="0" smtClean="0">
              <a:effectLst/>
              <a:ea typeface="Calibri" panose="020F050202020403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F6A21-7188-AE36-FF81-4125CF28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/>
          <a:lstStyle/>
          <a:p>
            <a:r>
              <a:rPr kumimoji="0" lang="en-US" altLang="fr-FR" sz="4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Etude </a:t>
            </a:r>
            <a:r>
              <a:rPr kumimoji="0" lang="en-US" altLang="fr-FR" sz="4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d’existence</a:t>
            </a:r>
            <a:r>
              <a:rPr kumimoji="0" lang="en-US" altLang="fr-FR" sz="4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B0D74-ACB5-0EA9-7E6F-2F574815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L'un </a:t>
            </a:r>
            <a:r>
              <a:rPr lang="fr-FR" dirty="0"/>
              <a:t>des avantages de notre agence est qu'elle met à la disposition des touristes de nombreux guides touristiques et les meilleurs programmes touristiques qui incluent une enquête sur les endroits les plus beaux et les plus charmants de la Tunisie.</a:t>
            </a:r>
          </a:p>
          <a:p>
            <a:r>
              <a:rPr lang="fr-FR" dirty="0"/>
              <a:t>Aussi, chaque programme sera disponible sur notre site web avec tous les </a:t>
            </a:r>
            <a:r>
              <a:rPr lang="fr-FR" dirty="0" smtClean="0"/>
              <a:t>détails.</a:t>
            </a:r>
            <a:endParaRPr lang="fr-FR" dirty="0"/>
          </a:p>
          <a:p>
            <a:r>
              <a:rPr lang="fr-FR" dirty="0"/>
              <a:t>L'idée du projet est inspirée par le voyage que notre collègue Amine a fait, où il a </a:t>
            </a:r>
            <a:r>
              <a:rPr lang="fr-FR" dirty="0" smtClean="0"/>
              <a:t>subi quelques contraintes, </a:t>
            </a:r>
            <a:r>
              <a:rPr lang="fr-FR" dirty="0"/>
              <a:t>car il n'a pas trouvé </a:t>
            </a:r>
            <a:r>
              <a:rPr lang="fr-FR" dirty="0" smtClean="0"/>
              <a:t>d'aide </a:t>
            </a:r>
            <a:r>
              <a:rPr lang="fr-FR" dirty="0"/>
              <a:t>nécessaire pour éclairer un voyage agréable et se familiariser avec de nombreux lieux touristiques dans le pays qu'il a </a:t>
            </a:r>
            <a:r>
              <a:rPr lang="fr-FR" dirty="0" smtClean="0"/>
              <a:t>visité.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4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74" y="2312"/>
            <a:ext cx="10515600" cy="1325563"/>
          </a:xfrm>
        </p:spPr>
        <p:txBody>
          <a:bodyPr/>
          <a:lstStyle/>
          <a:p>
            <a:r>
              <a:rPr lang="fr-FR" dirty="0" smtClean="0"/>
              <a:t>Le site est composé de 7 pages: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434" y="1327874"/>
            <a:ext cx="6032863" cy="1686003"/>
          </a:xfrm>
        </p:spPr>
        <p:txBody>
          <a:bodyPr>
            <a:normAutofit/>
          </a:bodyPr>
          <a:lstStyle/>
          <a:p>
            <a:r>
              <a:rPr lang="fr-FR" dirty="0" smtClean="0"/>
              <a:t>1 - Home page, composé  de :</a:t>
            </a:r>
          </a:p>
          <a:p>
            <a:pPr lvl="1"/>
            <a:r>
              <a:rPr lang="fr-FR" dirty="0" smtClean="0"/>
              <a:t>Barre de navigation</a:t>
            </a:r>
          </a:p>
          <a:p>
            <a:pPr lvl="1"/>
            <a:r>
              <a:rPr lang="fr-FR" dirty="0" smtClean="0"/>
              <a:t>3 sections</a:t>
            </a:r>
          </a:p>
          <a:p>
            <a:pPr lvl="1"/>
            <a:r>
              <a:rPr lang="fr-FR" dirty="0" err="1" smtClean="0"/>
              <a:t>Footer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1" y="1011080"/>
            <a:ext cx="5556068" cy="24672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4" y="3831774"/>
            <a:ext cx="5693623" cy="2564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3831774"/>
            <a:ext cx="5556068" cy="2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3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4" y="365125"/>
            <a:ext cx="6782747" cy="301032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33" y="3667136"/>
            <a:ext cx="665890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499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2 - </a:t>
            </a:r>
            <a:r>
              <a:rPr lang="fr-FR" dirty="0" smtClean="0"/>
              <a:t>Login :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30" y="1975531"/>
            <a:ext cx="8033745" cy="35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869" y="365125"/>
            <a:ext cx="10515600" cy="4351338"/>
          </a:xfrm>
        </p:spPr>
        <p:txBody>
          <a:bodyPr/>
          <a:lstStyle/>
          <a:p>
            <a:r>
              <a:rPr lang="fr-FR" dirty="0" err="1" smtClean="0"/>
              <a:t>Become</a:t>
            </a:r>
            <a:r>
              <a:rPr lang="fr-FR" dirty="0" smtClean="0"/>
              <a:t> a guide: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9" y="1305765"/>
            <a:ext cx="5188972" cy="20122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68" y="2009817"/>
            <a:ext cx="6435805" cy="28806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68" y="4890432"/>
            <a:ext cx="650212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" y="365125"/>
            <a:ext cx="10515600" cy="4351338"/>
          </a:xfrm>
        </p:spPr>
        <p:txBody>
          <a:bodyPr/>
          <a:lstStyle/>
          <a:p>
            <a:r>
              <a:rPr lang="fr-FR" dirty="0" err="1" smtClean="0"/>
              <a:t>Become</a:t>
            </a:r>
            <a:r>
              <a:rPr lang="fr-FR" dirty="0" smtClean="0"/>
              <a:t> a </a:t>
            </a:r>
            <a:r>
              <a:rPr lang="fr-FR" dirty="0" err="1" smtClean="0"/>
              <a:t>member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69" y="3820993"/>
            <a:ext cx="6500740" cy="28719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5" y="925360"/>
            <a:ext cx="6350830" cy="27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41811" y="545465"/>
            <a:ext cx="10515600" cy="4351338"/>
          </a:xfrm>
        </p:spPr>
        <p:txBody>
          <a:bodyPr/>
          <a:lstStyle/>
          <a:p>
            <a:r>
              <a:rPr lang="fr-FR" dirty="0" smtClean="0"/>
              <a:t>About us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" y="1690688"/>
            <a:ext cx="10166611" cy="45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304</Words>
  <Application>Microsoft Office PowerPoint</Application>
  <PresentationFormat>Grand écran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Quattrocento Sans</vt:lpstr>
      <vt:lpstr>Thème Office</vt:lpstr>
      <vt:lpstr> </vt:lpstr>
      <vt:lpstr> </vt:lpstr>
      <vt:lpstr>Etude d’existence:</vt:lpstr>
      <vt:lpstr>Le site est composé de 7 pages:</vt:lpstr>
      <vt:lpstr> </vt:lpstr>
      <vt:lpstr> </vt:lpstr>
      <vt:lpstr>  </vt:lpstr>
      <vt:lpstr> </vt:lpstr>
      <vt:lpstr> </vt:lpstr>
      <vt:lpstr> </vt:lpstr>
      <vt:lpstr>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wissem</dc:creator>
  <cp:lastModifiedBy>wissem</cp:lastModifiedBy>
  <cp:revision>6</cp:revision>
  <dcterms:created xsi:type="dcterms:W3CDTF">2022-11-03T21:50:46Z</dcterms:created>
  <dcterms:modified xsi:type="dcterms:W3CDTF">2022-11-03T22:33:48Z</dcterms:modified>
</cp:coreProperties>
</file>