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1"/>
  </p:notesMasterIdLst>
  <p:sldIdLst>
    <p:sldId id="256" r:id="rId2"/>
    <p:sldId id="273" r:id="rId3"/>
    <p:sldId id="274" r:id="rId4"/>
    <p:sldId id="258" r:id="rId5"/>
    <p:sldId id="259" r:id="rId6"/>
    <p:sldId id="275" r:id="rId7"/>
    <p:sldId id="279" r:id="rId8"/>
    <p:sldId id="260" r:id="rId9"/>
    <p:sldId id="280" r:id="rId10"/>
    <p:sldId id="268" r:id="rId11"/>
    <p:sldId id="269" r:id="rId12"/>
    <p:sldId id="281" r:id="rId13"/>
    <p:sldId id="282" r:id="rId14"/>
    <p:sldId id="286" r:id="rId15"/>
    <p:sldId id="283" r:id="rId16"/>
    <p:sldId id="284" r:id="rId17"/>
    <p:sldId id="285" r:id="rId18"/>
    <p:sldId id="264" r:id="rId19"/>
    <p:sldId id="266" r:id="rId20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urhene yaakoubi" initials="ny" lastIdx="3" clrIdx="0">
    <p:extLst>
      <p:ext uri="{19B8F6BF-5375-455C-9EA6-DF929625EA0E}">
        <p15:presenceInfo xmlns:p15="http://schemas.microsoft.com/office/powerpoint/2012/main" userId="f5f76e5b9e6dc2d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465B"/>
    <a:srgbClr val="E3A679"/>
    <a:srgbClr val="A66BD3"/>
    <a:srgbClr val="E8D9F3"/>
    <a:srgbClr val="D1D1EF"/>
    <a:srgbClr val="990033"/>
    <a:srgbClr val="62525C"/>
    <a:srgbClr val="963A8F"/>
    <a:srgbClr val="E1B59E"/>
    <a:srgbClr val="633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135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004455-B8DC-4944-B16F-008B34AA79CB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9C152F2-9CB1-4BB9-AAB1-288B7528AFCE}">
      <dgm:prSet phldrT="[Texte]" custT="1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fr-FR" sz="2400" b="1" dirty="0">
              <a:solidFill>
                <a:schemeClr val="tx1"/>
              </a:solidFill>
            </a:rPr>
            <a:t>Description fonctionnels</a:t>
          </a:r>
        </a:p>
      </dgm:t>
    </dgm:pt>
    <dgm:pt modelId="{C364ACD7-DF58-41CC-A193-CFFC7479BF97}" type="parTrans" cxnId="{4B7CC0FA-F8A3-4B06-B75F-838BD62B1A86}">
      <dgm:prSet/>
      <dgm:spPr/>
      <dgm:t>
        <a:bodyPr/>
        <a:lstStyle/>
        <a:p>
          <a:endParaRPr lang="fr-FR"/>
        </a:p>
      </dgm:t>
    </dgm:pt>
    <dgm:pt modelId="{C2A63998-8B21-40F4-9FC5-681EAF05DB5C}" type="sibTrans" cxnId="{4B7CC0FA-F8A3-4B06-B75F-838BD62B1A86}">
      <dgm:prSet/>
      <dgm:spPr>
        <a:solidFill>
          <a:schemeClr val="bg2">
            <a:lumMod val="20000"/>
            <a:lumOff val="80000"/>
          </a:schemeClr>
        </a:solidFill>
      </dgm:spPr>
      <dgm:t>
        <a:bodyPr/>
        <a:lstStyle/>
        <a:p>
          <a:endParaRPr lang="fr-FR"/>
        </a:p>
      </dgm:t>
    </dgm:pt>
    <dgm:pt modelId="{3C595640-B6C1-47FE-9B75-DD1196481E0D}">
      <dgm:prSet phldrT="[Texte]" custT="1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fr-FR" sz="2400" b="1" dirty="0">
              <a:solidFill>
                <a:schemeClr val="tx1"/>
              </a:solidFill>
            </a:rPr>
            <a:t>Gestion des familles</a:t>
          </a:r>
        </a:p>
      </dgm:t>
    </dgm:pt>
    <dgm:pt modelId="{9EF0121F-49C6-469D-80A9-60CEF9ADFA4A}" type="parTrans" cxnId="{A80EE11B-7212-44B2-BC64-C0974EBE04EF}">
      <dgm:prSet/>
      <dgm:spPr/>
      <dgm:t>
        <a:bodyPr/>
        <a:lstStyle/>
        <a:p>
          <a:endParaRPr lang="fr-FR"/>
        </a:p>
      </dgm:t>
    </dgm:pt>
    <dgm:pt modelId="{2A957B26-FA69-4AF4-A0FD-D9BB1E44CDE2}" type="sibTrans" cxnId="{A80EE11B-7212-44B2-BC64-C0974EBE04EF}">
      <dgm:prSet/>
      <dgm:spPr/>
      <dgm:t>
        <a:bodyPr/>
        <a:lstStyle/>
        <a:p>
          <a:endParaRPr lang="fr-FR"/>
        </a:p>
      </dgm:t>
    </dgm:pt>
    <dgm:pt modelId="{7AD646CD-DFC3-4CF1-A745-CCCAA5BDE21E}">
      <dgm:prSet phldrT="[Texte]" custT="1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fr-FR" sz="2400" b="1" dirty="0">
              <a:solidFill>
                <a:schemeClr val="tx1"/>
              </a:solidFill>
            </a:rPr>
            <a:t>Gestion des composants</a:t>
          </a:r>
        </a:p>
      </dgm:t>
    </dgm:pt>
    <dgm:pt modelId="{F10BC808-AD0D-4673-9F8F-FEC4ED8D1C5F}" type="parTrans" cxnId="{F84FF648-E2CD-418E-B039-74636DE1396D}">
      <dgm:prSet/>
      <dgm:spPr/>
      <dgm:t>
        <a:bodyPr/>
        <a:lstStyle/>
        <a:p>
          <a:endParaRPr lang="fr-FR"/>
        </a:p>
      </dgm:t>
    </dgm:pt>
    <dgm:pt modelId="{3136E2B3-42D8-4B79-876A-98568F76C076}" type="sibTrans" cxnId="{F84FF648-E2CD-418E-B039-74636DE1396D}">
      <dgm:prSet/>
      <dgm:spPr/>
      <dgm:t>
        <a:bodyPr/>
        <a:lstStyle/>
        <a:p>
          <a:endParaRPr lang="fr-FR"/>
        </a:p>
      </dgm:t>
    </dgm:pt>
    <dgm:pt modelId="{CB7E8C8A-1FB6-435F-9F02-04D14FB7E8B6}">
      <dgm:prSet phldrT="[Texte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fr-FR" b="1" dirty="0">
              <a:solidFill>
                <a:schemeClr val="tx1"/>
              </a:solidFill>
            </a:rPr>
            <a:t>Gestion des empreinte</a:t>
          </a:r>
        </a:p>
      </dgm:t>
    </dgm:pt>
    <dgm:pt modelId="{A51EB1D5-C431-4903-A294-CBE98CDE36C2}" type="parTrans" cxnId="{AD650742-F20E-4658-AFD4-4EC592285855}">
      <dgm:prSet/>
      <dgm:spPr/>
      <dgm:t>
        <a:bodyPr/>
        <a:lstStyle/>
        <a:p>
          <a:endParaRPr lang="fr-FR"/>
        </a:p>
      </dgm:t>
    </dgm:pt>
    <dgm:pt modelId="{73ADEB10-4A4A-4EF8-96F2-B580B4217FDB}" type="sibTrans" cxnId="{AD650742-F20E-4658-AFD4-4EC592285855}">
      <dgm:prSet/>
      <dgm:spPr/>
      <dgm:t>
        <a:bodyPr/>
        <a:lstStyle/>
        <a:p>
          <a:endParaRPr lang="fr-FR"/>
        </a:p>
      </dgm:t>
    </dgm:pt>
    <dgm:pt modelId="{94287E5D-6D36-443E-A905-53102FB95111}">
      <dgm:prSet phldrT="[Texte]" custT="1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fr-FR" sz="2400" b="1" dirty="0">
              <a:solidFill>
                <a:schemeClr val="tx1"/>
              </a:solidFill>
            </a:rPr>
            <a:t>Authentification</a:t>
          </a:r>
          <a:endParaRPr lang="fr-FR" sz="2200" b="1" dirty="0">
            <a:solidFill>
              <a:schemeClr val="tx1"/>
            </a:solidFill>
          </a:endParaRPr>
        </a:p>
      </dgm:t>
    </dgm:pt>
    <dgm:pt modelId="{C3F906E2-67C0-44C3-8B70-479B9F618A20}" type="parTrans" cxnId="{5B2044D8-9DC6-4915-AC9C-DAC1A1A95416}">
      <dgm:prSet/>
      <dgm:spPr/>
      <dgm:t>
        <a:bodyPr/>
        <a:lstStyle/>
        <a:p>
          <a:endParaRPr lang="fr-FR"/>
        </a:p>
      </dgm:t>
    </dgm:pt>
    <dgm:pt modelId="{4787B104-0FFE-4D6C-9C1D-AD8882A44AEE}" type="sibTrans" cxnId="{5B2044D8-9DC6-4915-AC9C-DAC1A1A95416}">
      <dgm:prSet/>
      <dgm:spPr/>
      <dgm:t>
        <a:bodyPr/>
        <a:lstStyle/>
        <a:p>
          <a:endParaRPr lang="fr-FR"/>
        </a:p>
      </dgm:t>
    </dgm:pt>
    <dgm:pt modelId="{DF2F3321-418E-4FF2-94DE-05E72CBD0343}" type="pres">
      <dgm:prSet presAssocID="{F2004455-B8DC-4944-B16F-008B34AA79CB}" presName="Name0" presStyleCnt="0">
        <dgm:presLayoutVars>
          <dgm:dir/>
          <dgm:resizeHandles val="exact"/>
        </dgm:presLayoutVars>
      </dgm:prSet>
      <dgm:spPr/>
    </dgm:pt>
    <dgm:pt modelId="{FA348C08-C6F5-4D94-8637-3384610BC357}" type="pres">
      <dgm:prSet presAssocID="{F2004455-B8DC-4944-B16F-008B34AA79CB}" presName="cycle" presStyleCnt="0"/>
      <dgm:spPr/>
    </dgm:pt>
    <dgm:pt modelId="{CD906995-27D3-4ECE-B35F-45CC6434A719}" type="pres">
      <dgm:prSet presAssocID="{B9C152F2-9CB1-4BB9-AAB1-288B7528AFCE}" presName="nodeFirstNode" presStyleLbl="node1" presStyleIdx="0" presStyleCnt="5">
        <dgm:presLayoutVars>
          <dgm:bulletEnabled val="1"/>
        </dgm:presLayoutVars>
      </dgm:prSet>
      <dgm:spPr/>
    </dgm:pt>
    <dgm:pt modelId="{EF33BC41-8DE9-4B71-97AF-8F1F44D8224E}" type="pres">
      <dgm:prSet presAssocID="{C2A63998-8B21-40F4-9FC5-681EAF05DB5C}" presName="sibTransFirstNode" presStyleLbl="bgShp" presStyleIdx="0" presStyleCnt="1" custScaleX="112277" custLinFactNeighborX="-2322" custLinFactNeighborY="1685"/>
      <dgm:spPr/>
    </dgm:pt>
    <dgm:pt modelId="{905B6C24-5432-406C-A535-4276DFB5AAD9}" type="pres">
      <dgm:prSet presAssocID="{3C595640-B6C1-47FE-9B75-DD1196481E0D}" presName="nodeFollowingNodes" presStyleLbl="node1" presStyleIdx="1" presStyleCnt="5" custScaleX="121739" custScaleY="75164">
        <dgm:presLayoutVars>
          <dgm:bulletEnabled val="1"/>
        </dgm:presLayoutVars>
      </dgm:prSet>
      <dgm:spPr/>
    </dgm:pt>
    <dgm:pt modelId="{541341F9-7B7C-4CE0-8E40-B7CF4AD32A42}" type="pres">
      <dgm:prSet presAssocID="{7AD646CD-DFC3-4CF1-A745-CCCAA5BDE21E}" presName="nodeFollowingNodes" presStyleLbl="node1" presStyleIdx="2" presStyleCnt="5" custScaleX="122276" custScaleY="85775" custRadScaleRad="108336" custRadScaleInc="-45032">
        <dgm:presLayoutVars>
          <dgm:bulletEnabled val="1"/>
        </dgm:presLayoutVars>
      </dgm:prSet>
      <dgm:spPr/>
    </dgm:pt>
    <dgm:pt modelId="{5D299FAE-92F2-4758-9427-F62DC610BCC2}" type="pres">
      <dgm:prSet presAssocID="{CB7E8C8A-1FB6-435F-9F02-04D14FB7E8B6}" presName="nodeFollowingNodes" presStyleLbl="node1" presStyleIdx="3" presStyleCnt="5" custScaleX="130443" custScaleY="81730" custRadScaleRad="117877" custRadScaleInc="46788">
        <dgm:presLayoutVars>
          <dgm:bulletEnabled val="1"/>
        </dgm:presLayoutVars>
      </dgm:prSet>
      <dgm:spPr/>
    </dgm:pt>
    <dgm:pt modelId="{9694EC6F-0ACA-40A3-B222-40A3DFB7BE96}" type="pres">
      <dgm:prSet presAssocID="{94287E5D-6D36-443E-A905-53102FB95111}" presName="nodeFollowingNodes" presStyleLbl="node1" presStyleIdx="4" presStyleCnt="5" custScaleX="121397" custRadScaleRad="120510" custRadScaleInc="-10820">
        <dgm:presLayoutVars>
          <dgm:bulletEnabled val="1"/>
        </dgm:presLayoutVars>
      </dgm:prSet>
      <dgm:spPr/>
    </dgm:pt>
  </dgm:ptLst>
  <dgm:cxnLst>
    <dgm:cxn modelId="{A80EE11B-7212-44B2-BC64-C0974EBE04EF}" srcId="{F2004455-B8DC-4944-B16F-008B34AA79CB}" destId="{3C595640-B6C1-47FE-9B75-DD1196481E0D}" srcOrd="1" destOrd="0" parTransId="{9EF0121F-49C6-469D-80A9-60CEF9ADFA4A}" sibTransId="{2A957B26-FA69-4AF4-A0FD-D9BB1E44CDE2}"/>
    <dgm:cxn modelId="{0A68EB1E-A864-48C2-BCC4-9E4456CDC621}" type="presOf" srcId="{7AD646CD-DFC3-4CF1-A745-CCCAA5BDE21E}" destId="{541341F9-7B7C-4CE0-8E40-B7CF4AD32A42}" srcOrd="0" destOrd="0" presId="urn:microsoft.com/office/officeart/2005/8/layout/cycle3"/>
    <dgm:cxn modelId="{59976A24-B2C6-4346-82B2-1B50E367C114}" type="presOf" srcId="{94287E5D-6D36-443E-A905-53102FB95111}" destId="{9694EC6F-0ACA-40A3-B222-40A3DFB7BE96}" srcOrd="0" destOrd="0" presId="urn:microsoft.com/office/officeart/2005/8/layout/cycle3"/>
    <dgm:cxn modelId="{1E27953C-67C6-4D94-A030-5BF76EACE68E}" type="presOf" srcId="{C2A63998-8B21-40F4-9FC5-681EAF05DB5C}" destId="{EF33BC41-8DE9-4B71-97AF-8F1F44D8224E}" srcOrd="0" destOrd="0" presId="urn:microsoft.com/office/officeart/2005/8/layout/cycle3"/>
    <dgm:cxn modelId="{9834FF5C-3E80-40D3-94A4-CAE039085CB0}" type="presOf" srcId="{3C595640-B6C1-47FE-9B75-DD1196481E0D}" destId="{905B6C24-5432-406C-A535-4276DFB5AAD9}" srcOrd="0" destOrd="0" presId="urn:microsoft.com/office/officeart/2005/8/layout/cycle3"/>
    <dgm:cxn modelId="{AD650742-F20E-4658-AFD4-4EC592285855}" srcId="{F2004455-B8DC-4944-B16F-008B34AA79CB}" destId="{CB7E8C8A-1FB6-435F-9F02-04D14FB7E8B6}" srcOrd="3" destOrd="0" parTransId="{A51EB1D5-C431-4903-A294-CBE98CDE36C2}" sibTransId="{73ADEB10-4A4A-4EF8-96F2-B580B4217FDB}"/>
    <dgm:cxn modelId="{F84FF648-E2CD-418E-B039-74636DE1396D}" srcId="{F2004455-B8DC-4944-B16F-008B34AA79CB}" destId="{7AD646CD-DFC3-4CF1-A745-CCCAA5BDE21E}" srcOrd="2" destOrd="0" parTransId="{F10BC808-AD0D-4673-9F8F-FEC4ED8D1C5F}" sibTransId="{3136E2B3-42D8-4B79-876A-98568F76C076}"/>
    <dgm:cxn modelId="{59D96692-D1B8-4B86-94B2-B1FA60A5F62C}" type="presOf" srcId="{B9C152F2-9CB1-4BB9-AAB1-288B7528AFCE}" destId="{CD906995-27D3-4ECE-B35F-45CC6434A719}" srcOrd="0" destOrd="0" presId="urn:microsoft.com/office/officeart/2005/8/layout/cycle3"/>
    <dgm:cxn modelId="{231099AE-14FA-43EF-B3FB-0CEEF48E938D}" type="presOf" srcId="{F2004455-B8DC-4944-B16F-008B34AA79CB}" destId="{DF2F3321-418E-4FF2-94DE-05E72CBD0343}" srcOrd="0" destOrd="0" presId="urn:microsoft.com/office/officeart/2005/8/layout/cycle3"/>
    <dgm:cxn modelId="{5B2044D8-9DC6-4915-AC9C-DAC1A1A95416}" srcId="{F2004455-B8DC-4944-B16F-008B34AA79CB}" destId="{94287E5D-6D36-443E-A905-53102FB95111}" srcOrd="4" destOrd="0" parTransId="{C3F906E2-67C0-44C3-8B70-479B9F618A20}" sibTransId="{4787B104-0FFE-4D6C-9C1D-AD8882A44AEE}"/>
    <dgm:cxn modelId="{D3747EE9-1A4A-4704-B852-CC2AE8DCCA00}" type="presOf" srcId="{CB7E8C8A-1FB6-435F-9F02-04D14FB7E8B6}" destId="{5D299FAE-92F2-4758-9427-F62DC610BCC2}" srcOrd="0" destOrd="0" presId="urn:microsoft.com/office/officeart/2005/8/layout/cycle3"/>
    <dgm:cxn modelId="{4B7CC0FA-F8A3-4B06-B75F-838BD62B1A86}" srcId="{F2004455-B8DC-4944-B16F-008B34AA79CB}" destId="{B9C152F2-9CB1-4BB9-AAB1-288B7528AFCE}" srcOrd="0" destOrd="0" parTransId="{C364ACD7-DF58-41CC-A193-CFFC7479BF97}" sibTransId="{C2A63998-8B21-40F4-9FC5-681EAF05DB5C}"/>
    <dgm:cxn modelId="{6834C2B4-BD30-4685-AB7A-350D9A5ABABF}" type="presParOf" srcId="{DF2F3321-418E-4FF2-94DE-05E72CBD0343}" destId="{FA348C08-C6F5-4D94-8637-3384610BC357}" srcOrd="0" destOrd="0" presId="urn:microsoft.com/office/officeart/2005/8/layout/cycle3"/>
    <dgm:cxn modelId="{54E65E60-12CB-44FA-9B5F-B3CF9C60D7FF}" type="presParOf" srcId="{FA348C08-C6F5-4D94-8637-3384610BC357}" destId="{CD906995-27D3-4ECE-B35F-45CC6434A719}" srcOrd="0" destOrd="0" presId="urn:microsoft.com/office/officeart/2005/8/layout/cycle3"/>
    <dgm:cxn modelId="{118004BA-6FE6-484A-A06A-EEA8B8B90CB7}" type="presParOf" srcId="{FA348C08-C6F5-4D94-8637-3384610BC357}" destId="{EF33BC41-8DE9-4B71-97AF-8F1F44D8224E}" srcOrd="1" destOrd="0" presId="urn:microsoft.com/office/officeart/2005/8/layout/cycle3"/>
    <dgm:cxn modelId="{424D9637-A7D8-44CE-8E2E-9443283E7709}" type="presParOf" srcId="{FA348C08-C6F5-4D94-8637-3384610BC357}" destId="{905B6C24-5432-406C-A535-4276DFB5AAD9}" srcOrd="2" destOrd="0" presId="urn:microsoft.com/office/officeart/2005/8/layout/cycle3"/>
    <dgm:cxn modelId="{5127B113-04E9-4FFC-8CE7-C324C969028C}" type="presParOf" srcId="{FA348C08-C6F5-4D94-8637-3384610BC357}" destId="{541341F9-7B7C-4CE0-8E40-B7CF4AD32A42}" srcOrd="3" destOrd="0" presId="urn:microsoft.com/office/officeart/2005/8/layout/cycle3"/>
    <dgm:cxn modelId="{694320F5-1652-43D6-A70D-1531EB2A619F}" type="presParOf" srcId="{FA348C08-C6F5-4D94-8637-3384610BC357}" destId="{5D299FAE-92F2-4758-9427-F62DC610BCC2}" srcOrd="4" destOrd="0" presId="urn:microsoft.com/office/officeart/2005/8/layout/cycle3"/>
    <dgm:cxn modelId="{04D0921D-CDFB-40C0-A985-C338C61EFBBC}" type="presParOf" srcId="{FA348C08-C6F5-4D94-8637-3384610BC357}" destId="{9694EC6F-0ACA-40A3-B222-40A3DFB7BE96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33BC41-8DE9-4B71-97AF-8F1F44D8224E}">
      <dsp:nvSpPr>
        <dsp:cNvPr id="0" name=""/>
        <dsp:cNvSpPr/>
      </dsp:nvSpPr>
      <dsp:spPr>
        <a:xfrm>
          <a:off x="1430544" y="91841"/>
          <a:ext cx="5408277" cy="4816905"/>
        </a:xfrm>
        <a:prstGeom prst="circularArrow">
          <a:avLst>
            <a:gd name="adj1" fmla="val 5544"/>
            <a:gd name="adj2" fmla="val 330680"/>
            <a:gd name="adj3" fmla="val 13761656"/>
            <a:gd name="adj4" fmla="val 17394655"/>
            <a:gd name="adj5" fmla="val 5757"/>
          </a:avLst>
        </a:prstGeom>
        <a:solidFill>
          <a:schemeClr val="bg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906995-27D3-4ECE-B35F-45CC6434A719}">
      <dsp:nvSpPr>
        <dsp:cNvPr id="0" name=""/>
        <dsp:cNvSpPr/>
      </dsp:nvSpPr>
      <dsp:spPr>
        <a:xfrm>
          <a:off x="3111807" y="41766"/>
          <a:ext cx="2269447" cy="1134723"/>
        </a:xfrm>
        <a:prstGeom prst="roundRect">
          <a:avLst/>
        </a:prstGeom>
        <a:solidFill>
          <a:schemeClr val="tx2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 dirty="0">
              <a:solidFill>
                <a:schemeClr val="tx1"/>
              </a:solidFill>
            </a:rPr>
            <a:t>Description fonctionnels</a:t>
          </a:r>
        </a:p>
      </dsp:txBody>
      <dsp:txXfrm>
        <a:off x="3167200" y="97159"/>
        <a:ext cx="2158661" cy="1023937"/>
      </dsp:txXfrm>
    </dsp:sp>
    <dsp:sp modelId="{905B6C24-5432-406C-A535-4276DFB5AAD9}">
      <dsp:nvSpPr>
        <dsp:cNvPr id="0" name=""/>
        <dsp:cNvSpPr/>
      </dsp:nvSpPr>
      <dsp:spPr>
        <a:xfrm>
          <a:off x="4818712" y="1602037"/>
          <a:ext cx="2762802" cy="852903"/>
        </a:xfrm>
        <a:prstGeom prst="roundRect">
          <a:avLst/>
        </a:prstGeom>
        <a:solidFill>
          <a:schemeClr val="tx2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 dirty="0">
              <a:solidFill>
                <a:schemeClr val="tx1"/>
              </a:solidFill>
            </a:rPr>
            <a:t>Gestion des familles</a:t>
          </a:r>
        </a:p>
      </dsp:txBody>
      <dsp:txXfrm>
        <a:off x="4860347" y="1643672"/>
        <a:ext cx="2679532" cy="769633"/>
      </dsp:txXfrm>
    </dsp:sp>
    <dsp:sp modelId="{541341F9-7B7C-4CE0-8E40-B7CF4AD32A42}">
      <dsp:nvSpPr>
        <dsp:cNvPr id="0" name=""/>
        <dsp:cNvSpPr/>
      </dsp:nvSpPr>
      <dsp:spPr>
        <a:xfrm>
          <a:off x="4842175" y="3186214"/>
          <a:ext cx="2774989" cy="973309"/>
        </a:xfrm>
        <a:prstGeom prst="roundRect">
          <a:avLst/>
        </a:prstGeom>
        <a:solidFill>
          <a:schemeClr val="tx2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 dirty="0">
              <a:solidFill>
                <a:schemeClr val="tx1"/>
              </a:solidFill>
            </a:rPr>
            <a:t>Gestion des composants</a:t>
          </a:r>
        </a:p>
      </dsp:txBody>
      <dsp:txXfrm>
        <a:off x="4889688" y="3233727"/>
        <a:ext cx="2679963" cy="878283"/>
      </dsp:txXfrm>
    </dsp:sp>
    <dsp:sp modelId="{5D299FAE-92F2-4758-9427-F62DC610BCC2}">
      <dsp:nvSpPr>
        <dsp:cNvPr id="0" name=""/>
        <dsp:cNvSpPr/>
      </dsp:nvSpPr>
      <dsp:spPr>
        <a:xfrm>
          <a:off x="588738" y="3258217"/>
          <a:ext cx="2960335" cy="927409"/>
        </a:xfrm>
        <a:prstGeom prst="roundRect">
          <a:avLst/>
        </a:prstGeom>
        <a:solidFill>
          <a:schemeClr val="tx2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 dirty="0">
              <a:solidFill>
                <a:schemeClr val="tx1"/>
              </a:solidFill>
            </a:rPr>
            <a:t>Gestion des empreinte</a:t>
          </a:r>
        </a:p>
      </dsp:txBody>
      <dsp:txXfrm>
        <a:off x="634010" y="3303489"/>
        <a:ext cx="2869791" cy="836865"/>
      </dsp:txXfrm>
    </dsp:sp>
    <dsp:sp modelId="{9694EC6F-0ACA-40A3-B222-40A3DFB7BE96}">
      <dsp:nvSpPr>
        <dsp:cNvPr id="0" name=""/>
        <dsp:cNvSpPr/>
      </dsp:nvSpPr>
      <dsp:spPr>
        <a:xfrm>
          <a:off x="443357" y="1602027"/>
          <a:ext cx="2755041" cy="1134723"/>
        </a:xfrm>
        <a:prstGeom prst="roundRect">
          <a:avLst/>
        </a:prstGeom>
        <a:solidFill>
          <a:schemeClr val="tx2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 dirty="0">
              <a:solidFill>
                <a:schemeClr val="tx1"/>
              </a:solidFill>
            </a:rPr>
            <a:t>Authentification</a:t>
          </a:r>
          <a:endParaRPr lang="fr-FR" sz="2200" b="1" kern="1200" dirty="0">
            <a:solidFill>
              <a:schemeClr val="tx1"/>
            </a:solidFill>
          </a:endParaRPr>
        </a:p>
      </dsp:txBody>
      <dsp:txXfrm>
        <a:off x="498750" y="1657420"/>
        <a:ext cx="2644255" cy="1023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E63961C-E0D6-45C8-9966-6867BFA87A0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 altLang="fr-FR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2FF706A0-166E-4AA9-B798-46BE6642F43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FR" altLang="fr-FR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30908141-A07A-4A6D-897A-BE01EF9F87C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6D2019F8-D74E-4863-B568-FDF4EE7C24D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C79F7C18-2BCA-417B-9209-179A379E22A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 altLang="fr-FR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521DAC5F-ECFA-45BD-9611-218243FFAA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1E10D4B-C597-4058-ABEE-B6FED307C50E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8727687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>
            <a:extLst>
              <a:ext uri="{FF2B5EF4-FFF2-40B4-BE49-F238E27FC236}">
                <a16:creationId xmlns:a16="http://schemas.microsoft.com/office/drawing/2014/main" id="{F7D6B90F-EB32-476C-BEF6-82EB786750A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123" name="Rectangle 3">
              <a:extLst>
                <a:ext uri="{FF2B5EF4-FFF2-40B4-BE49-F238E27FC236}">
                  <a16:creationId xmlns:a16="http://schemas.microsoft.com/office/drawing/2014/main" id="{B7FF34B3-2DAA-4464-B9F2-1A8F0A32DA8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fr-FR" altLang="fr-FR" sz="2400">
                <a:latin typeface="Times New Roman" panose="02020603050405020304" pitchFamily="18" charset="0"/>
              </a:endParaRPr>
            </a:p>
          </p:txBody>
        </p:sp>
        <p:sp>
          <p:nvSpPr>
            <p:cNvPr id="5124" name="Rectangle 4">
              <a:extLst>
                <a:ext uri="{FF2B5EF4-FFF2-40B4-BE49-F238E27FC236}">
                  <a16:creationId xmlns:a16="http://schemas.microsoft.com/office/drawing/2014/main" id="{D1F01B4C-9BF2-4E56-8AF1-7AEA087B9EF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altLang="fr-FR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5125" name="Group 5">
              <a:extLst>
                <a:ext uri="{FF2B5EF4-FFF2-40B4-BE49-F238E27FC236}">
                  <a16:creationId xmlns:a16="http://schemas.microsoft.com/office/drawing/2014/main" id="{A9161C15-0610-4A0C-847B-FBC78756D9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5126" name="Rectangle 6">
                <a:extLst>
                  <a:ext uri="{FF2B5EF4-FFF2-40B4-BE49-F238E27FC236}">
                    <a16:creationId xmlns:a16="http://schemas.microsoft.com/office/drawing/2014/main" id="{ADC92ABD-E13E-4FBC-B5CE-591DB320C4E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 altLang="fr-FR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7" name="Rectangle 7">
                <a:extLst>
                  <a:ext uri="{FF2B5EF4-FFF2-40B4-BE49-F238E27FC236}">
                    <a16:creationId xmlns:a16="http://schemas.microsoft.com/office/drawing/2014/main" id="{F6006DFF-6BF6-4DDB-98E2-70A4A7DBA34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 altLang="fr-FR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8" name="Rectangle 8">
                <a:extLst>
                  <a:ext uri="{FF2B5EF4-FFF2-40B4-BE49-F238E27FC236}">
                    <a16:creationId xmlns:a16="http://schemas.microsoft.com/office/drawing/2014/main" id="{5AF0C7AC-CE13-4A7F-B795-C59807AAEEE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 altLang="fr-FR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9" name="Rectangle 9">
                <a:extLst>
                  <a:ext uri="{FF2B5EF4-FFF2-40B4-BE49-F238E27FC236}">
                    <a16:creationId xmlns:a16="http://schemas.microsoft.com/office/drawing/2014/main" id="{FD538952-F9C3-4EFA-96FA-43728D214B5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 altLang="fr-FR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30" name="Rectangle 10">
                <a:extLst>
                  <a:ext uri="{FF2B5EF4-FFF2-40B4-BE49-F238E27FC236}">
                    <a16:creationId xmlns:a16="http://schemas.microsoft.com/office/drawing/2014/main" id="{A8582858-4028-4568-96CB-F6CF85B5381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 altLang="fr-FR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31" name="Rectangle 11">
                <a:extLst>
                  <a:ext uri="{FF2B5EF4-FFF2-40B4-BE49-F238E27FC236}">
                    <a16:creationId xmlns:a16="http://schemas.microsoft.com/office/drawing/2014/main" id="{2626DEEB-1090-4FEE-9D7D-4650841689B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 altLang="fr-FR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32" name="Rectangle 12">
                <a:extLst>
                  <a:ext uri="{FF2B5EF4-FFF2-40B4-BE49-F238E27FC236}">
                    <a16:creationId xmlns:a16="http://schemas.microsoft.com/office/drawing/2014/main" id="{786B6737-C6CA-43B9-BAE4-028AC9AD52D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 altLang="fr-FR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33" name="Rectangle 13">
                <a:extLst>
                  <a:ext uri="{FF2B5EF4-FFF2-40B4-BE49-F238E27FC236}">
                    <a16:creationId xmlns:a16="http://schemas.microsoft.com/office/drawing/2014/main" id="{86706A88-030A-4E47-9535-0F894C3C3BF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 altLang="fr-FR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34" name="Rectangle 14">
                <a:extLst>
                  <a:ext uri="{FF2B5EF4-FFF2-40B4-BE49-F238E27FC236}">
                    <a16:creationId xmlns:a16="http://schemas.microsoft.com/office/drawing/2014/main" id="{2A062AAF-E590-48A3-B6C1-E34AADA5A49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 altLang="fr-FR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35" name="Rectangle 15">
                <a:extLst>
                  <a:ext uri="{FF2B5EF4-FFF2-40B4-BE49-F238E27FC236}">
                    <a16:creationId xmlns:a16="http://schemas.microsoft.com/office/drawing/2014/main" id="{43BE98EB-DBBD-4573-881C-8D7F3D881A1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 altLang="fr-FR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5136" name="Rectangle 16">
            <a:extLst>
              <a:ext uri="{FF2B5EF4-FFF2-40B4-BE49-F238E27FC236}">
                <a16:creationId xmlns:a16="http://schemas.microsoft.com/office/drawing/2014/main" id="{17CFFB22-AF3E-4470-9F41-2592D82B416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5137" name="Rectangle 17">
            <a:extLst>
              <a:ext uri="{FF2B5EF4-FFF2-40B4-BE49-F238E27FC236}">
                <a16:creationId xmlns:a16="http://schemas.microsoft.com/office/drawing/2014/main" id="{F6195C3C-303F-46F2-8305-EDA32B7ABDF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5138" name="Rectangle 18">
            <a:extLst>
              <a:ext uri="{FF2B5EF4-FFF2-40B4-BE49-F238E27FC236}">
                <a16:creationId xmlns:a16="http://schemas.microsoft.com/office/drawing/2014/main" id="{A4A76C50-6C0B-4309-8876-0E24DB20E75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75B6F65-CE6F-4808-91FB-29E3C0F55C13}" type="slidenum">
              <a:rPr lang="fr-FR" altLang="fr-FR"/>
              <a:pPr/>
              <a:t>‹N°›</a:t>
            </a:fld>
            <a:endParaRPr lang="fr-FR" altLang="fr-FR"/>
          </a:p>
        </p:txBody>
      </p:sp>
      <p:sp>
        <p:nvSpPr>
          <p:cNvPr id="5139" name="Rectangle 19">
            <a:extLst>
              <a:ext uri="{FF2B5EF4-FFF2-40B4-BE49-F238E27FC236}">
                <a16:creationId xmlns:a16="http://schemas.microsoft.com/office/drawing/2014/main" id="{A0375E16-018E-4CE1-926F-63346B3DA3F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altLang="fr-FR" noProof="0"/>
              <a:t>Cliquez pour modifier le style du titre</a:t>
            </a:r>
          </a:p>
        </p:txBody>
      </p:sp>
      <p:sp>
        <p:nvSpPr>
          <p:cNvPr id="5140" name="Rectangle 20">
            <a:extLst>
              <a:ext uri="{FF2B5EF4-FFF2-40B4-BE49-F238E27FC236}">
                <a16:creationId xmlns:a16="http://schemas.microsoft.com/office/drawing/2014/main" id="{0927F3B6-5665-4B25-A8BE-1CDA362D77D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fr-FR" altLang="fr-FR" noProof="0"/>
              <a:t>Cliquez pour modifier le style des sous-titres du masque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31408A-258D-49A3-B40D-6C19746BC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4A793AA-BF07-4125-BE54-7D9ED3DD1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1D666F-C518-43ED-9F0D-D3D5D1BA98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33D93BF-3A94-4C0D-862D-47707B05DD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3F4AF2-AD2C-437A-99AC-8B6D3ACB4FA3}" type="slidenum">
              <a:rPr lang="fr-FR" altLang="fr-FR"/>
              <a:pPr/>
              <a:t>‹N°›</a:t>
            </a:fld>
            <a:endParaRPr lang="fr-FR" alt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E6A33F0A-1052-42C5-8FED-A357ABC533A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733222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F0E101C-97BE-4A59-946F-833371CDED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ED3EF70-CBD2-465A-A163-ADCC5F8D4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3E90B77-AE55-40B5-8150-3D8AAED4CF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68A6929-F067-413E-A182-3A4156CB4F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2FC1CA5-D841-415B-A002-3CD66949D50F}" type="slidenum">
              <a:rPr lang="fr-FR" altLang="fr-FR"/>
              <a:pPr/>
              <a:t>‹N°›</a:t>
            </a:fld>
            <a:endParaRPr lang="fr-FR" alt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02826649-72A1-4D9B-A4C8-2CFB23787A4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674946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302B77-691A-4559-BC87-958562FE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EA0625-22B5-472C-BC5D-D5199131C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59EBAB3-939D-44F3-899A-E63D4A37BB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F357C63-CD80-4A48-9E37-18F7C38A75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D5C943A-F489-4A18-A1CE-00AEFBF1DB49}" type="slidenum">
              <a:rPr lang="fr-FR" altLang="fr-FR"/>
              <a:pPr/>
              <a:t>‹N°›</a:t>
            </a:fld>
            <a:endParaRPr lang="fr-FR" alt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C71B94CD-436B-4485-A19E-80954CAD379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410700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AC1DD4-6E2E-4E33-B493-A921194E3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60E7D85-20EA-4412-BCFC-F5D48B4BE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DC2B95B-8F60-4917-A863-7ABB8B4778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8E78E21-17F6-43A4-90C9-60D379BFBF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06DCF1-55EB-42B2-A0C5-F9526A2860F0}" type="slidenum">
              <a:rPr lang="fr-FR" altLang="fr-FR"/>
              <a:pPr/>
              <a:t>‹N°›</a:t>
            </a:fld>
            <a:endParaRPr lang="fr-FR" alt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0FBBBC69-E9AE-4C23-8A85-E957A3ACE07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044734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46DFE7-AE3E-40AC-978C-A522D5B74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94879F-DEF0-4346-B7FF-7E773BBB0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608AE35-B726-4482-AAE4-D0AAA782D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39CE50-BBA2-4E2E-AB1B-F4CE785B02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EB651C-EAD1-4302-9938-6E00F70325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AD44049-ED69-434B-B584-D127867858B1}" type="slidenum">
              <a:rPr lang="fr-FR" altLang="fr-FR"/>
              <a:pPr/>
              <a:t>‹N°›</a:t>
            </a:fld>
            <a:endParaRPr lang="fr-FR" alt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D279DEE-1463-46E0-BF12-277EFCA7BD1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208610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EB2F18-E9C4-48DB-8BBA-91862C727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7A77DA-AC4E-478A-9073-45FA0E781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105C533-BED0-40D4-8AAA-D17A12624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A22F849-710A-4845-BF7F-1B8494EC4C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CF3D253-6C2B-4C19-891C-82C99E137D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EC897AD-ED28-40BB-9ED1-64E70C5809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6683A229-E05F-4711-BDBC-1064C24CD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C3B68B8-C235-4551-8DB9-EB023DEEB402}" type="slidenum">
              <a:rPr lang="fr-FR" altLang="fr-FR"/>
              <a:pPr/>
              <a:t>‹N°›</a:t>
            </a:fld>
            <a:endParaRPr lang="fr-FR" altLang="fr-FR"/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785BACD3-7EF3-43D9-AF6B-D58ADE1E242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18422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24B1D3-2038-461A-A969-CC6214804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E6D1220-5F48-4513-8BCB-3F63327C18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245BB54-9ECA-45B0-8D6E-7AEB2C24B8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79D3A5-DFAB-4713-84B0-33B2B8C6AF44}" type="slidenum">
              <a:rPr lang="fr-FR" altLang="fr-FR"/>
              <a:pPr/>
              <a:t>‹N°›</a:t>
            </a:fld>
            <a:endParaRPr lang="fr-FR" alt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34DDE0-C43D-4C45-BCBA-A66F48406C8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963751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21D54DF-8553-4BE2-AB60-915D9B9793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AC54D9A-B77E-407D-9EC5-6ED1B595C7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13D4090-1D6B-41D5-959A-16D886255CBD}" type="slidenum">
              <a:rPr lang="fr-FR" altLang="fr-FR"/>
              <a:pPr/>
              <a:t>‹N°›</a:t>
            </a:fld>
            <a:endParaRPr lang="fr-FR" alt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04C208-81B8-437B-A229-EB3232F2D75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27819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F031F3-B7AF-40E3-9298-ECD83DC85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AAF299-C61D-4ABC-B2E6-9C6EA77B7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3DE675B-DE69-4858-9F35-DED69A728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D81659-062C-4F75-AA63-66674970EF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FB6032-47C3-4C2B-B7DF-B2EA058926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D06FED-8550-442C-9F97-83BDD2714DF2}" type="slidenum">
              <a:rPr lang="fr-FR" altLang="fr-FR"/>
              <a:pPr/>
              <a:t>‹N°›</a:t>
            </a:fld>
            <a:endParaRPr lang="fr-FR" alt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2E50C82-F05B-4E99-9367-55FDF96D125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739924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7A38CB-886A-4898-979F-E59752D3E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F16EED9-95EB-496A-94E7-253E9A4F3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16DE344-E1E6-4FB1-8E52-8EF801FA7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77E738-520E-4746-ABF3-3409705B13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472DCB-A994-4C42-A901-97AE6B31C1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9785B7-FB95-4E66-AFE0-9A4B88494C4A}" type="slidenum">
              <a:rPr lang="fr-FR" altLang="fr-FR"/>
              <a:pPr/>
              <a:t>‹N°›</a:t>
            </a:fld>
            <a:endParaRPr lang="fr-FR" alt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F4662E5-1DC8-4E6A-8875-FFC3A6C11DB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45235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A2B1225-A8E0-4DC7-B864-C156402141A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fr-FR" altLang="fr-FR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771FA03D-7994-4ACF-88D0-CCD099C228B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80A70C40-FAD6-4710-8551-23CFA93643DF}" type="slidenum">
              <a:rPr lang="fr-FR" altLang="fr-FR"/>
              <a:pPr/>
              <a:t>‹N°›</a:t>
            </a:fld>
            <a:endParaRPr lang="fr-FR" altLang="fr-FR"/>
          </a:p>
        </p:txBody>
      </p:sp>
      <p:grpSp>
        <p:nvGrpSpPr>
          <p:cNvPr id="4100" name="Group 4">
            <a:extLst>
              <a:ext uri="{FF2B5EF4-FFF2-40B4-BE49-F238E27FC236}">
                <a16:creationId xmlns:a16="http://schemas.microsoft.com/office/drawing/2014/main" id="{F6171CDC-B3BE-452B-89DF-3D065223A3FE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4101" name="Rectangle 5">
              <a:extLst>
                <a:ext uri="{FF2B5EF4-FFF2-40B4-BE49-F238E27FC236}">
                  <a16:creationId xmlns:a16="http://schemas.microsoft.com/office/drawing/2014/main" id="{FF103F45-7BEA-410D-B3D4-052BFC5F80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fr-FR" altLang="fr-FR" sz="2400">
                <a:latin typeface="Times New Roman" panose="02020603050405020304" pitchFamily="18" charset="0"/>
              </a:endParaRPr>
            </a:p>
          </p:txBody>
        </p:sp>
        <p:sp>
          <p:nvSpPr>
            <p:cNvPr id="4102" name="Rectangle 6">
              <a:extLst>
                <a:ext uri="{FF2B5EF4-FFF2-40B4-BE49-F238E27FC236}">
                  <a16:creationId xmlns:a16="http://schemas.microsoft.com/office/drawing/2014/main" id="{57F21BE9-0C21-43A8-B9EB-38E91E3A7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altLang="fr-FR" sz="2400">
                <a:latin typeface="Times New Roman" panose="02020603050405020304" pitchFamily="18" charset="0"/>
              </a:endParaRPr>
            </a:p>
          </p:txBody>
        </p:sp>
        <p:sp>
          <p:nvSpPr>
            <p:cNvPr id="4103" name="Rectangle 7">
              <a:extLst>
                <a:ext uri="{FF2B5EF4-FFF2-40B4-BE49-F238E27FC236}">
                  <a16:creationId xmlns:a16="http://schemas.microsoft.com/office/drawing/2014/main" id="{78D16310-3862-4A71-995F-CF267F1B1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altLang="fr-FR">
                <a:solidFill>
                  <a:schemeClr val="hlink"/>
                </a:solidFill>
              </a:endParaRPr>
            </a:p>
          </p:txBody>
        </p:sp>
        <p:sp>
          <p:nvSpPr>
            <p:cNvPr id="4104" name="Rectangle 8">
              <a:extLst>
                <a:ext uri="{FF2B5EF4-FFF2-40B4-BE49-F238E27FC236}">
                  <a16:creationId xmlns:a16="http://schemas.microsoft.com/office/drawing/2014/main" id="{FBBF4AB2-D1D3-45B9-8619-07D4FF55D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altLang="fr-FR">
                <a:solidFill>
                  <a:schemeClr val="hlink"/>
                </a:solidFill>
              </a:endParaRPr>
            </a:p>
          </p:txBody>
        </p:sp>
        <p:sp>
          <p:nvSpPr>
            <p:cNvPr id="4105" name="Rectangle 9">
              <a:extLst>
                <a:ext uri="{FF2B5EF4-FFF2-40B4-BE49-F238E27FC236}">
                  <a16:creationId xmlns:a16="http://schemas.microsoft.com/office/drawing/2014/main" id="{B80D9C53-01F9-4A19-9634-0C601DCBD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altLang="fr-FR">
                <a:solidFill>
                  <a:schemeClr val="accent2"/>
                </a:solidFill>
              </a:endParaRPr>
            </a:p>
          </p:txBody>
        </p:sp>
        <p:sp>
          <p:nvSpPr>
            <p:cNvPr id="4106" name="Rectangle 10">
              <a:extLst>
                <a:ext uri="{FF2B5EF4-FFF2-40B4-BE49-F238E27FC236}">
                  <a16:creationId xmlns:a16="http://schemas.microsoft.com/office/drawing/2014/main" id="{23C5F8D3-9BB8-4F1A-B402-6664EF5F6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altLang="fr-FR">
                <a:solidFill>
                  <a:schemeClr val="hlink"/>
                </a:solidFill>
              </a:endParaRPr>
            </a:p>
          </p:txBody>
        </p:sp>
        <p:sp>
          <p:nvSpPr>
            <p:cNvPr id="4107" name="Rectangle 11">
              <a:extLst>
                <a:ext uri="{FF2B5EF4-FFF2-40B4-BE49-F238E27FC236}">
                  <a16:creationId xmlns:a16="http://schemas.microsoft.com/office/drawing/2014/main" id="{91C41784-4E22-4D23-84E6-DCECC2D3A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altLang="fr-FR" sz="2400">
                <a:latin typeface="Times New Roman" panose="02020603050405020304" pitchFamily="18" charset="0"/>
              </a:endParaRPr>
            </a:p>
          </p:txBody>
        </p:sp>
        <p:sp>
          <p:nvSpPr>
            <p:cNvPr id="4108" name="Rectangle 12">
              <a:extLst>
                <a:ext uri="{FF2B5EF4-FFF2-40B4-BE49-F238E27FC236}">
                  <a16:creationId xmlns:a16="http://schemas.microsoft.com/office/drawing/2014/main" id="{9FEB8D95-9D2F-4D31-9B81-31BC98759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altLang="fr-FR">
                <a:solidFill>
                  <a:schemeClr val="accent2"/>
                </a:solidFill>
              </a:endParaRPr>
            </a:p>
          </p:txBody>
        </p:sp>
        <p:sp>
          <p:nvSpPr>
            <p:cNvPr id="4109" name="Rectangle 13">
              <a:extLst>
                <a:ext uri="{FF2B5EF4-FFF2-40B4-BE49-F238E27FC236}">
                  <a16:creationId xmlns:a16="http://schemas.microsoft.com/office/drawing/2014/main" id="{ADF4E37A-A0C6-4D84-8A49-AF7EDD64A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altLang="fr-FR">
                <a:solidFill>
                  <a:schemeClr val="accent2"/>
                </a:solidFill>
              </a:endParaRPr>
            </a:p>
          </p:txBody>
        </p:sp>
      </p:grpSp>
      <p:sp>
        <p:nvSpPr>
          <p:cNvPr id="4110" name="Rectangle 14">
            <a:extLst>
              <a:ext uri="{FF2B5EF4-FFF2-40B4-BE49-F238E27FC236}">
                <a16:creationId xmlns:a16="http://schemas.microsoft.com/office/drawing/2014/main" id="{899CEEA9-770D-444C-9A09-9D84F47A7C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</a:t>
            </a:r>
          </a:p>
        </p:txBody>
      </p:sp>
      <p:sp>
        <p:nvSpPr>
          <p:cNvPr id="4111" name="Rectangle 15">
            <a:extLst>
              <a:ext uri="{FF2B5EF4-FFF2-40B4-BE49-F238E27FC236}">
                <a16:creationId xmlns:a16="http://schemas.microsoft.com/office/drawing/2014/main" id="{2392F47B-FAF6-4059-B04F-B5BAE59B64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4112" name="Rectangle 16">
            <a:extLst>
              <a:ext uri="{FF2B5EF4-FFF2-40B4-BE49-F238E27FC236}">
                <a16:creationId xmlns:a16="http://schemas.microsoft.com/office/drawing/2014/main" id="{BCA7802F-4966-48FE-A8AF-92E922881C2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www.google.com/search?sxsrf=ALeKk00svMRWXg3Zq2GYKCkbEK7TjrH62A:1583173416177&amp;q=comment+prononcer+d%C3%A9veloppement&amp;stick=H4sIAAAAAAAAAOMIfcTowC3w8sc9YSnzSWtOXmM05OINKMrPK81LzkwsyczPE5LiYglJLcoVEpIS4OJLObyyLDUnv6AgNTc1r8SKRYkprYhnEatCcn4uSEChAKg1Py85tUgBVSUAKP8mQWgAAAA&amp;sa=X&amp;ved=2ahUKEwj58NrItPznAhWtXRUIHTEBBGgQ3eEDMAB6BAgEEAQ&amp;sxsrf=ALeKk00svMRWXg3Zq2GYKCkbEK7TjrH62A:1583173416177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A7A0B16B-94CD-4F67-8C93-DCBB0AAF47B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953623" y="1866901"/>
            <a:ext cx="6019800" cy="2209800"/>
          </a:xfrm>
        </p:spPr>
        <p:txBody>
          <a:bodyPr/>
          <a:lstStyle/>
          <a:p>
            <a:pPr algn="ctr"/>
            <a:r>
              <a:rPr lang="fr-FR" altLang="fr-FR" sz="4800" b="1" i="1" dirty="0">
                <a:solidFill>
                  <a:schemeClr val="bg1"/>
                </a:solidFill>
              </a:rPr>
              <a:t> Présentation mini projet</a:t>
            </a:r>
          </a:p>
        </p:txBody>
      </p:sp>
      <p:sp>
        <p:nvSpPr>
          <p:cNvPr id="2052" name="Text Box 4">
            <a:extLst>
              <a:ext uri="{FF2B5EF4-FFF2-40B4-BE49-F238E27FC236}">
                <a16:creationId xmlns:a16="http://schemas.microsoft.com/office/drawing/2014/main" id="{42037B8D-9338-44FC-87CE-295D5A475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260350"/>
            <a:ext cx="6048375" cy="72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altLang="fr-FR" sz="1600" b="1" dirty="0"/>
              <a:t>Institut Supérieur des Études Technologiques de </a:t>
            </a:r>
            <a:r>
              <a:rPr lang="fr-FR" altLang="fr-FR" sz="1600" b="1" dirty="0" err="1"/>
              <a:t>Charguia</a:t>
            </a:r>
            <a:endParaRPr lang="fr-FR" altLang="fr-FR" sz="1600" b="1" dirty="0"/>
          </a:p>
          <a:p>
            <a:pPr algn="ctr">
              <a:spcBef>
                <a:spcPct val="50000"/>
              </a:spcBef>
            </a:pPr>
            <a:r>
              <a:rPr lang="fr-FR" altLang="fr-FR" sz="1700" b="1" dirty="0"/>
              <a:t>Département Technologies de l’Informatique</a:t>
            </a:r>
          </a:p>
        </p:txBody>
      </p:sp>
      <p:sp>
        <p:nvSpPr>
          <p:cNvPr id="2053" name="Text Box 5">
            <a:extLst>
              <a:ext uri="{FF2B5EF4-FFF2-40B4-BE49-F238E27FC236}">
                <a16:creationId xmlns:a16="http://schemas.microsoft.com/office/drawing/2014/main" id="{F3A1DEB7-3DD6-461F-9A5A-BA70F3D92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493" y="4464409"/>
            <a:ext cx="16557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b="1" i="1" dirty="0">
                <a:solidFill>
                  <a:schemeClr val="bg2">
                    <a:lumMod val="50000"/>
                  </a:schemeClr>
                </a:solidFill>
              </a:rPr>
              <a:t>Élaboré par:</a:t>
            </a:r>
          </a:p>
        </p:txBody>
      </p:sp>
      <p:sp>
        <p:nvSpPr>
          <p:cNvPr id="2054" name="Text Box 6">
            <a:extLst>
              <a:ext uri="{FF2B5EF4-FFF2-40B4-BE49-F238E27FC236}">
                <a16:creationId xmlns:a16="http://schemas.microsoft.com/office/drawing/2014/main" id="{62302F7B-969E-471B-96B8-205E09E5C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4430713"/>
            <a:ext cx="23764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b="1" i="1" dirty="0">
                <a:solidFill>
                  <a:schemeClr val="bg2">
                    <a:lumMod val="50000"/>
                  </a:schemeClr>
                </a:solidFill>
              </a:rPr>
              <a:t>Encadré par:</a:t>
            </a:r>
          </a:p>
        </p:txBody>
      </p:sp>
      <p:sp>
        <p:nvSpPr>
          <p:cNvPr id="2055" name="Text Box 7">
            <a:extLst>
              <a:ext uri="{FF2B5EF4-FFF2-40B4-BE49-F238E27FC236}">
                <a16:creationId xmlns:a16="http://schemas.microsoft.com/office/drawing/2014/main" id="{BCB6234E-439C-431E-A196-12F724924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6381750"/>
            <a:ext cx="374332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altLang="fr-FR" sz="1600" b="1" dirty="0"/>
              <a:t>Année Universitaire 2020-2021</a:t>
            </a:r>
          </a:p>
        </p:txBody>
      </p:sp>
      <p:sp>
        <p:nvSpPr>
          <p:cNvPr id="2056" name="Text Box 8">
            <a:extLst>
              <a:ext uri="{FF2B5EF4-FFF2-40B4-BE49-F238E27FC236}">
                <a16:creationId xmlns:a16="http://schemas.microsoft.com/office/drawing/2014/main" id="{D424395E-7F37-43F6-AE35-F459E9861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086" y="4797425"/>
            <a:ext cx="31686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2400" b="1" dirty="0"/>
              <a:t>Siwar ben challadia</a:t>
            </a:r>
          </a:p>
          <a:p>
            <a:pPr>
              <a:spcBef>
                <a:spcPct val="50000"/>
              </a:spcBef>
            </a:pPr>
            <a:r>
              <a:rPr lang="fr-FR" altLang="fr-FR" sz="2400" b="1" dirty="0" err="1"/>
              <a:t>Nourhene</a:t>
            </a:r>
            <a:r>
              <a:rPr lang="fr-FR" altLang="fr-FR" sz="2400" b="1" dirty="0"/>
              <a:t> </a:t>
            </a:r>
            <a:r>
              <a:rPr lang="fr-FR" altLang="fr-FR" sz="2400" b="1" dirty="0" err="1"/>
              <a:t>yaakoubi</a:t>
            </a:r>
            <a:endParaRPr lang="fr-FR" altLang="fr-FR" sz="2400" b="1" dirty="0"/>
          </a:p>
        </p:txBody>
      </p:sp>
      <p:sp>
        <p:nvSpPr>
          <p:cNvPr id="2057" name="Text Box 9">
            <a:extLst>
              <a:ext uri="{FF2B5EF4-FFF2-40B4-BE49-F238E27FC236}">
                <a16:creationId xmlns:a16="http://schemas.microsoft.com/office/drawing/2014/main" id="{636AD08B-E607-4B46-B284-C0DE14964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5239" y="4868863"/>
            <a:ext cx="316864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2400" b="1" dirty="0"/>
              <a:t>Mr. </a:t>
            </a:r>
            <a:r>
              <a:rPr lang="fr-FR" altLang="fr-FR" sz="2400" b="1" dirty="0" err="1"/>
              <a:t>Karrim</a:t>
            </a:r>
            <a:r>
              <a:rPr lang="fr-FR" altLang="fr-FR" sz="2400" b="1" dirty="0"/>
              <a:t> Ben </a:t>
            </a:r>
            <a:r>
              <a:rPr lang="fr-FR" altLang="fr-FR" sz="2400" b="1" dirty="0" err="1"/>
              <a:t>Romdhan</a:t>
            </a:r>
            <a:endParaRPr lang="fr-FR" altLang="fr-FR" sz="2400" b="1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03C71D2-12FB-4925-B664-C27FDB9B2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42573"/>
            <a:ext cx="1323975" cy="11702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3B46519-4308-477B-A29A-7142BB7CDF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67625" y="242573"/>
            <a:ext cx="1305798" cy="11702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B425209-8BB1-4838-A633-CDF4BF548B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4B6CF5-FE3F-40D6-B785-D3E6BEBFEA5E}" type="slidenum">
              <a:rPr lang="fr-FR" altLang="fr-FR"/>
              <a:pPr/>
              <a:t>10</a:t>
            </a:fld>
            <a:endParaRPr lang="fr-FR" altLang="fr-FR"/>
          </a:p>
        </p:txBody>
      </p:sp>
      <p:sp>
        <p:nvSpPr>
          <p:cNvPr id="9" name="ZoneTexte 8"/>
          <p:cNvSpPr txBox="1"/>
          <p:nvPr/>
        </p:nvSpPr>
        <p:spPr>
          <a:xfrm>
            <a:off x="971600" y="836712"/>
            <a:ext cx="72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fr-FR" sz="4000" b="1" dirty="0">
                <a:solidFill>
                  <a:schemeClr val="bg2"/>
                </a:solidFill>
              </a:rPr>
              <a:t> Implémentation </a:t>
            </a:r>
            <a:endParaRPr lang="fr-FR" sz="4000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520" y="2409593"/>
            <a:ext cx="4752528" cy="32374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ZoneTexte 14"/>
          <p:cNvSpPr txBox="1"/>
          <p:nvPr/>
        </p:nvSpPr>
        <p:spPr>
          <a:xfrm>
            <a:off x="0" y="2060848"/>
            <a:ext cx="3923928" cy="1368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5004048" y="2843635"/>
            <a:ext cx="40324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b="1" dirty="0"/>
              <a:t>Implémenter page d'authentification pour l'administrateur pour accéder à l'application à travers nom d’utilisation « admin » et mot de passe « admin » .</a:t>
            </a:r>
            <a:r>
              <a:rPr lang="fr-FR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4B48BF-3205-4E29-B833-A6D5528B10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D44049-ED69-434B-B584-D127867858B1}" type="slidenum">
              <a:rPr lang="fr-FR" altLang="fr-FR" smtClean="0"/>
              <a:pPr/>
              <a:t>11</a:t>
            </a:fld>
            <a:endParaRPr lang="fr-FR" alt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520" y="2287540"/>
            <a:ext cx="4752528" cy="32294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ZoneTexte 11"/>
          <p:cNvSpPr txBox="1"/>
          <p:nvPr/>
        </p:nvSpPr>
        <p:spPr>
          <a:xfrm>
            <a:off x="5076056" y="3429000"/>
            <a:ext cx="3816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b="1" dirty="0"/>
              <a:t>Compte admin après l’authentification </a:t>
            </a:r>
          </a:p>
        </p:txBody>
      </p:sp>
    </p:spTree>
    <p:extLst>
      <p:ext uri="{BB962C8B-B14F-4D97-AF65-F5344CB8AC3E}">
        <p14:creationId xmlns:p14="http://schemas.microsoft.com/office/powerpoint/2010/main" val="24861809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4B48BF-3205-4E29-B833-A6D5528B10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D44049-ED69-434B-B584-D127867858B1}" type="slidenum">
              <a:rPr lang="fr-FR" altLang="fr-FR" smtClean="0"/>
              <a:pPr/>
              <a:t>12</a:t>
            </a:fld>
            <a:endParaRPr lang="fr-FR" alt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520" y="2566258"/>
            <a:ext cx="4752528" cy="26719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ZoneTexte 11"/>
          <p:cNvSpPr txBox="1"/>
          <p:nvPr/>
        </p:nvSpPr>
        <p:spPr>
          <a:xfrm>
            <a:off x="5076056" y="2708920"/>
            <a:ext cx="38164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b="1" dirty="0"/>
              <a:t>Menu de la barre latérale représente les liste des familles, liste des emprunts et la déconnexion et d'autre page</a:t>
            </a:r>
          </a:p>
        </p:txBody>
      </p:sp>
    </p:spTree>
    <p:extLst>
      <p:ext uri="{BB962C8B-B14F-4D97-AF65-F5344CB8AC3E}">
        <p14:creationId xmlns:p14="http://schemas.microsoft.com/office/powerpoint/2010/main" val="27409973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4B48BF-3205-4E29-B833-A6D5528B10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D44049-ED69-434B-B584-D127867858B1}" type="slidenum">
              <a:rPr lang="fr-FR" altLang="fr-FR" smtClean="0"/>
              <a:pPr/>
              <a:t>13</a:t>
            </a:fld>
            <a:endParaRPr lang="fr-FR" alt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215" y="2566258"/>
            <a:ext cx="3951137" cy="26719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ZoneTexte 11"/>
          <p:cNvSpPr txBox="1"/>
          <p:nvPr/>
        </p:nvSpPr>
        <p:spPr>
          <a:xfrm>
            <a:off x="5076056" y="2708920"/>
            <a:ext cx="38164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b="1" dirty="0"/>
              <a:t>Formulaire d'ajouter un nouveau composant avec son stock et date d’acquisition pour une famille </a:t>
            </a:r>
            <a:r>
              <a:rPr lang="fr-FR" sz="2000" b="1" dirty="0" err="1"/>
              <a:t>precifie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3583116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4B48BF-3205-4E29-B833-A6D5528B10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D44049-ED69-434B-B584-D127867858B1}" type="slidenum">
              <a:rPr lang="fr-FR" altLang="fr-FR" smtClean="0"/>
              <a:pPr/>
              <a:t>14</a:t>
            </a:fld>
            <a:endParaRPr lang="fr-FR" alt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7624" y="1844824"/>
            <a:ext cx="3240360" cy="39604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ZoneTexte 11"/>
          <p:cNvSpPr txBox="1"/>
          <p:nvPr/>
        </p:nvSpPr>
        <p:spPr>
          <a:xfrm>
            <a:off x="5076056" y="2708920"/>
            <a:ext cx="38164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b="1" dirty="0"/>
              <a:t>Liste des composants avec deux buton, buton pour modifier et buton pour supprimer, </a:t>
            </a:r>
          </a:p>
        </p:txBody>
      </p:sp>
    </p:spTree>
    <p:extLst>
      <p:ext uri="{BB962C8B-B14F-4D97-AF65-F5344CB8AC3E}">
        <p14:creationId xmlns:p14="http://schemas.microsoft.com/office/powerpoint/2010/main" val="23088922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4B48BF-3205-4E29-B833-A6D5528B10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D44049-ED69-434B-B584-D127867858B1}" type="slidenum">
              <a:rPr lang="fr-FR" altLang="fr-FR" smtClean="0"/>
              <a:pPr/>
              <a:t>15</a:t>
            </a:fld>
            <a:endParaRPr lang="fr-FR" alt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8967" y="2566258"/>
            <a:ext cx="3897633" cy="26719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ZoneTexte 11"/>
          <p:cNvSpPr txBox="1"/>
          <p:nvPr/>
        </p:nvSpPr>
        <p:spPr>
          <a:xfrm>
            <a:off x="5076056" y="3429000"/>
            <a:ext cx="3816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b="1" dirty="0"/>
              <a:t>Formulaire de modification un composant</a:t>
            </a:r>
          </a:p>
        </p:txBody>
      </p:sp>
    </p:spTree>
    <p:extLst>
      <p:ext uri="{BB962C8B-B14F-4D97-AF65-F5344CB8AC3E}">
        <p14:creationId xmlns:p14="http://schemas.microsoft.com/office/powerpoint/2010/main" val="14009121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4B48BF-3205-4E29-B833-A6D5528B10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D44049-ED69-434B-B584-D127867858B1}" type="slidenum">
              <a:rPr lang="fr-FR" altLang="fr-FR" smtClean="0"/>
              <a:pPr/>
              <a:t>16</a:t>
            </a:fld>
            <a:endParaRPr lang="fr-FR" alt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560" y="1700808"/>
            <a:ext cx="3960440" cy="41044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ZoneTexte 11"/>
          <p:cNvSpPr txBox="1"/>
          <p:nvPr/>
        </p:nvSpPr>
        <p:spPr>
          <a:xfrm>
            <a:off x="5076056" y="3429000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b="1" dirty="0"/>
              <a:t>Supprimer un composant</a:t>
            </a:r>
          </a:p>
        </p:txBody>
      </p:sp>
    </p:spTree>
    <p:extLst>
      <p:ext uri="{BB962C8B-B14F-4D97-AF65-F5344CB8AC3E}">
        <p14:creationId xmlns:p14="http://schemas.microsoft.com/office/powerpoint/2010/main" val="24089405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4B48BF-3205-4E29-B833-A6D5528B10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D44049-ED69-434B-B584-D127867858B1}" type="slidenum">
              <a:rPr lang="fr-FR" altLang="fr-FR" smtClean="0"/>
              <a:pPr/>
              <a:t>17</a:t>
            </a:fld>
            <a:endParaRPr lang="fr-FR" alt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608" y="1412776"/>
            <a:ext cx="3024337" cy="48356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ZoneTexte 11"/>
          <p:cNvSpPr txBox="1"/>
          <p:nvPr/>
        </p:nvSpPr>
        <p:spPr>
          <a:xfrm>
            <a:off x="5042927" y="2924944"/>
            <a:ext cx="38164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b="1" dirty="0"/>
              <a:t>Liste des empreintes , on peut ajouter des nouveaux empreintes qui fait par un membre de club</a:t>
            </a:r>
          </a:p>
        </p:txBody>
      </p:sp>
    </p:spTree>
    <p:extLst>
      <p:ext uri="{BB962C8B-B14F-4D97-AF65-F5344CB8AC3E}">
        <p14:creationId xmlns:p14="http://schemas.microsoft.com/office/powerpoint/2010/main" val="10422874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0835738B-396D-43F4-8EB1-838A000629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b="1" dirty="0">
                <a:solidFill>
                  <a:schemeClr val="bg2"/>
                </a:solidFill>
              </a:rPr>
              <a:t>Conclusion </a:t>
            </a:r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0F61F95E-EBAB-424B-A046-390B1EA1FC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2276475"/>
            <a:ext cx="8229600" cy="4256088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fr-FR" altLang="fr-FR" sz="2400" b="1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2400" b="1" dirty="0">
              <a:solidFill>
                <a:srgbClr val="000000"/>
              </a:solidFill>
              <a:latin typeface="Open Sans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400" b="1" dirty="0" err="1">
                <a:solidFill>
                  <a:srgbClr val="000000"/>
                </a:solidFill>
                <a:latin typeface="Open Sans"/>
              </a:rPr>
              <a:t>C'était</a:t>
            </a:r>
            <a:r>
              <a:rPr lang="en-US" sz="2400" b="1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Open Sans"/>
              </a:rPr>
              <a:t>une</a:t>
            </a:r>
            <a:r>
              <a:rPr lang="en-US" sz="2400" b="1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Open Sans"/>
              </a:rPr>
              <a:t>expérience</a:t>
            </a:r>
            <a:r>
              <a:rPr lang="en-US" sz="2400" b="1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Open Sans"/>
              </a:rPr>
              <a:t>enrichissante</a:t>
            </a:r>
            <a:r>
              <a:rPr lang="en-US" sz="2400" b="1" dirty="0">
                <a:solidFill>
                  <a:srgbClr val="000000"/>
                </a:solidFill>
                <a:latin typeface="Open Sans"/>
              </a:rPr>
              <a:t> , il </a:t>
            </a:r>
            <a:r>
              <a:rPr lang="fr-FR" sz="2400" b="1" dirty="0"/>
              <a:t>m’a permis de découvrir le Framework Flutter et développer nos connaissances acquises au niveau de développement mobile.</a:t>
            </a:r>
            <a:r>
              <a:rPr lang="fr-FR" altLang="fr-FR" sz="2400" b="1" dirty="0"/>
              <a:t> </a:t>
            </a:r>
          </a:p>
          <a:p>
            <a:pPr marL="0" indent="0">
              <a:lnSpc>
                <a:spcPct val="90000"/>
              </a:lnSpc>
              <a:buNone/>
            </a:pPr>
            <a:endParaRPr lang="fr-FR" altLang="fr-FR" sz="2400" b="1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159DFCA-EA55-4E50-9A47-CD437BC096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D840C5-E408-4143-9B90-A589D3218D13}" type="slidenum">
              <a:rPr lang="fr-FR" altLang="fr-FR"/>
              <a:pPr/>
              <a:t>18</a:t>
            </a:fld>
            <a:endParaRPr lang="fr-FR" altLang="fr-FR"/>
          </a:p>
        </p:txBody>
      </p:sp>
    </p:spTree>
  </p:cSld>
  <p:clrMapOvr>
    <a:masterClrMapping/>
  </p:clrMapOvr>
  <p:transition spd="slow">
    <p:comb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4" descr="ob_b99811_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439567"/>
            <a:ext cx="7748733" cy="41796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F889F2A-2D16-480C-B2CD-B096ABD254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CD5688-3423-49C9-B2E1-0151CE2C2464}" type="slidenum">
              <a:rPr lang="fr-FR" altLang="fr-FR"/>
              <a:pPr/>
              <a:t>19</a:t>
            </a:fld>
            <a:endParaRPr lang="fr-FR" alt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17963" y="1340768"/>
            <a:ext cx="63579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spc="50" dirty="0">
                <a:ln w="0"/>
                <a:solidFill>
                  <a:srgbClr val="66465B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Merci pour votre attention.</a:t>
            </a:r>
          </a:p>
          <a:p>
            <a:pPr algn="ctr"/>
            <a:endParaRPr lang="fr-FR" sz="5400" b="1" spc="50" dirty="0">
              <a:ln w="0"/>
              <a:solidFill>
                <a:srgbClr val="66465B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fr-FR" sz="5400" b="1" spc="50" dirty="0">
                <a:ln w="0"/>
                <a:solidFill>
                  <a:srgbClr val="66465B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Vos questions sont les bienvenues.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3D4090-1D6B-41D5-959A-16D886255CBD}" type="slidenum">
              <a:rPr lang="fr-FR" altLang="fr-FR" smtClean="0"/>
              <a:pPr/>
              <a:t>2</a:t>
            </a:fld>
            <a:endParaRPr lang="fr-FR" altLang="fr-FR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611560" y="3372085"/>
            <a:ext cx="2039825" cy="7155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50" b="1" i="1" dirty="0">
                <a:solidFill>
                  <a:schemeClr val="tx2">
                    <a:lumMod val="65000"/>
                    <a:lumOff val="35000"/>
                  </a:schemeClr>
                </a:solidFill>
              </a:rPr>
              <a:t>Plan</a:t>
            </a:r>
            <a:endParaRPr lang="ko-KR" altLang="en-US" sz="4050" b="1" i="1" dirty="0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" name="Group 19">
            <a:extLst>
              <a:ext uri="{FF2B5EF4-FFF2-40B4-BE49-F238E27FC236}">
                <a16:creationId xmlns:a16="http://schemas.microsoft.com/office/drawing/2014/main" id="{AF1F44DF-1433-4269-BAEB-1DB36164CCEA}"/>
              </a:ext>
            </a:extLst>
          </p:cNvPr>
          <p:cNvGrpSpPr/>
          <p:nvPr/>
        </p:nvGrpSpPr>
        <p:grpSpPr>
          <a:xfrm>
            <a:off x="3347864" y="640159"/>
            <a:ext cx="4345501" cy="585596"/>
            <a:chOff x="4745820" y="1491808"/>
            <a:chExt cx="5794001" cy="780795"/>
          </a:xfrm>
        </p:grpSpPr>
        <p:sp>
          <p:nvSpPr>
            <p:cNvPr id="5" name="TextBox 25">
              <a:extLst>
                <a:ext uri="{FF2B5EF4-FFF2-40B4-BE49-F238E27FC236}">
                  <a16:creationId xmlns:a16="http://schemas.microsoft.com/office/drawing/2014/main" id="{65F20684-B00B-40D7-981D-6E8499F2A4A1}"/>
                </a:ext>
              </a:extLst>
            </p:cNvPr>
            <p:cNvSpPr txBox="1"/>
            <p:nvPr/>
          </p:nvSpPr>
          <p:spPr>
            <a:xfrm>
              <a:off x="5792567" y="1586979"/>
              <a:ext cx="4747254" cy="553998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r>
                <a:rPr lang="en-US" altLang="ko-KR" sz="21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Introduction</a:t>
              </a:r>
              <a:endParaRPr lang="ko-KR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6" name="Group 21">
              <a:extLst>
                <a:ext uri="{FF2B5EF4-FFF2-40B4-BE49-F238E27FC236}">
                  <a16:creationId xmlns:a16="http://schemas.microsoft.com/office/drawing/2014/main" id="{0F72FDF0-AFDB-4AAC-BA75-9A3E56F9F685}"/>
                </a:ext>
              </a:extLst>
            </p:cNvPr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7" name="Oval 22">
                <a:extLst>
                  <a:ext uri="{FF2B5EF4-FFF2-40B4-BE49-F238E27FC236}">
                    <a16:creationId xmlns:a16="http://schemas.microsoft.com/office/drawing/2014/main" id="{2F76A61B-BBB3-4BC2-B00F-CACC2E9E478B}"/>
                  </a:ext>
                </a:extLst>
              </p:cNvPr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" name="TextBox 23">
                <a:extLst>
                  <a:ext uri="{FF2B5EF4-FFF2-40B4-BE49-F238E27FC236}">
                    <a16:creationId xmlns:a16="http://schemas.microsoft.com/office/drawing/2014/main" id="{E788E527-30EE-4E9A-A1C3-10BFAC66E2B8}"/>
                  </a:ext>
                </a:extLst>
              </p:cNvPr>
              <p:cNvSpPr txBox="1"/>
              <p:nvPr/>
            </p:nvSpPr>
            <p:spPr>
              <a:xfrm>
                <a:off x="5324331" y="1516285"/>
                <a:ext cx="958096" cy="677108"/>
              </a:xfrm>
              <a:prstGeom prst="rect">
                <a:avLst/>
              </a:prstGeom>
              <a:noFill/>
            </p:spPr>
            <p:txBody>
              <a:bodyPr wrap="square" lIns="81000" rIns="81000" rtlCol="0">
                <a:spAutoFit/>
              </a:bodyPr>
              <a:lstStyle/>
              <a:p>
                <a:pPr algn="ctr"/>
                <a:r>
                  <a:rPr lang="en-US" altLang="ko-KR" sz="2700" b="1" dirty="0">
                    <a:solidFill>
                      <a:schemeClr val="bg1"/>
                    </a:solidFill>
                  </a:rPr>
                  <a:t>01</a:t>
                </a:r>
                <a:endParaRPr lang="ko-KR" altLang="en-US" sz="27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4" name="Group 26">
            <a:extLst>
              <a:ext uri="{FF2B5EF4-FFF2-40B4-BE49-F238E27FC236}">
                <a16:creationId xmlns:a16="http://schemas.microsoft.com/office/drawing/2014/main" id="{7021E8EB-FBF1-4A89-A789-BAAEF8C0740D}"/>
              </a:ext>
            </a:extLst>
          </p:cNvPr>
          <p:cNvGrpSpPr/>
          <p:nvPr/>
        </p:nvGrpSpPr>
        <p:grpSpPr>
          <a:xfrm>
            <a:off x="3806054" y="1471185"/>
            <a:ext cx="4720970" cy="585596"/>
            <a:chOff x="4834470" y="1491808"/>
            <a:chExt cx="5317460" cy="780795"/>
          </a:xfrm>
        </p:grpSpPr>
        <p:sp>
          <p:nvSpPr>
            <p:cNvPr id="15" name="TextBox 32">
              <a:extLst>
                <a:ext uri="{FF2B5EF4-FFF2-40B4-BE49-F238E27FC236}">
                  <a16:creationId xmlns:a16="http://schemas.microsoft.com/office/drawing/2014/main" id="{E3652E34-3CBD-4896-9715-7FE950671F4F}"/>
                </a:ext>
              </a:extLst>
            </p:cNvPr>
            <p:cNvSpPr txBox="1"/>
            <p:nvPr/>
          </p:nvSpPr>
          <p:spPr>
            <a:xfrm>
              <a:off x="5716859" y="1634565"/>
              <a:ext cx="4435071" cy="533480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Presentation du </a:t>
              </a:r>
              <a:r>
                <a:rPr lang="en-US" altLang="ko-KR" sz="2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projet</a:t>
              </a:r>
              <a:endPara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" name="Oval 29">
              <a:extLst>
                <a:ext uri="{FF2B5EF4-FFF2-40B4-BE49-F238E27FC236}">
                  <a16:creationId xmlns:a16="http://schemas.microsoft.com/office/drawing/2014/main" id="{476CFD45-5BF4-4F7C-8D67-88D95359E801}"/>
                </a:ext>
              </a:extLst>
            </p:cNvPr>
            <p:cNvSpPr/>
            <p:nvPr/>
          </p:nvSpPr>
          <p:spPr>
            <a:xfrm>
              <a:off x="4834470" y="1491808"/>
              <a:ext cx="780795" cy="78079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55" name="Group 26">
            <a:extLst>
              <a:ext uri="{FF2B5EF4-FFF2-40B4-BE49-F238E27FC236}">
                <a16:creationId xmlns:a16="http://schemas.microsoft.com/office/drawing/2014/main" id="{7021E8EB-FBF1-4A89-A789-BAAEF8C0740D}"/>
              </a:ext>
            </a:extLst>
          </p:cNvPr>
          <p:cNvGrpSpPr/>
          <p:nvPr/>
        </p:nvGrpSpPr>
        <p:grpSpPr>
          <a:xfrm>
            <a:off x="4905887" y="3493574"/>
            <a:ext cx="4720969" cy="585596"/>
            <a:chOff x="4834470" y="1491808"/>
            <a:chExt cx="5317460" cy="780795"/>
          </a:xfrm>
        </p:grpSpPr>
        <p:sp>
          <p:nvSpPr>
            <p:cNvPr id="56" name="TextBox 32">
              <a:extLst>
                <a:ext uri="{FF2B5EF4-FFF2-40B4-BE49-F238E27FC236}">
                  <a16:creationId xmlns:a16="http://schemas.microsoft.com/office/drawing/2014/main" id="{E3652E34-3CBD-4896-9715-7FE950671F4F}"/>
                </a:ext>
              </a:extLst>
            </p:cNvPr>
            <p:cNvSpPr txBox="1"/>
            <p:nvPr/>
          </p:nvSpPr>
          <p:spPr>
            <a:xfrm>
              <a:off x="5716859" y="1634565"/>
              <a:ext cx="4435071" cy="533480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r>
                <a:rPr lang="en-US" altLang="ko-KR" sz="2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Analyse</a:t>
              </a:r>
              <a:r>
                <a: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et Conception</a:t>
              </a:r>
              <a:endPara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8" name="Oval 29">
              <a:extLst>
                <a:ext uri="{FF2B5EF4-FFF2-40B4-BE49-F238E27FC236}">
                  <a16:creationId xmlns:a16="http://schemas.microsoft.com/office/drawing/2014/main" id="{476CFD45-5BF4-4F7C-8D67-88D95359E801}"/>
                </a:ext>
              </a:extLst>
            </p:cNvPr>
            <p:cNvSpPr/>
            <p:nvPr/>
          </p:nvSpPr>
          <p:spPr>
            <a:xfrm>
              <a:off x="4834470" y="1491808"/>
              <a:ext cx="780795" cy="78079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60" name="Group 26">
            <a:extLst>
              <a:ext uri="{FF2B5EF4-FFF2-40B4-BE49-F238E27FC236}">
                <a16:creationId xmlns:a16="http://schemas.microsoft.com/office/drawing/2014/main" id="{7021E8EB-FBF1-4A89-A789-BAAEF8C0740D}"/>
              </a:ext>
            </a:extLst>
          </p:cNvPr>
          <p:cNvGrpSpPr/>
          <p:nvPr/>
        </p:nvGrpSpPr>
        <p:grpSpPr>
          <a:xfrm>
            <a:off x="3806054" y="4641730"/>
            <a:ext cx="4720969" cy="585596"/>
            <a:chOff x="4834470" y="1491808"/>
            <a:chExt cx="5317460" cy="780795"/>
          </a:xfrm>
        </p:grpSpPr>
        <p:sp>
          <p:nvSpPr>
            <p:cNvPr id="61" name="TextBox 32">
              <a:extLst>
                <a:ext uri="{FF2B5EF4-FFF2-40B4-BE49-F238E27FC236}">
                  <a16:creationId xmlns:a16="http://schemas.microsoft.com/office/drawing/2014/main" id="{E3652E34-3CBD-4896-9715-7FE950671F4F}"/>
                </a:ext>
              </a:extLst>
            </p:cNvPr>
            <p:cNvSpPr txBox="1"/>
            <p:nvPr/>
          </p:nvSpPr>
          <p:spPr>
            <a:xfrm>
              <a:off x="5716859" y="1634565"/>
              <a:ext cx="4435071" cy="533480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r>
                <a:rPr lang="en-US" altLang="ko-KR" sz="2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Implémentation</a:t>
              </a:r>
              <a:endPara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3" name="Oval 29">
              <a:extLst>
                <a:ext uri="{FF2B5EF4-FFF2-40B4-BE49-F238E27FC236}">
                  <a16:creationId xmlns:a16="http://schemas.microsoft.com/office/drawing/2014/main" id="{476CFD45-5BF4-4F7C-8D67-88D95359E801}"/>
                </a:ext>
              </a:extLst>
            </p:cNvPr>
            <p:cNvSpPr/>
            <p:nvPr/>
          </p:nvSpPr>
          <p:spPr>
            <a:xfrm>
              <a:off x="4834470" y="1491808"/>
              <a:ext cx="780795" cy="78079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65" name="Group 26">
            <a:extLst>
              <a:ext uri="{FF2B5EF4-FFF2-40B4-BE49-F238E27FC236}">
                <a16:creationId xmlns:a16="http://schemas.microsoft.com/office/drawing/2014/main" id="{7021E8EB-FBF1-4A89-A789-BAAEF8C0740D}"/>
              </a:ext>
            </a:extLst>
          </p:cNvPr>
          <p:cNvGrpSpPr/>
          <p:nvPr/>
        </p:nvGrpSpPr>
        <p:grpSpPr>
          <a:xfrm>
            <a:off x="3414352" y="5586626"/>
            <a:ext cx="4720969" cy="585596"/>
            <a:chOff x="4834470" y="1491808"/>
            <a:chExt cx="5317460" cy="780795"/>
          </a:xfrm>
        </p:grpSpPr>
        <p:sp>
          <p:nvSpPr>
            <p:cNvPr id="66" name="TextBox 32">
              <a:extLst>
                <a:ext uri="{FF2B5EF4-FFF2-40B4-BE49-F238E27FC236}">
                  <a16:creationId xmlns:a16="http://schemas.microsoft.com/office/drawing/2014/main" id="{E3652E34-3CBD-4896-9715-7FE950671F4F}"/>
                </a:ext>
              </a:extLst>
            </p:cNvPr>
            <p:cNvSpPr txBox="1"/>
            <p:nvPr/>
          </p:nvSpPr>
          <p:spPr>
            <a:xfrm>
              <a:off x="5716859" y="1634565"/>
              <a:ext cx="4435071" cy="533480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Conclusion</a:t>
              </a:r>
              <a:endPara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8" name="Oval 29">
              <a:extLst>
                <a:ext uri="{FF2B5EF4-FFF2-40B4-BE49-F238E27FC236}">
                  <a16:creationId xmlns:a16="http://schemas.microsoft.com/office/drawing/2014/main" id="{476CFD45-5BF4-4F7C-8D67-88D95359E801}"/>
                </a:ext>
              </a:extLst>
            </p:cNvPr>
            <p:cNvSpPr/>
            <p:nvPr/>
          </p:nvSpPr>
          <p:spPr>
            <a:xfrm>
              <a:off x="4834470" y="1491808"/>
              <a:ext cx="780795" cy="78079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75" name="ZoneTexte 74"/>
          <p:cNvSpPr txBox="1"/>
          <p:nvPr/>
        </p:nvSpPr>
        <p:spPr>
          <a:xfrm>
            <a:off x="3864302" y="1533561"/>
            <a:ext cx="589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76" name="ZoneTexte 75"/>
          <p:cNvSpPr txBox="1"/>
          <p:nvPr/>
        </p:nvSpPr>
        <p:spPr>
          <a:xfrm>
            <a:off x="4957888" y="3554691"/>
            <a:ext cx="706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77" name="ZoneTexte 76"/>
          <p:cNvSpPr txBox="1"/>
          <p:nvPr/>
        </p:nvSpPr>
        <p:spPr>
          <a:xfrm>
            <a:off x="3849605" y="4684532"/>
            <a:ext cx="69630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700" b="1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79" name="ZoneTexte 78"/>
          <p:cNvSpPr txBox="1"/>
          <p:nvPr/>
        </p:nvSpPr>
        <p:spPr>
          <a:xfrm>
            <a:off x="3454555" y="5625508"/>
            <a:ext cx="6128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700" b="1" dirty="0">
                <a:solidFill>
                  <a:schemeClr val="bg1"/>
                </a:solidFill>
              </a:rPr>
              <a:t>06</a:t>
            </a:r>
          </a:p>
        </p:txBody>
      </p:sp>
      <p:sp>
        <p:nvSpPr>
          <p:cNvPr id="80" name="ZoneTexte 79"/>
          <p:cNvSpPr txBox="1"/>
          <p:nvPr/>
        </p:nvSpPr>
        <p:spPr>
          <a:xfrm>
            <a:off x="3445508" y="6246939"/>
            <a:ext cx="6509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700" b="1" dirty="0">
                <a:solidFill>
                  <a:schemeClr val="bg1"/>
                </a:solidFill>
              </a:rPr>
              <a:t>08</a:t>
            </a:r>
          </a:p>
        </p:txBody>
      </p:sp>
      <p:grpSp>
        <p:nvGrpSpPr>
          <p:cNvPr id="34" name="Group 26">
            <a:extLst>
              <a:ext uri="{FF2B5EF4-FFF2-40B4-BE49-F238E27FC236}">
                <a16:creationId xmlns:a16="http://schemas.microsoft.com/office/drawing/2014/main" id="{B040952E-F222-4B82-87FE-78BC958E242A}"/>
              </a:ext>
            </a:extLst>
          </p:cNvPr>
          <p:cNvGrpSpPr/>
          <p:nvPr/>
        </p:nvGrpSpPr>
        <p:grpSpPr>
          <a:xfrm>
            <a:off x="4905887" y="2444731"/>
            <a:ext cx="4720969" cy="585596"/>
            <a:chOff x="4834470" y="1491808"/>
            <a:chExt cx="5317460" cy="780795"/>
          </a:xfrm>
        </p:grpSpPr>
        <p:sp>
          <p:nvSpPr>
            <p:cNvPr id="35" name="TextBox 32">
              <a:extLst>
                <a:ext uri="{FF2B5EF4-FFF2-40B4-BE49-F238E27FC236}">
                  <a16:creationId xmlns:a16="http://schemas.microsoft.com/office/drawing/2014/main" id="{BD531C6B-929C-4ED5-9D0D-ABD876026A7E}"/>
                </a:ext>
              </a:extLst>
            </p:cNvPr>
            <p:cNvSpPr txBox="1"/>
            <p:nvPr/>
          </p:nvSpPr>
          <p:spPr>
            <a:xfrm>
              <a:off x="5716859" y="1634565"/>
              <a:ext cx="4435071" cy="533480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Captures des </a:t>
              </a:r>
              <a:r>
                <a:rPr lang="en-US" altLang="ko-KR" sz="2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besoins</a:t>
              </a:r>
              <a:endPara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6" name="Oval 29">
              <a:extLst>
                <a:ext uri="{FF2B5EF4-FFF2-40B4-BE49-F238E27FC236}">
                  <a16:creationId xmlns:a16="http://schemas.microsoft.com/office/drawing/2014/main" id="{EDBE6A93-D781-4F7E-8F54-CA8EE924986A}"/>
                </a:ext>
              </a:extLst>
            </p:cNvPr>
            <p:cNvSpPr/>
            <p:nvPr/>
          </p:nvSpPr>
          <p:spPr>
            <a:xfrm>
              <a:off x="4834470" y="1491808"/>
              <a:ext cx="780795" cy="78079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45" name="ZoneTexte 44">
            <a:extLst>
              <a:ext uri="{FF2B5EF4-FFF2-40B4-BE49-F238E27FC236}">
                <a16:creationId xmlns:a16="http://schemas.microsoft.com/office/drawing/2014/main" id="{26FA7EA5-26FB-4C52-9C05-AF87B1BAE4F5}"/>
              </a:ext>
            </a:extLst>
          </p:cNvPr>
          <p:cNvSpPr txBox="1"/>
          <p:nvPr/>
        </p:nvSpPr>
        <p:spPr>
          <a:xfrm>
            <a:off x="4957889" y="2474358"/>
            <a:ext cx="706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19589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3D4090-1D6B-41D5-959A-16D886255CBD}" type="slidenum">
              <a:rPr lang="fr-FR" altLang="fr-FR" smtClean="0"/>
              <a:pPr/>
              <a:t>3</a:t>
            </a:fld>
            <a:endParaRPr lang="fr-FR" alt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76460">
            <a:off x="967776" y="1073295"/>
            <a:ext cx="3495462" cy="225513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899592" y="4137575"/>
            <a:ext cx="7787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fr-FR" sz="2000" b="1" dirty="0"/>
              <a:t>Dans le cadre de mini projet , Nous allons mettre en œuvre un application qui aide à la gestion de stock des composant informatiques.</a:t>
            </a:r>
          </a:p>
        </p:txBody>
      </p:sp>
    </p:spTree>
    <p:extLst>
      <p:ext uri="{BB962C8B-B14F-4D97-AF65-F5344CB8AC3E}">
        <p14:creationId xmlns:p14="http://schemas.microsoft.com/office/powerpoint/2010/main" val="402980646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A3C17BA7-8CE0-4C27-82DC-003EF948A8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b="1" dirty="0">
                <a:solidFill>
                  <a:schemeClr val="accent1">
                    <a:lumMod val="50000"/>
                  </a:schemeClr>
                </a:solidFill>
              </a:rPr>
              <a:t>Présentation du Projet</a:t>
            </a:r>
            <a:br>
              <a:rPr lang="fr-FR" alt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 altLang="fr-F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C51E87-0E79-4511-8CC5-3724FA5CDB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DAF6FC-9CC6-4D4A-9327-A1BA1516ED89}" type="slidenum">
              <a:rPr lang="fr-FR" altLang="fr-FR"/>
              <a:pPr/>
              <a:t>4</a:t>
            </a:fld>
            <a:endParaRPr lang="fr-FR" alt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51520" y="2060848"/>
            <a:ext cx="8640960" cy="2304256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fr-FR" sz="2400" b="1" dirty="0"/>
              <a:t>Le projet consiste  à Développer une application Flutter « </a:t>
            </a:r>
            <a:r>
              <a:rPr lang="fr-FR" sz="2400" b="1" dirty="0" err="1"/>
              <a:t>gstock</a:t>
            </a:r>
            <a:r>
              <a:rPr lang="fr-FR" sz="2400" b="1" dirty="0"/>
              <a:t> » qui permet de gérer le stock du matériel informatique du club « Association Jeunes Science de Tunis » à travers une base de données locale </a:t>
            </a:r>
            <a:r>
              <a:rPr lang="fr-FR" sz="2400" b="1" dirty="0" err="1"/>
              <a:t>SQLite</a:t>
            </a:r>
            <a:r>
              <a:rPr lang="fr-FR" sz="2400" b="1" dirty="0"/>
              <a:t>.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179051"/>
            <a:ext cx="3024336" cy="2301243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333753F-4455-477A-AC0A-C9B9E1AE58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44770A-160D-44F3-8E3B-3E3E2DBBD9A0}" type="slidenum">
              <a:rPr lang="fr-FR" altLang="fr-FR"/>
              <a:pPr/>
              <a:t>5</a:t>
            </a:fld>
            <a:endParaRPr lang="fr-FR" altLang="fr-FR" dirty="0"/>
          </a:p>
        </p:txBody>
      </p:sp>
      <p:sp>
        <p:nvSpPr>
          <p:cNvPr id="28" name="AutoShape 5">
            <a:hlinkClick r:id="rId2"/>
            <a:extLst>
              <a:ext uri="{FF2B5EF4-FFF2-40B4-BE49-F238E27FC236}">
                <a16:creationId xmlns:a16="http://schemas.microsoft.com/office/drawing/2014/main" id="{1BED6C07-58F2-47B6-A1E9-EC8DC80703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320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431800" y="625475"/>
            <a:ext cx="825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fr-FR" sz="4400" b="1" dirty="0">
                <a:solidFill>
                  <a:schemeClr val="accent1">
                    <a:lumMod val="50000"/>
                  </a:schemeClr>
                </a:solidFill>
              </a:rPr>
              <a:t>Captures des besoins</a:t>
            </a:r>
            <a:endParaRPr lang="fr-FR" sz="4400" b="1" dirty="0"/>
          </a:p>
        </p:txBody>
      </p:sp>
      <p:graphicFrame>
        <p:nvGraphicFramePr>
          <p:cNvPr id="23" name="Diagramme 22"/>
          <p:cNvGraphicFramePr/>
          <p:nvPr>
            <p:extLst>
              <p:ext uri="{D42A27DB-BD31-4B8C-83A1-F6EECF244321}">
                <p14:modId xmlns:p14="http://schemas.microsoft.com/office/powerpoint/2010/main" val="1615619487"/>
              </p:ext>
            </p:extLst>
          </p:nvPr>
        </p:nvGraphicFramePr>
        <p:xfrm>
          <a:off x="323528" y="1394916"/>
          <a:ext cx="8496944" cy="4853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3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5C943A-F489-4A18-A1CE-00AEFBF1DB49}" type="slidenum">
              <a:rPr lang="fr-FR" altLang="fr-FR" smtClean="0"/>
              <a:pPr/>
              <a:t>6</a:t>
            </a:fld>
            <a:endParaRPr lang="fr-FR" alt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62" y="620688"/>
            <a:ext cx="8435280" cy="51178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ZoneTexte 2"/>
          <p:cNvSpPr txBox="1"/>
          <p:nvPr/>
        </p:nvSpPr>
        <p:spPr>
          <a:xfrm>
            <a:off x="1043608" y="5868023"/>
            <a:ext cx="712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accent1">
                    <a:lumMod val="50000"/>
                  </a:schemeClr>
                </a:solidFill>
              </a:rPr>
              <a:t>Diagramme de cas d’utilisation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409958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5C943A-F489-4A18-A1CE-00AEFBF1DB49}" type="slidenum">
              <a:rPr lang="fr-FR" altLang="fr-FR" smtClean="0"/>
              <a:pPr/>
              <a:t>7</a:t>
            </a:fld>
            <a:endParaRPr lang="fr-FR" alt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E6CED5A-607A-4A0F-BE33-585376057702}"/>
              </a:ext>
            </a:extLst>
          </p:cNvPr>
          <p:cNvSpPr txBox="1"/>
          <p:nvPr/>
        </p:nvSpPr>
        <p:spPr>
          <a:xfrm>
            <a:off x="1475656" y="764704"/>
            <a:ext cx="676875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ko-KR" sz="4400" b="1" dirty="0">
                <a:solidFill>
                  <a:schemeClr val="accent1">
                    <a:lumMod val="50000"/>
                  </a:schemeClr>
                </a:solidFill>
              </a:rPr>
              <a:t>Analyse et Conception</a:t>
            </a:r>
          </a:p>
          <a:p>
            <a:endParaRPr lang="x-none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6997" y="1763715"/>
            <a:ext cx="6550005" cy="40274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ZoneTexte 4"/>
          <p:cNvSpPr txBox="1"/>
          <p:nvPr/>
        </p:nvSpPr>
        <p:spPr>
          <a:xfrm>
            <a:off x="971600" y="5925234"/>
            <a:ext cx="8388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tx2">
                    <a:lumMod val="85000"/>
                    <a:lumOff val="15000"/>
                  </a:schemeClr>
                </a:solidFill>
              </a:rPr>
              <a:t>Diagramme de séquence de conception « Ajouter Composant »</a:t>
            </a:r>
            <a:endParaRPr lang="fr-FR" dirty="0">
              <a:solidFill>
                <a:schemeClr val="tx2">
                  <a:lumMod val="85000"/>
                  <a:lumOff val="15000"/>
                </a:schemeClr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5818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8347928-C70E-4C7C-8331-52B0F53C1C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980117-286F-4CCE-83A0-E86027C316A1}" type="slidenum">
              <a:rPr lang="fr-FR" altLang="fr-FR"/>
              <a:pPr/>
              <a:t>8</a:t>
            </a:fld>
            <a:endParaRPr lang="fr-FR" alt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3813" y="620687"/>
            <a:ext cx="7820389" cy="50422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ZoneTexte 5"/>
          <p:cNvSpPr txBox="1"/>
          <p:nvPr/>
        </p:nvSpPr>
        <p:spPr>
          <a:xfrm>
            <a:off x="1259632" y="5828928"/>
            <a:ext cx="7704856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tx2">
                    <a:lumMod val="85000"/>
                    <a:lumOff val="15000"/>
                  </a:schemeClr>
                </a:solidFill>
              </a:rPr>
              <a:t>Diagramme de séquence de conception « modifier Composant »</a:t>
            </a:r>
            <a:endParaRPr lang="fr-FR" dirty="0">
              <a:solidFill>
                <a:schemeClr val="tx2">
                  <a:lumMod val="85000"/>
                  <a:lumOff val="15000"/>
                </a:schemeClr>
              </a:solidFill>
            </a:endParaRPr>
          </a:p>
          <a:p>
            <a:endParaRPr lang="fr-FR" dirty="0"/>
          </a:p>
        </p:txBody>
      </p:sp>
    </p:spTree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8347928-C70E-4C7C-8331-52B0F53C1C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980117-286F-4CCE-83A0-E86027C316A1}" type="slidenum">
              <a:rPr lang="fr-FR" altLang="fr-FR"/>
              <a:pPr/>
              <a:t>9</a:t>
            </a:fld>
            <a:endParaRPr lang="fr-FR" alt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8973" y="620687"/>
            <a:ext cx="7190068" cy="50422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ZoneTexte 5"/>
          <p:cNvSpPr txBox="1"/>
          <p:nvPr/>
        </p:nvSpPr>
        <p:spPr>
          <a:xfrm>
            <a:off x="1048973" y="5828928"/>
            <a:ext cx="7704856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tx2">
                    <a:lumMod val="85000"/>
                    <a:lumOff val="15000"/>
                  </a:schemeClr>
                </a:solidFill>
              </a:rPr>
              <a:t>Diagramme de classe</a:t>
            </a:r>
            <a:endParaRPr lang="fr-FR" dirty="0">
              <a:solidFill>
                <a:schemeClr val="tx2">
                  <a:lumMod val="85000"/>
                  <a:lumOff val="15000"/>
                </a:schemeClr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2259040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Pixel">
  <a:themeElements>
    <a:clrScheme name="Pixel 11">
      <a:dk1>
        <a:srgbClr val="000000"/>
      </a:dk1>
      <a:lt1>
        <a:srgbClr val="FFFFFF"/>
      </a:lt1>
      <a:dk2>
        <a:srgbClr val="000000"/>
      </a:dk2>
      <a:lt2>
        <a:srgbClr val="779F92"/>
      </a:lt2>
      <a:accent1>
        <a:srgbClr val="33CCCC"/>
      </a:accent1>
      <a:accent2>
        <a:srgbClr val="9DC2D7"/>
      </a:accent2>
      <a:accent3>
        <a:srgbClr val="FFFFFF"/>
      </a:accent3>
      <a:accent4>
        <a:srgbClr val="000000"/>
      </a:accent4>
      <a:accent5>
        <a:srgbClr val="ADE2E2"/>
      </a:accent5>
      <a:accent6>
        <a:srgbClr val="8EB0C3"/>
      </a:accent6>
      <a:hlink>
        <a:srgbClr val="006666"/>
      </a:hlink>
      <a:folHlink>
        <a:srgbClr val="CCCCFF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14392</TotalTime>
  <Words>323</Words>
  <Application>Microsoft Office PowerPoint</Application>
  <PresentationFormat>Affichage à l'écran (4:3)</PresentationFormat>
  <Paragraphs>71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Arial</vt:lpstr>
      <vt:lpstr>Arial Black</vt:lpstr>
      <vt:lpstr>Open Sans</vt:lpstr>
      <vt:lpstr>Times New Roman</vt:lpstr>
      <vt:lpstr>Wingdings</vt:lpstr>
      <vt:lpstr>Pixel</vt:lpstr>
      <vt:lpstr> Présentation mini projet</vt:lpstr>
      <vt:lpstr>Présentation PowerPoint</vt:lpstr>
      <vt:lpstr>Présentation PowerPoint</vt:lpstr>
      <vt:lpstr>Présentation du Projet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Conclusion </vt:lpstr>
      <vt:lpstr>Présentation PowerPoint</vt:lpstr>
    </vt:vector>
  </TitlesOfParts>
  <Company>ENSI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 présentation</dc:title>
  <dc:creator>TRIKI</dc:creator>
  <cp:lastModifiedBy>siwar ben challadia</cp:lastModifiedBy>
  <cp:revision>262</cp:revision>
  <dcterms:created xsi:type="dcterms:W3CDTF">2000-01-01T00:26:12Z</dcterms:created>
  <dcterms:modified xsi:type="dcterms:W3CDTF">2021-12-31T17:06:54Z</dcterms:modified>
</cp:coreProperties>
</file>