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handoutMasterIdLst>
    <p:handoutMasterId r:id="rId13"/>
  </p:handoutMasterIdLst>
  <p:sldIdLst>
    <p:sldId id="375" r:id="rId5"/>
    <p:sldId id="305" r:id="rId6"/>
    <p:sldId id="384" r:id="rId7"/>
    <p:sldId id="409" r:id="rId8"/>
    <p:sldId id="273" r:id="rId9"/>
    <p:sldId id="298" r:id="rId10"/>
    <p:sldId id="407" r:id="rId11"/>
    <p:sldId id="40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4" autoAdjust="0"/>
    <p:restoredTop sz="94993" autoAdjust="0"/>
  </p:normalViewPr>
  <p:slideViewPr>
    <p:cSldViewPr snapToGrid="0" snapToObjects="1">
      <p:cViewPr varScale="1">
        <p:scale>
          <a:sx n="72" d="100"/>
          <a:sy n="72" d="100"/>
        </p:scale>
        <p:origin x="660" y="72"/>
      </p:cViewPr>
      <p:guideLst/>
    </p:cSldViewPr>
  </p:slideViewPr>
  <p:outlineViewPr>
    <p:cViewPr>
      <p:scale>
        <a:sx n="33" d="100"/>
        <a:sy n="33" d="100"/>
      </p:scale>
      <p:origin x="0" y="-446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87" d="100"/>
          <a:sy n="87" d="100"/>
        </p:scale>
        <p:origin x="2696" y="2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2F17359-000A-9044-B834-9FBD0018D52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98B882-BA21-D947-B59A-B375F7B018C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773F5E-F60B-3D42-A6DD-6D5611C2F6EE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19AD5B-1A75-1A4A-8459-A96AB79E9D2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49C6818-84EB-2D43-AA44-FC64C4595B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A1AC-D174-D44D-BB31-612041F19AA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517033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946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D7A90A1-A930-7E45-A0C6-7B528BC17B68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22892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215342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5286196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2715790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71328B3-338C-BB43-A9F5-AACCE2E54E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866953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1928264"/>
            <a:ext cx="5822209" cy="4427316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01B97752-63E3-7E41-86AA-8084AC3E48D7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6487905" y="4498670"/>
            <a:ext cx="4179375" cy="356462"/>
          </a:xfrm>
        </p:spPr>
        <p:txBody>
          <a:bodyPr lIns="0" rIns="0">
            <a:normAutofit/>
          </a:bodyPr>
          <a:lstStyle>
            <a:lvl1pPr marL="0" indent="0" algn="r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B45521CA-473D-274E-A252-50E49A3EFD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7905" y="1928264"/>
            <a:ext cx="4179376" cy="2387600"/>
          </a:xfrm>
        </p:spPr>
        <p:txBody>
          <a:bodyPr lIns="0" rIns="0" anchor="b">
            <a:normAutofit/>
          </a:bodyPr>
          <a:lstStyle>
            <a:lvl1pPr algn="r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27254B-5501-7248-A89F-42912B5A8BD2}"/>
              </a:ext>
            </a:extLst>
          </p:cNvPr>
          <p:cNvCxnSpPr>
            <a:cxnSpLocks/>
          </p:cNvCxnSpPr>
          <p:nvPr userDrawn="1"/>
        </p:nvCxnSpPr>
        <p:spPr>
          <a:xfrm>
            <a:off x="0" y="1405468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70053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124487" y="0"/>
            <a:ext cx="11067514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24487" y="-1"/>
            <a:ext cx="11067514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4B436F-A511-A141-900B-BA20A19A1BCE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730879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21" descr="Woman on tablet ">
            <a:extLst>
              <a:ext uri="{FF2B5EF4-FFF2-40B4-BE49-F238E27FC236}">
                <a16:creationId xmlns:a16="http://schemas.microsoft.com/office/drawing/2014/main" id="{79F82B97-E9C9-C740-AE3A-A0BB4822DD8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1" cy="6858000"/>
          </a:xfrm>
          <a:prstGeom prst="rect">
            <a:avLst/>
          </a:prstGeom>
          <a:solidFill>
            <a:schemeClr val="tx1"/>
          </a:solidFill>
        </p:spPr>
      </p:pic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A57CAA2-2658-B441-A787-4B54C65D3BF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12387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w/Capti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152400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338806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2E583C8-CCA8-BB4A-B8AA-4ED85B62E67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266503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0668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35662" y="339644"/>
            <a:ext cx="5014993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0856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C8C2B99-ED08-1F48-BE5D-40E40D09C7B7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8875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608843" y="3482977"/>
            <a:ext cx="10961177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9B33817-49F3-B440-A271-466603AE1964}"/>
              </a:ext>
            </a:extLst>
          </p:cNvPr>
          <p:cNvCxnSpPr>
            <a:cxnSpLocks/>
          </p:cNvCxnSpPr>
          <p:nvPr userDrawn="1"/>
        </p:nvCxnSpPr>
        <p:spPr>
          <a:xfrm>
            <a:off x="0" y="421214"/>
            <a:ext cx="1219200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8576316B-7498-2E42-9B52-88BF1C9DF40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67465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451775DA-49A0-2F4D-9F21-5D20DA6BA9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8844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645621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0C0F668-C1BA-A349-A542-9E54E73E8178}"/>
              </a:ext>
            </a:extLst>
          </p:cNvPr>
          <p:cNvCxnSpPr>
            <a:cxnSpLocks/>
          </p:cNvCxnSpPr>
          <p:nvPr userDrawn="1"/>
        </p:nvCxnSpPr>
        <p:spPr>
          <a:xfrm>
            <a:off x="4961621" y="339644"/>
            <a:ext cx="0" cy="2806512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339644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339644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032671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/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 8"/>
          <p:cNvSpPr>
            <a:spLocks noGrp="1"/>
          </p:cNvSpPr>
          <p:nvPr>
            <p:ph type="pic" sz="quarter" idx="10"/>
          </p:nvPr>
        </p:nvSpPr>
        <p:spPr>
          <a:xfrm>
            <a:off x="0" y="3482977"/>
            <a:ext cx="12192000" cy="3375025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5832AA92-D0AC-8247-A360-19A5932C4E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351244" y="568512"/>
            <a:ext cx="6002556" cy="2806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600">
                <a:latin typeface="+mj-lt"/>
              </a:defRPr>
            </a:lvl1pPr>
            <a:lvl2pPr algn="l">
              <a:defRPr sz="1600">
                <a:latin typeface="+mj-lt"/>
              </a:defRPr>
            </a:lvl2pPr>
            <a:lvl3pPr algn="l">
              <a:defRPr sz="1600">
                <a:latin typeface="+mj-lt"/>
              </a:defRPr>
            </a:lvl3pPr>
            <a:lvl4pPr algn="l">
              <a:defRPr sz="1600">
                <a:latin typeface="+mj-lt"/>
              </a:defRPr>
            </a:lvl4pPr>
            <a:lvl5pPr algn="l">
              <a:defRPr sz="1600"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3AD9F76-09D6-0D4E-99ED-D9391C974A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2623" y="568512"/>
            <a:ext cx="4179376" cy="2806512"/>
          </a:xfrm>
        </p:spPr>
        <p:txBody>
          <a:bodyPr lIns="0" rIns="0" anchor="ctr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414763-7D4F-994A-AAA9-7DC46C19D816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3670651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6796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627322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067963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20737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093055" y="0"/>
            <a:ext cx="6098946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0" y="1720312"/>
            <a:ext cx="6093055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tx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2492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1B2D7F8-9505-6148-BEA2-27C4290FF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A9ADB053-F5D5-D34D-B6E3-A8AB7297F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3265" y="2330824"/>
            <a:ext cx="4693727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B75E12F7-C53F-EB47-8D86-3CE7D6B2A8FB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4" y="1468740"/>
            <a:ext cx="4672156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0C3895DE-E9F7-5A41-91A4-BC8DE509CFF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33265" y="1468740"/>
            <a:ext cx="4695165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8CCA37-00BD-0A43-8647-67DD0510A7E3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919667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458164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C5233AE2-5078-C34D-8EAD-6F7B344F5241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4699EEF-FB75-1A46-B6B6-39CCF65A9EA4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89CD5966-5C30-E943-A71E-F48460A377D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F969977-F5DB-3A45-9E9E-556F0938C05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92623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6D6BBCB-7852-8449-BC02-C5471A775B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30824"/>
            <a:ext cx="5181600" cy="3846139"/>
          </a:xfrm>
        </p:spPr>
        <p:txBody>
          <a:bodyPr>
            <a:normAutofit/>
          </a:bodyPr>
          <a:lstStyle>
            <a:lvl1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1pPr>
            <a:lvl2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2pPr>
            <a:lvl3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3pPr>
            <a:lvl4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4pPr>
            <a:lvl5pPr>
              <a:lnSpc>
                <a:spcPct val="100000"/>
              </a:lnSpc>
              <a:defRPr sz="1600">
                <a:solidFill>
                  <a:schemeClr val="bg1"/>
                </a:solidFill>
                <a:latin typeface="+mj-lt"/>
                <a:cs typeface="Calibri" panose="020F0502020204030204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725055FA-EC63-034E-B383-78552FAEA374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392623" y="1468740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63F1262-F0B7-5B4F-A1EE-7A2D9835E6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468740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1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5F5877A-6F1B-5C4C-8792-78CDE344D0E0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9969025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588936"/>
            <a:ext cx="11432584" cy="5976637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C41291C-383F-CF4B-AB8E-2B40741A62AF}"/>
              </a:ext>
            </a:extLst>
          </p:cNvPr>
          <p:cNvCxnSpPr>
            <a:cxnSpLocks/>
          </p:cNvCxnSpPr>
          <p:nvPr userDrawn="1"/>
        </p:nvCxnSpPr>
        <p:spPr>
          <a:xfrm>
            <a:off x="0" y="292426"/>
            <a:ext cx="12192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34C5937-11C0-4E5A-867C-7AB68EA53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9577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92623" y="292426"/>
            <a:ext cx="10219457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516C013-C8E5-B44C-B6D6-DE71D0CC52C4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4E2D069-321B-434C-BB63-530EE51B6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18354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CA0415B-CCA3-7142-BDAA-6DAC63FB634C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3040D77-4CF4-4BFB-9FFB-8C9746D39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926477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3A34E77-65E8-214A-93DD-907ECB950F42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A9C15D6B-DF62-4A31-87F3-2084A6C59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8934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993359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625705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519864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711877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08797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34037ED-B73E-2946-8FAC-2803EA71C585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026729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134319" y="1"/>
            <a:ext cx="11057681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1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B907ACF-A34F-FE4A-8511-B7FE12F69496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23944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4">
    <p:bg>
      <p:bgPr>
        <a:solidFill>
          <a:schemeClr val="accent4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134319" y="0"/>
            <a:ext cx="1105768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9525627-537D-D740-918D-FD8895672A9F}"/>
              </a:ext>
            </a:extLst>
          </p:cNvPr>
          <p:cNvCxnSpPr>
            <a:cxnSpLocks/>
          </p:cNvCxnSpPr>
          <p:nvPr userDrawn="1"/>
        </p:nvCxnSpPr>
        <p:spPr>
          <a:xfrm>
            <a:off x="1124487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6843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8">
            <a:extLst>
              <a:ext uri="{FF2B5EF4-FFF2-40B4-BE49-F238E27FC236}">
                <a16:creationId xmlns:a16="http://schemas.microsoft.com/office/drawing/2014/main" id="{E0B206EA-4BA0-3F4C-A4ED-E78F311CD8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1"/>
            <a:ext cx="12192000" cy="6858002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txBody>
          <a:bodyPr/>
          <a:lstStyle/>
          <a:p>
            <a:r>
              <a:rPr lang="en-US" smtClean="0"/>
              <a:t>Click icon to add picture</a:t>
            </a:r>
            <a:endParaRPr lang="id-ID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69E9592-D634-1947-B3FB-EB3B7F16FF28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itle 1">
            <a:extLst>
              <a:ext uri="{FF2B5EF4-FFF2-40B4-BE49-F238E27FC236}">
                <a16:creationId xmlns:a16="http://schemas.microsoft.com/office/drawing/2014/main" id="{6D456EAF-F3B8-AF4A-90FF-4B0693C56A3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489057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5" name="Text Placeholder 10">
            <a:extLst>
              <a:ext uri="{FF2B5EF4-FFF2-40B4-BE49-F238E27FC236}">
                <a16:creationId xmlns:a16="http://schemas.microsoft.com/office/drawing/2014/main" id="{F7FB4ADF-1B3E-A442-B2C9-518CBE7637DB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4890578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89966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346059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313354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7313355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39C4094-208E-7E4A-848A-F76A1573073A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235500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5445942" y="292426"/>
            <a:ext cx="6297515" cy="6273148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4418889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5080791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BE71BC7-72EE-294C-9A39-61A77EE295A0}"/>
              </a:ext>
            </a:extLst>
          </p:cNvPr>
          <p:cNvCxnSpPr>
            <a:cxnSpLocks/>
          </p:cNvCxnSpPr>
          <p:nvPr userDrawn="1"/>
        </p:nvCxnSpPr>
        <p:spPr>
          <a:xfrm>
            <a:off x="392623" y="5080791"/>
            <a:ext cx="4609683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738497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5581" y="4418889"/>
            <a:ext cx="3289100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45582" y="5080791"/>
            <a:ext cx="3289100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6AC280-5A8D-B048-BECC-9C306F32508F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890619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aption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5">
            <a:extLst>
              <a:ext uri="{FF2B5EF4-FFF2-40B4-BE49-F238E27FC236}">
                <a16:creationId xmlns:a16="http://schemas.microsoft.com/office/drawing/2014/main" id="{1F4417F7-7CDE-DF44-9B0E-AC44EE99BF4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7670D6E-CED1-EE4B-A761-0D1C7A246FD2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429000"/>
            <a:ext cx="4609683" cy="637507"/>
          </a:xfrm>
        </p:spPr>
        <p:txBody>
          <a:bodyPr lIns="0" rIns="0" anchor="b">
            <a:noAutofit/>
          </a:bodyPr>
          <a:lstStyle>
            <a:lvl1pPr algn="l">
              <a:defRPr sz="40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GOEs HERE</a:t>
            </a:r>
          </a:p>
        </p:txBody>
      </p:sp>
      <p:sp>
        <p:nvSpPr>
          <p:cNvPr id="10" name="Text Placeholder 10">
            <a:extLst>
              <a:ext uri="{FF2B5EF4-FFF2-40B4-BE49-F238E27FC236}">
                <a16:creationId xmlns:a16="http://schemas.microsoft.com/office/drawing/2014/main" id="{0DAC9D44-F28B-2B43-8B6F-260CB811AA3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2" y="4090902"/>
            <a:ext cx="4609683" cy="14847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9F22032-BAB9-744C-B14E-54350BBD1C71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23809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2" y="339645"/>
            <a:ext cx="10219457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2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5605550" y="229400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5683052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5610992" y="3519693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5683052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5610992" y="4784289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5683052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2257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22570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2257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22570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2257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22570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00441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6500441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6500441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6500441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500441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6500441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8A232C0-1AC5-164D-B8B6-CC8F07CF2E21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830752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: Rounded Corners 16">
            <a:extLst>
              <a:ext uri="{FF2B5EF4-FFF2-40B4-BE49-F238E27FC236}">
                <a16:creationId xmlns:a16="http://schemas.microsoft.com/office/drawing/2014/main" id="{B3776AA3-9860-D247-8A43-85FD58FFFD43}"/>
              </a:ext>
            </a:extLst>
          </p:cNvPr>
          <p:cNvSpPr/>
          <p:nvPr/>
        </p:nvSpPr>
        <p:spPr>
          <a:xfrm>
            <a:off x="392623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7" name="Rectangle: Rounded Corners 16">
            <a:extLst>
              <a:ext uri="{FF2B5EF4-FFF2-40B4-BE49-F238E27FC236}">
                <a16:creationId xmlns:a16="http://schemas.microsoft.com/office/drawing/2014/main" id="{F5244B71-4557-B64C-8C28-456C7623AE5B}"/>
              </a:ext>
            </a:extLst>
          </p:cNvPr>
          <p:cNvSpPr/>
          <p:nvPr userDrawn="1"/>
        </p:nvSpPr>
        <p:spPr>
          <a:xfrm>
            <a:off x="392623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1" name="Rectangle: Rounded Corners 16">
            <a:extLst>
              <a:ext uri="{FF2B5EF4-FFF2-40B4-BE49-F238E27FC236}">
                <a16:creationId xmlns:a16="http://schemas.microsoft.com/office/drawing/2014/main" id="{1A5F3004-02A9-1E43-A3E5-8ABCD5ED1A1C}"/>
              </a:ext>
            </a:extLst>
          </p:cNvPr>
          <p:cNvSpPr/>
          <p:nvPr userDrawn="1"/>
        </p:nvSpPr>
        <p:spPr>
          <a:xfrm>
            <a:off x="392623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8" name="Rectangle: Rounded Corners 16">
            <a:extLst>
              <a:ext uri="{FF2B5EF4-FFF2-40B4-BE49-F238E27FC236}">
                <a16:creationId xmlns:a16="http://schemas.microsoft.com/office/drawing/2014/main" id="{491E125D-06D1-A343-A3C9-CBC63A66CDC0}"/>
              </a:ext>
            </a:extLst>
          </p:cNvPr>
          <p:cNvSpPr/>
          <p:nvPr userDrawn="1"/>
        </p:nvSpPr>
        <p:spPr>
          <a:xfrm>
            <a:off x="6472581" y="2356447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428792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0" name="Rectangle: Rounded Corners 16">
            <a:extLst>
              <a:ext uri="{FF2B5EF4-FFF2-40B4-BE49-F238E27FC236}">
                <a16:creationId xmlns:a16="http://schemas.microsoft.com/office/drawing/2014/main" id="{9DDF7684-5C6D-B344-A059-87C2BDD8657A}"/>
              </a:ext>
            </a:extLst>
          </p:cNvPr>
          <p:cNvSpPr/>
          <p:nvPr userDrawn="1"/>
        </p:nvSpPr>
        <p:spPr>
          <a:xfrm>
            <a:off x="6472581" y="3582132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654477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2" name="Rectangle: Rounded Corners 16">
            <a:extLst>
              <a:ext uri="{FF2B5EF4-FFF2-40B4-BE49-F238E27FC236}">
                <a16:creationId xmlns:a16="http://schemas.microsoft.com/office/drawing/2014/main" id="{FE14D617-9285-9D4D-84E4-7BBD145B397E}"/>
              </a:ext>
            </a:extLst>
          </p:cNvPr>
          <p:cNvSpPr/>
          <p:nvPr userDrawn="1"/>
        </p:nvSpPr>
        <p:spPr>
          <a:xfrm>
            <a:off x="6472581" y="4846728"/>
            <a:ext cx="506948" cy="506948"/>
          </a:xfrm>
          <a:prstGeom prst="roundRect">
            <a:avLst/>
          </a:prstGeom>
          <a:noFill/>
          <a:ln w="1905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d-ID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91907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/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574890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328032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807945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561087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5068709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821851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84402679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D2B2CC15-A5D6-7646-B184-255F86FB708E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48661" y="339645"/>
            <a:ext cx="10113030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73089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73089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73089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949266" y="2366353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949266" y="3592038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949266" y="485663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48878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2488784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248878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2488784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248878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2488784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766655" y="2512451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766655" y="2265592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766655" y="3745506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766655" y="3498647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766655" y="5006270"/>
            <a:ext cx="3995035" cy="426685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766655" y="4759411"/>
            <a:ext cx="3995036" cy="365095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2D604C81-B013-4641-9B16-5E9ECBD30CBA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1681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verview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icture Placeholder 5">
            <a:extLst>
              <a:ext uri="{FF2B5EF4-FFF2-40B4-BE49-F238E27FC236}">
                <a16:creationId xmlns:a16="http://schemas.microsoft.com/office/drawing/2014/main" id="{C76CA39F-4826-EC4A-B911-A0B38E489269}"/>
              </a:ext>
            </a:extLst>
          </p:cNvPr>
          <p:cNvSpPr>
            <a:spLocks noGrp="1"/>
          </p:cNvSpPr>
          <p:nvPr>
            <p:ph type="pic" sz="quarter" idx="41"/>
          </p:nvPr>
        </p:nvSpPr>
        <p:spPr>
          <a:xfrm>
            <a:off x="0" y="0"/>
            <a:ext cx="12191999" cy="6858000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 anchor="ctr">
            <a:noAutofit/>
          </a:bodyPr>
          <a:lstStyle>
            <a:lvl1pPr algn="ctr">
              <a:defRPr sz="1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F9F391E-143D-F948-ADAE-29AEA3C1EBFB}" type="datetimeFigureOut">
              <a:rPr lang="en-US" smtClean="0"/>
              <a:pPr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1FEFF75-79D2-EE46-877B-299D1510E68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974810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2038081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7A07194D-FDC6-4941-AE99-5ED1F7F4C585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64683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58" name="Picture Placeholder 5">
            <a:extLst>
              <a:ext uri="{FF2B5EF4-FFF2-40B4-BE49-F238E27FC236}">
                <a16:creationId xmlns:a16="http://schemas.microsoft.com/office/drawing/2014/main" id="{B12F4613-2BD8-E54D-A2E0-8707A28A10A4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64683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62" name="Picture Placeholder 5">
            <a:extLst>
              <a:ext uri="{FF2B5EF4-FFF2-40B4-BE49-F238E27FC236}">
                <a16:creationId xmlns:a16="http://schemas.microsoft.com/office/drawing/2014/main" id="{1A844DD7-EE1E-F04F-91C7-38039BFF2046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64683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99" name="Picture Placeholder 5">
            <a:extLst>
              <a:ext uri="{FF2B5EF4-FFF2-40B4-BE49-F238E27FC236}">
                <a16:creationId xmlns:a16="http://schemas.microsoft.com/office/drawing/2014/main" id="{26670858-0422-9546-B0BD-9B2D594140BA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6544641" y="2215464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1" name="Picture Placeholder 5">
            <a:extLst>
              <a:ext uri="{FF2B5EF4-FFF2-40B4-BE49-F238E27FC236}">
                <a16:creationId xmlns:a16="http://schemas.microsoft.com/office/drawing/2014/main" id="{72578CBB-F47F-C740-982B-BA1719663CCD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6544641" y="3441149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3" name="Picture Placeholder 5">
            <a:extLst>
              <a:ext uri="{FF2B5EF4-FFF2-40B4-BE49-F238E27FC236}">
                <a16:creationId xmlns:a16="http://schemas.microsoft.com/office/drawing/2014/main" id="{32A1D8CC-0021-A243-9775-CF930D41B94D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6544641" y="4705745"/>
            <a:ext cx="369944" cy="3687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107" name="Text Placeholder 10">
            <a:extLst>
              <a:ext uri="{FF2B5EF4-FFF2-40B4-BE49-F238E27FC236}">
                <a16:creationId xmlns:a16="http://schemas.microsoft.com/office/drawing/2014/main" id="{8867B6C6-0A29-A04E-BAE5-B9060225E124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213862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09" name="Text Placeholder 2">
            <a:extLst>
              <a:ext uri="{FF2B5EF4-FFF2-40B4-BE49-F238E27FC236}">
                <a16:creationId xmlns:a16="http://schemas.microsoft.com/office/drawing/2014/main" id="{9DF49D7C-2E08-9348-9C2B-0496EF9612DF}"/>
              </a:ext>
            </a:extLst>
          </p:cNvPr>
          <p:cNvSpPr>
            <a:spLocks noGrp="1"/>
          </p:cNvSpPr>
          <p:nvPr>
            <p:ph type="body" idx="26"/>
          </p:nvPr>
        </p:nvSpPr>
        <p:spPr>
          <a:xfrm>
            <a:off x="1213862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0" name="Text Placeholder 10">
            <a:extLst>
              <a:ext uri="{FF2B5EF4-FFF2-40B4-BE49-F238E27FC236}">
                <a16:creationId xmlns:a16="http://schemas.microsoft.com/office/drawing/2014/main" id="{2733402A-D14F-6D48-A59D-329C3824DD2E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213862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1" name="Text Placeholder 2">
            <a:extLst>
              <a:ext uri="{FF2B5EF4-FFF2-40B4-BE49-F238E27FC236}">
                <a16:creationId xmlns:a16="http://schemas.microsoft.com/office/drawing/2014/main" id="{3886AD51-641D-6B44-B558-2B15E88D1BC5}"/>
              </a:ext>
            </a:extLst>
          </p:cNvPr>
          <p:cNvSpPr>
            <a:spLocks noGrp="1"/>
          </p:cNvSpPr>
          <p:nvPr>
            <p:ph type="body" idx="28"/>
          </p:nvPr>
        </p:nvSpPr>
        <p:spPr>
          <a:xfrm>
            <a:off x="1213862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2" name="Text Placeholder 10">
            <a:extLst>
              <a:ext uri="{FF2B5EF4-FFF2-40B4-BE49-F238E27FC236}">
                <a16:creationId xmlns:a16="http://schemas.microsoft.com/office/drawing/2014/main" id="{C00297CA-1F0B-4C44-852F-CF6FEA9F948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213862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13" name="Text Placeholder 2">
            <a:extLst>
              <a:ext uri="{FF2B5EF4-FFF2-40B4-BE49-F238E27FC236}">
                <a16:creationId xmlns:a16="http://schemas.microsoft.com/office/drawing/2014/main" id="{3F704107-F38D-E044-8226-ACDDEDEDC605}"/>
              </a:ext>
            </a:extLst>
          </p:cNvPr>
          <p:cNvSpPr>
            <a:spLocks noGrp="1"/>
          </p:cNvSpPr>
          <p:nvPr>
            <p:ph type="body" idx="30"/>
          </p:nvPr>
        </p:nvSpPr>
        <p:spPr>
          <a:xfrm>
            <a:off x="1213862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4" name="Text Placeholder 10">
            <a:extLst>
              <a:ext uri="{FF2B5EF4-FFF2-40B4-BE49-F238E27FC236}">
                <a16:creationId xmlns:a16="http://schemas.microsoft.com/office/drawing/2014/main" id="{7A332327-16D9-9B48-8EAC-A4F377D5904D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7358765" y="2361562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5" name="Text Placeholder 2">
            <a:extLst>
              <a:ext uri="{FF2B5EF4-FFF2-40B4-BE49-F238E27FC236}">
                <a16:creationId xmlns:a16="http://schemas.microsoft.com/office/drawing/2014/main" id="{8EB0263B-D418-C14A-A00B-092B5EB5C515}"/>
              </a:ext>
            </a:extLst>
          </p:cNvPr>
          <p:cNvSpPr>
            <a:spLocks noGrp="1"/>
          </p:cNvSpPr>
          <p:nvPr>
            <p:ph type="body" idx="34"/>
          </p:nvPr>
        </p:nvSpPr>
        <p:spPr>
          <a:xfrm>
            <a:off x="7358764" y="2114704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6" name="Text Placeholder 10">
            <a:extLst>
              <a:ext uri="{FF2B5EF4-FFF2-40B4-BE49-F238E27FC236}">
                <a16:creationId xmlns:a16="http://schemas.microsoft.com/office/drawing/2014/main" id="{53CC49A6-2AB5-664B-9A6C-56D70E1382D7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358765" y="3594617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7" name="Text Placeholder 2">
            <a:extLst>
              <a:ext uri="{FF2B5EF4-FFF2-40B4-BE49-F238E27FC236}">
                <a16:creationId xmlns:a16="http://schemas.microsoft.com/office/drawing/2014/main" id="{718CCABC-AF06-5241-8D13-EB2F4637D435}"/>
              </a:ext>
            </a:extLst>
          </p:cNvPr>
          <p:cNvSpPr>
            <a:spLocks noGrp="1"/>
          </p:cNvSpPr>
          <p:nvPr>
            <p:ph type="body" idx="36"/>
          </p:nvPr>
        </p:nvSpPr>
        <p:spPr>
          <a:xfrm>
            <a:off x="7358764" y="3347759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8" name="Text Placeholder 10">
            <a:extLst>
              <a:ext uri="{FF2B5EF4-FFF2-40B4-BE49-F238E27FC236}">
                <a16:creationId xmlns:a16="http://schemas.microsoft.com/office/drawing/2014/main" id="{5119242C-1FE8-C140-9349-8172F954E3CB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7358765" y="4855381"/>
            <a:ext cx="4411704" cy="365077"/>
          </a:xfrm>
        </p:spPr>
        <p:txBody>
          <a:bodyPr lIns="0" rIns="0" anchor="t">
            <a:noAutofit/>
          </a:bodyPr>
          <a:lstStyle>
            <a:lvl1pPr marL="0" indent="0">
              <a:lnSpc>
                <a:spcPct val="100000"/>
              </a:lnSpc>
              <a:buNone/>
              <a:defRPr sz="14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2pPr>
            <a:lvl3pPr marL="9144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3pPr>
            <a:lvl4pPr marL="13716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4pPr>
            <a:lvl5pPr marL="1828800" indent="0">
              <a:lnSpc>
                <a:spcPct val="100000"/>
              </a:lnSpc>
              <a:buNone/>
              <a:defRPr sz="900">
                <a:solidFill>
                  <a:schemeClr val="tx1"/>
                </a:solidFill>
                <a:latin typeface="Speak Pro" panose="020B0504020101020102" pitchFamily="34" charset="0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9" name="Text Placeholder 2">
            <a:extLst>
              <a:ext uri="{FF2B5EF4-FFF2-40B4-BE49-F238E27FC236}">
                <a16:creationId xmlns:a16="http://schemas.microsoft.com/office/drawing/2014/main" id="{23F2AE0B-3E70-BB47-8FBC-FE66A5A297BD}"/>
              </a:ext>
            </a:extLst>
          </p:cNvPr>
          <p:cNvSpPr>
            <a:spLocks noGrp="1"/>
          </p:cNvSpPr>
          <p:nvPr>
            <p:ph type="body" idx="38"/>
          </p:nvPr>
        </p:nvSpPr>
        <p:spPr>
          <a:xfrm>
            <a:off x="7358764" y="4608523"/>
            <a:ext cx="4411705" cy="312380"/>
          </a:xfrm>
        </p:spPr>
        <p:txBody>
          <a:bodyPr lIns="0" anchor="b">
            <a:noAutofit/>
          </a:bodyPr>
          <a:lstStyle>
            <a:lvl1pPr marL="0" indent="0">
              <a:buNone/>
              <a:defRPr sz="1800" b="1" cap="all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AF7CBB0-F32C-B84C-AEEA-FA0944BBB865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5857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_5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37D7B648-BE60-43F4-8E11-2AB267410D4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1" cy="6858000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1662FCA-743F-AC4A-B6AC-269A9A26ECF8}"/>
              </a:ext>
            </a:extLst>
          </p:cNvPr>
          <p:cNvSpPr>
            <a:spLocks noGrp="1"/>
          </p:cNvSpPr>
          <p:nvPr>
            <p:ph type="body" idx="13" hasCustomPrompt="1"/>
          </p:nvPr>
        </p:nvSpPr>
        <p:spPr>
          <a:xfrm>
            <a:off x="1524000" y="5286196"/>
            <a:ext cx="4179375" cy="356462"/>
          </a:xfrm>
        </p:spPr>
        <p:txBody>
          <a:bodyPr lIns="0" rIns="0">
            <a:normAutofit/>
          </a:bodyPr>
          <a:lstStyle>
            <a:lvl1pPr marL="0" indent="0">
              <a:buNone/>
              <a:defRPr sz="1800" b="1" i="0" cap="all" spc="300" baseline="0">
                <a:solidFill>
                  <a:schemeClr val="bg1"/>
                </a:solidFill>
                <a:latin typeface="Speak Pro" panose="020B0504020101020102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Subtitle goes here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BC2EA4E-1692-1548-A245-3DC65B856D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 lIns="0" rIns="0" anchor="b">
            <a:normAutofit/>
          </a:bodyPr>
          <a:lstStyle>
            <a:lvl1pPr algn="l">
              <a:defRPr sz="48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B4FF4E3-951F-F040-800F-0DDAC2CCC507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05422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9790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011521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011522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21F7CE-A4E6-574A-B490-8FC432772886}"/>
              </a:ext>
            </a:extLst>
          </p:cNvPr>
          <p:cNvCxnSpPr>
            <a:cxnSpLocks/>
          </p:cNvCxnSpPr>
          <p:nvPr userDrawn="1"/>
        </p:nvCxnSpPr>
        <p:spPr>
          <a:xfrm>
            <a:off x="11057682" y="0"/>
            <a:ext cx="0" cy="685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025126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accent4">
                    <a:lumMod val="75000"/>
                  </a:schemeClr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8CF93E56-30EE-384E-9A8A-090C645582DB}"/>
              </a:ext>
            </a:extLst>
          </p:cNvPr>
          <p:cNvCxnSpPr>
            <a:cxnSpLocks/>
          </p:cNvCxnSpPr>
          <p:nvPr userDrawn="1"/>
        </p:nvCxnSpPr>
        <p:spPr>
          <a:xfrm>
            <a:off x="392623" y="1405468"/>
            <a:ext cx="11369068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0572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5">
            <a:extLst>
              <a:ext uri="{FF2B5EF4-FFF2-40B4-BE49-F238E27FC236}">
                <a16:creationId xmlns:a16="http://schemas.microsoft.com/office/drawing/2014/main" id="{91DF7114-976E-3345-A7C4-77F951EA42C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627321" y="339645"/>
            <a:ext cx="10134369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627322" y="1507066"/>
            <a:ext cx="10134371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78CECE2-CD4D-4A44-927A-53FFE158AF1C}"/>
              </a:ext>
            </a:extLst>
          </p:cNvPr>
          <p:cNvCxnSpPr>
            <a:cxnSpLocks/>
          </p:cNvCxnSpPr>
          <p:nvPr userDrawn="1"/>
        </p:nvCxnSpPr>
        <p:spPr>
          <a:xfrm>
            <a:off x="1134319" y="0"/>
            <a:ext cx="0" cy="685800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8067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5">
            <a:extLst>
              <a:ext uri="{FF2B5EF4-FFF2-40B4-BE49-F238E27FC236}">
                <a16:creationId xmlns:a16="http://schemas.microsoft.com/office/drawing/2014/main" id="{CCA2E80D-B045-2346-9C1F-70BFBD4AF7B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1" y="-1"/>
            <a:ext cx="12192000" cy="6857999"/>
          </a:xfrm>
          <a:custGeom>
            <a:avLst/>
            <a:gdLst>
              <a:gd name="connsiteX0" fmla="*/ 0 w 5822209"/>
              <a:gd name="connsiteY0" fmla="*/ 0 h 4427316"/>
              <a:gd name="connsiteX1" fmla="*/ 5822209 w 5822209"/>
              <a:gd name="connsiteY1" fmla="*/ 0 h 4427316"/>
              <a:gd name="connsiteX2" fmla="*/ 5822209 w 5822209"/>
              <a:gd name="connsiteY2" fmla="*/ 4427316 h 4427316"/>
              <a:gd name="connsiteX3" fmla="*/ 0 w 5822209"/>
              <a:gd name="connsiteY3" fmla="*/ 4427316 h 4427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822209" h="4427316">
                <a:moveTo>
                  <a:pt x="0" y="0"/>
                </a:moveTo>
                <a:lnTo>
                  <a:pt x="5822209" y="0"/>
                </a:lnTo>
                <a:lnTo>
                  <a:pt x="5822209" y="4427316"/>
                </a:lnTo>
                <a:lnTo>
                  <a:pt x="0" y="4427316"/>
                </a:lnTo>
                <a:close/>
              </a:path>
            </a:pathLst>
          </a:custGeom>
          <a:solidFill>
            <a:schemeClr val="accent4">
              <a:lumMod val="50000"/>
            </a:schemeClr>
          </a:solidFill>
        </p:spPr>
        <p:txBody>
          <a:bodyPr wrap="square">
            <a:noAutofit/>
          </a:bodyPr>
          <a:lstStyle/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62DFD1-09C0-6845-8219-0846F32E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F391E-143D-F948-ADAE-29AEA3C1EBFB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7D7355-C4D0-1F4D-A365-E4AF1D8FE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771307-5F5C-D847-B837-8C60542C4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FEFF75-79D2-EE46-877B-299D1510E68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B04801C-3319-AC43-9484-8377A4F8F25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392623" y="339645"/>
            <a:ext cx="11369068" cy="1002552"/>
          </a:xfrm>
        </p:spPr>
        <p:txBody>
          <a:bodyPr lIns="0" rIns="0" anchor="b">
            <a:noAutofit/>
          </a:bodyPr>
          <a:lstStyle>
            <a:lvl1pPr algn="l">
              <a:defRPr sz="4500" b="0" i="0" cap="all" baseline="0">
                <a:solidFill>
                  <a:schemeClr val="bg1"/>
                </a:solidFill>
                <a:latin typeface="Sagona ExtraLight" panose="02020303050505020204" pitchFamily="18" charset="0"/>
              </a:defRPr>
            </a:lvl1pPr>
          </a:lstStyle>
          <a:p>
            <a:r>
              <a:rPr lang="en-US" dirty="0"/>
              <a:t>TITLE GOE HERE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3D67D640-AB06-EE4B-868D-F46A30705F6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92624" y="1507066"/>
            <a:ext cx="11369070" cy="4849283"/>
          </a:xfrm>
        </p:spPr>
        <p:txBody>
          <a:bodyPr lIns="0" rIns="0" anchor="t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1pPr>
            <a:lvl2pPr marL="4572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2pPr>
            <a:lvl3pPr marL="9144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3pPr>
            <a:lvl4pPr marL="13716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4pPr>
            <a:lvl5pPr marL="182880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  <a:latin typeface="+mj-lt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B781E455-9E6F-1B48-A537-F86699963276}"/>
              </a:ext>
            </a:extLst>
          </p:cNvPr>
          <p:cNvCxnSpPr>
            <a:cxnSpLocks/>
          </p:cNvCxnSpPr>
          <p:nvPr userDrawn="1"/>
        </p:nvCxnSpPr>
        <p:spPr>
          <a:xfrm>
            <a:off x="392623" y="1342197"/>
            <a:ext cx="0" cy="0"/>
          </a:xfrm>
          <a:prstGeom prst="line">
            <a:avLst/>
          </a:prstGeom>
          <a:ln w="12700">
            <a:solidFill>
              <a:schemeClr val="tx1">
                <a:lumMod val="85000"/>
                <a:lumOff val="1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40B4699-8C04-D74B-BFAF-27221E81DEBB}"/>
              </a:ext>
            </a:extLst>
          </p:cNvPr>
          <p:cNvCxnSpPr>
            <a:cxnSpLocks/>
          </p:cNvCxnSpPr>
          <p:nvPr userDrawn="1"/>
        </p:nvCxnSpPr>
        <p:spPr>
          <a:xfrm>
            <a:off x="0" y="5992966"/>
            <a:ext cx="12192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43870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902FA6-24E0-3C4A-8B7A-F529DB122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845A71-C369-2A42-A14F-2BD1985F75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70798-FB93-8742-9A92-FA7A241AF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356824-A55C-4F44-B9CB-109B027241D7}" type="datetimeFigureOut">
              <a:rPr lang="en-US" smtClean="0"/>
              <a:t>6/16/2025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42A715-D537-DD4B-8BE6-1E573155F1E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A9E735-B191-784C-98F7-65384DACA4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6627B-E4D5-2947-8E88-B84039729B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5829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3" r:id="rId2"/>
    <p:sldLayoutId id="2147483670" r:id="rId3"/>
    <p:sldLayoutId id="2147483674" r:id="rId4"/>
    <p:sldLayoutId id="2147483661" r:id="rId5"/>
    <p:sldLayoutId id="2147483676" r:id="rId6"/>
    <p:sldLayoutId id="2147483675" r:id="rId7"/>
    <p:sldLayoutId id="2147483677" r:id="rId8"/>
    <p:sldLayoutId id="2147483678" r:id="rId9"/>
    <p:sldLayoutId id="2147483679" r:id="rId10"/>
    <p:sldLayoutId id="2147483681" r:id="rId11"/>
    <p:sldLayoutId id="2147483682" r:id="rId12"/>
    <p:sldLayoutId id="2147483686" r:id="rId13"/>
    <p:sldLayoutId id="2147483663" r:id="rId14"/>
    <p:sldLayoutId id="2147483683" r:id="rId15"/>
    <p:sldLayoutId id="2147483685" r:id="rId16"/>
    <p:sldLayoutId id="2147483684" r:id="rId17"/>
    <p:sldLayoutId id="2147483680" r:id="rId18"/>
    <p:sldLayoutId id="2147483691" r:id="rId19"/>
    <p:sldLayoutId id="2147483692" r:id="rId20"/>
    <p:sldLayoutId id="2147483693" r:id="rId21"/>
    <p:sldLayoutId id="2147483694" r:id="rId22"/>
    <p:sldLayoutId id="2147483688" r:id="rId23"/>
    <p:sldLayoutId id="2147483687" r:id="rId24"/>
    <p:sldLayoutId id="2147483689" r:id="rId25"/>
    <p:sldLayoutId id="2147483690" r:id="rId26"/>
    <p:sldLayoutId id="2147483695" r:id="rId27"/>
    <p:sldLayoutId id="2147483696" r:id="rId28"/>
    <p:sldLayoutId id="2147483697" r:id="rId29"/>
    <p:sldLayoutId id="2147483698" r:id="rId30"/>
    <p:sldLayoutId id="2147483703" r:id="rId31"/>
    <p:sldLayoutId id="2147483704" r:id="rId32"/>
    <p:sldLayoutId id="2147483705" r:id="rId33"/>
    <p:sldLayoutId id="2147483706" r:id="rId34"/>
    <p:sldLayoutId id="2147483700" r:id="rId35"/>
    <p:sldLayoutId id="2147483699" r:id="rId36"/>
    <p:sldLayoutId id="2147483701" r:id="rId37"/>
    <p:sldLayoutId id="2147483702" r:id="rId3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21" descr="Woman on tablet ">
            <a:extLst>
              <a:ext uri="{FF2B5EF4-FFF2-40B4-BE49-F238E27FC236}">
                <a16:creationId xmlns:a16="http://schemas.microsoft.com/office/drawing/2014/main" id="{DB20DB88-CBCC-9A4A-BA0A-4807E1B8E804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 rotWithShape="1">
          <a:blip r:embed="rId2" cstate="screen">
            <a:duotone>
              <a:prstClr val="black"/>
              <a:schemeClr val="accent3">
                <a:tint val="45000"/>
                <a:satMod val="400000"/>
              </a:schemeClr>
            </a:duotone>
            <a:alphaModFix amt="35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4632" r="4632"/>
          <a:stretch/>
        </p:blipFill>
        <p:spPr>
          <a:xfrm>
            <a:off x="1134319" y="0"/>
            <a:ext cx="11057681" cy="6858000"/>
          </a:xfrm>
        </p:spPr>
      </p:pic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48362CB-F41D-164B-BAC7-F91A6E68A2AC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1524000" y="5286196"/>
            <a:ext cx="4179375" cy="356462"/>
          </a:xfrm>
        </p:spPr>
        <p:txBody>
          <a:bodyPr/>
          <a:lstStyle/>
          <a:p>
            <a:r>
              <a:rPr lang="en-US" dirty="0" smtClean="0"/>
              <a:t>Syeda Irha Azhar Kazmi</a:t>
            </a:r>
            <a:endParaRPr lang="id-ID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715790"/>
            <a:ext cx="4179376" cy="2387600"/>
          </a:xfrm>
        </p:spPr>
        <p:txBody>
          <a:bodyPr/>
          <a:lstStyle/>
          <a:p>
            <a:r>
              <a:rPr lang="en-US" b="1" dirty="0" smtClean="0"/>
              <a:t>Ai agent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2858479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2B178B4-CDED-454C-BED2-2E2B10ADA7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Methodology overview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54E9E228-B02C-3941-B458-23CB2D67B476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Framework: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Built using LangChain + Ollama for local LLM execution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Default model – llama3.2 (runs locally with no cloud dependency)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Agent Type: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ConversationalReactDescription for dynamic, multi-turn tasks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Use: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🔍 Web Search via DuckDuckGo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Calculator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via LLMMathChain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🐍 Python REPL (with security limits)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Memory: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Short-term: Conversation buffer (last 5 messages)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Long-term (optional): FAISS vector store</a:t>
            </a:r>
          </a:p>
        </p:txBody>
      </p:sp>
    </p:spTree>
    <p:extLst>
      <p:ext uri="{BB962C8B-B14F-4D97-AF65-F5344CB8AC3E}">
        <p14:creationId xmlns:p14="http://schemas.microsoft.com/office/powerpoint/2010/main" val="26252971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9444" y="-1"/>
            <a:ext cx="11012556" cy="6857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69" y="0"/>
            <a:ext cx="4179376" cy="238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Agent Architecture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648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Placeholder 15">
            <a:extLst>
              <a:ext uri="{FF2B5EF4-FFF2-40B4-BE49-F238E27FC236}">
                <a16:creationId xmlns:a16="http://schemas.microsoft.com/office/drawing/2014/main" id="{C4C2D77A-C801-9B4E-B6FB-9402525D52F3}"/>
              </a:ext>
              <a:ext uri="{C183D7F6-B498-43B3-948B-1728B52AA6E4}">
                <adec:decorative xmlns:adec="http://schemas.microsoft.com/office/drawing/2017/decorative" xmlns="" val="0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6192" y="-1"/>
            <a:ext cx="11025808" cy="6857999"/>
          </a:xfr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99516ACA-375D-1140-8EDA-CE04AAC7580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8469" y="0"/>
            <a:ext cx="4179376" cy="2387600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chemeClr val="bg1"/>
                </a:solidFill>
              </a:rPr>
              <a:t>Key Components</a:t>
            </a:r>
            <a:endParaRPr lang="en-US" sz="4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5482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Placeholder 7">
            <a:extLst>
              <a:ext uri="{FF2B5EF4-FFF2-40B4-BE49-F238E27FC236}">
                <a16:creationId xmlns:a16="http://schemas.microsoft.com/office/drawing/2014/main" id="{F052F1AC-BE37-2941-839E-B43E10537AD8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0" y="2069068"/>
            <a:ext cx="5261113" cy="2355543"/>
          </a:xfrm>
        </p:spPr>
      </p:pic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671A034-1CDF-8B46-90C5-63321B0C91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93497" y="936103"/>
            <a:ext cx="3988904" cy="5226158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UI: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Streamlit-based chat interface with real-time response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Prompting Strategy: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Uses an implicit system prompt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Maintains conversation context (2048-token window)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 Safety: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REPL is sandboxed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REPL and search have execution timeouts &amp; rate limits</a:t>
            </a:r>
          </a:p>
          <a:p>
            <a:pPr>
              <a:lnSpc>
                <a:spcPct val="150000"/>
              </a:lnSpc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LLM Settings: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Temperature: 0.2</a:t>
            </a:r>
          </a:p>
          <a:p>
            <a:pPr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Top-k, top-p sampling for balanced output</a:t>
            </a:r>
          </a:p>
        </p:txBody>
      </p:sp>
      <p:sp>
        <p:nvSpPr>
          <p:cNvPr id="21" name="Title 20">
            <a:extLst>
              <a:ext uri="{FF2B5EF4-FFF2-40B4-BE49-F238E27FC236}">
                <a16:creationId xmlns:a16="http://schemas.microsoft.com/office/drawing/2014/main" id="{B3E69B71-5849-7541-ADEA-D19838B3CF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371061"/>
            <a:ext cx="5261113" cy="1550505"/>
          </a:xfrm>
        </p:spPr>
        <p:txBody>
          <a:bodyPr>
            <a:normAutofit/>
          </a:bodyPr>
          <a:lstStyle/>
          <a:p>
            <a:r>
              <a:rPr lang="en-US" sz="4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Implementation Details</a:t>
            </a:r>
            <a:endParaRPr lang="en-US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4424611"/>
            <a:ext cx="5261113" cy="20690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7823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🧠 </a:t>
            </a:r>
            <a:r>
              <a:rPr lang="en-US" dirty="0"/>
              <a:t>General Knowledge: “Tell me about quantum computing”</a:t>
            </a:r>
          </a:p>
          <a:p>
            <a:pPr>
              <a:lnSpc>
                <a:spcPct val="150000"/>
              </a:lnSpc>
            </a:pPr>
            <a:r>
              <a:rPr lang="en-US" dirty="0"/>
              <a:t>➗ Math: “45 * 89 + 32 / 8”</a:t>
            </a:r>
          </a:p>
          <a:p>
            <a:pPr>
              <a:lnSpc>
                <a:spcPct val="150000"/>
              </a:lnSpc>
            </a:pPr>
            <a:r>
              <a:rPr lang="en-US" dirty="0"/>
              <a:t>🧑‍💻 Code: “Python function to calculate factorial</a:t>
            </a:r>
            <a:r>
              <a:rPr lang="en-US" dirty="0" smtClean="0"/>
              <a:t>”</a:t>
            </a:r>
            <a:endParaRPr lang="en-US" dirty="0"/>
          </a:p>
        </p:txBody>
      </p:sp>
      <p:pic>
        <p:nvPicPr>
          <p:cNvPr id="2" name="Content Placeholder 1"/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321048" y="1880696"/>
            <a:ext cx="5224346" cy="3867492"/>
          </a:xfrm>
          <a:prstGeom prst="rect">
            <a:avLst/>
          </a:prstGeom>
        </p:spPr>
      </p:pic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US" dirty="0" smtClean="0"/>
              <a:t>Use Case Tested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32845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1" y="2517913"/>
            <a:ext cx="3275983" cy="365905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Works </a:t>
            </a:r>
            <a:r>
              <a:rPr lang="en-US" dirty="0"/>
              <a:t>offline with local models</a:t>
            </a:r>
          </a:p>
          <a:p>
            <a:pPr>
              <a:lnSpc>
                <a:spcPct val="200000"/>
              </a:lnSpc>
            </a:pPr>
            <a:r>
              <a:rPr lang="en-US" dirty="0"/>
              <a:t>Multi-turn reasoning with memory</a:t>
            </a:r>
          </a:p>
          <a:p>
            <a:pPr>
              <a:lnSpc>
                <a:spcPct val="200000"/>
              </a:lnSpc>
            </a:pPr>
            <a:r>
              <a:rPr lang="en-US" dirty="0"/>
              <a:t>Executes safe code and math </a:t>
            </a:r>
            <a:r>
              <a:rPr lang="en-US" dirty="0" smtClean="0"/>
              <a:t>tasks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US" dirty="0" smtClean="0"/>
              <a:t>Strengths</a:t>
            </a:r>
            <a:endParaRPr lang="en-US" dirty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1926" y="1978722"/>
            <a:ext cx="3155970" cy="4198241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13326" y="1468740"/>
            <a:ext cx="3664651" cy="3188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3064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21">
            <a:extLst>
              <a:ext uri="{FF2B5EF4-FFF2-40B4-BE49-F238E27FC236}">
                <a16:creationId xmlns:a16="http://schemas.microsoft.com/office/drawing/2014/main" id="{E93AABDC-C3FD-F345-990B-6E2D883104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Results and evaluation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315FCB-0039-EF4F-AFE0-33905D9192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627322" y="2330824"/>
            <a:ext cx="4071114" cy="3846139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dirty="0" smtClean="0"/>
              <a:t>First </a:t>
            </a:r>
            <a:r>
              <a:rPr lang="en-US" dirty="0"/>
              <a:t>output may be slow (model warm-up)</a:t>
            </a:r>
          </a:p>
          <a:p>
            <a:pPr>
              <a:lnSpc>
                <a:spcPct val="200000"/>
              </a:lnSpc>
            </a:pPr>
            <a:r>
              <a:rPr lang="en-US" dirty="0"/>
              <a:t>Limited to system resources and context window size</a:t>
            </a:r>
            <a:endParaRPr lang="en-US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F0150DF7-4A8B-444C-8CA1-24A9B9191B80}"/>
              </a:ext>
            </a:extLst>
          </p:cNvPr>
          <p:cNvSpPr>
            <a:spLocks noGrp="1"/>
          </p:cNvSpPr>
          <p:nvPr>
            <p:ph type="body" idx="13"/>
          </p:nvPr>
        </p:nvSpPr>
        <p:spPr/>
        <p:txBody>
          <a:bodyPr/>
          <a:lstStyle/>
          <a:p>
            <a:pPr lvl="0"/>
            <a:r>
              <a:rPr lang="en-US" dirty="0" smtClean="0"/>
              <a:t>Limitations</a:t>
            </a:r>
            <a:endParaRPr lang="en-US" dirty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3190" y="1772561"/>
            <a:ext cx="5878500" cy="4177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136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ool">
      <a:dk1>
        <a:srgbClr val="000000"/>
      </a:dk1>
      <a:lt1>
        <a:srgbClr val="FFFFFF"/>
      </a:lt1>
      <a:dk2>
        <a:srgbClr val="464646"/>
      </a:dk2>
      <a:lt2>
        <a:srgbClr val="FFFFFF"/>
      </a:lt2>
      <a:accent1>
        <a:srgbClr val="15D1BB"/>
      </a:accent1>
      <a:accent2>
        <a:srgbClr val="0FB4DB"/>
      </a:accent2>
      <a:accent3>
        <a:srgbClr val="0D81BB"/>
      </a:accent3>
      <a:accent4>
        <a:srgbClr val="045FC4"/>
      </a:accent4>
      <a:accent5>
        <a:srgbClr val="953FF3"/>
      </a:accent5>
      <a:accent6>
        <a:srgbClr val="C03EF4"/>
      </a:accent6>
      <a:hlink>
        <a:srgbClr val="8F8F8F"/>
      </a:hlink>
      <a:folHlink>
        <a:srgbClr val="A5A5A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LT Template_Modern Clean Sophisticated_01_AS - v6" id="{0AA3A176-5614-4CF7-97C7-387B0FB7AD04}" vid="{229230A5-5D58-4AD6-A6F9-E951DED424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42480f6609812271f56e53f2aff71704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4b48d77c16982ba2890c3fe2b4c067b2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04045008-BD42-4B24-A6F5-0E1C58790533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00B52848-9F15-412E-907E-592D80B16D3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1A621F2-4F72-4D03-9533-F4606037C00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Modern clean sophisticated presentation</Template>
  <TotalTime>0</TotalTime>
  <Words>218</Words>
  <Application>Microsoft Office PowerPoint</Application>
  <PresentationFormat>Widescreen</PresentationFormat>
  <Paragraphs>40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6" baseType="lpstr">
      <vt:lpstr>Arial</vt:lpstr>
      <vt:lpstr>Calibri</vt:lpstr>
      <vt:lpstr>Calibri Light</vt:lpstr>
      <vt:lpstr>Sagona ExtraLight</vt:lpstr>
      <vt:lpstr>Speak Pro</vt:lpstr>
      <vt:lpstr>Times New Roman</vt:lpstr>
      <vt:lpstr>Wingdings</vt:lpstr>
      <vt:lpstr>Office Theme</vt:lpstr>
      <vt:lpstr>Ai agent</vt:lpstr>
      <vt:lpstr>Methodology overview</vt:lpstr>
      <vt:lpstr>Agent Architecture</vt:lpstr>
      <vt:lpstr>Key Components</vt:lpstr>
      <vt:lpstr>Implementation Details</vt:lpstr>
      <vt:lpstr>Results and evaluation</vt:lpstr>
      <vt:lpstr>Results and evaluation</vt:lpstr>
      <vt:lpstr>Results and evaluation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2025-06-16T18:56:29Z</dcterms:created>
  <dcterms:modified xsi:type="dcterms:W3CDTF">2025-06-16T19:30:56Z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