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irk Mossing\Downloads\Citrix Logo_RGB-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056218"/>
            <a:ext cx="1125538" cy="6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https://mail.google.com/mail/ca/u/0/?ui=2&amp;ik=f9c1cb2aac&amp;view=att&amp;th=136a2ee0154ff3f9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D4F53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463" y="-8467"/>
            <a:ext cx="1528763" cy="68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58292" y="4869877"/>
            <a:ext cx="6327648" cy="997524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258292" y="1725880"/>
            <a:ext cx="6327648" cy="15517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32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258292" y="3287835"/>
            <a:ext cx="6327648" cy="512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58292" y="4376651"/>
            <a:ext cx="6327648" cy="4064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93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383117"/>
            <a:ext cx="8366125" cy="853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5" y="1784351"/>
            <a:ext cx="4114800" cy="44280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1784351"/>
            <a:ext cx="4114800" cy="44280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F8740E9-915E-6046-8859-585EA6CD8CBB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2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8" y="380421"/>
            <a:ext cx="8357616" cy="831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1" y="1761067"/>
            <a:ext cx="4102100" cy="20845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48835" y="1761068"/>
            <a:ext cx="4105656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96240" y="4038600"/>
            <a:ext cx="4105656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48200" y="4038600"/>
            <a:ext cx="4105656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5F97F8-ADDB-A94F-AD23-6DBA985E1629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563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578770"/>
            <a:ext cx="4102099" cy="4390231"/>
          </a:xfrm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48201" y="1578769"/>
            <a:ext cx="4102735" cy="438912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358" y="307108"/>
            <a:ext cx="8357616" cy="831851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6825C6-36EB-C741-A9F2-EB2E00260F5F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73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3154363" y="1803400"/>
            <a:ext cx="0" cy="436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9"/>
          <p:cNvCxnSpPr>
            <a:cxnSpLocks noChangeShapeType="1"/>
          </p:cNvCxnSpPr>
          <p:nvPr/>
        </p:nvCxnSpPr>
        <p:spPr bwMode="auto">
          <a:xfrm>
            <a:off x="5989638" y="1803400"/>
            <a:ext cx="0" cy="436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60" y="380421"/>
            <a:ext cx="8346931" cy="831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761067"/>
            <a:ext cx="2667000" cy="441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8290" y="1761067"/>
            <a:ext cx="2667000" cy="4393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0711" y="1752600"/>
            <a:ext cx="266757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BA7BCD-CA33-9A46-8050-421299EE4DB1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72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3154363" y="1803400"/>
            <a:ext cx="0" cy="436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5989638" y="1803400"/>
            <a:ext cx="0" cy="436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54" y="787400"/>
            <a:ext cx="2670048" cy="831851"/>
          </a:xfrm>
        </p:spPr>
        <p:txBody>
          <a:bodyPr/>
          <a:lstStyle>
            <a:lvl1pPr algn="ctr">
              <a:defRPr sz="2000">
                <a:solidFill>
                  <a:srgbClr val="4D4F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761067"/>
            <a:ext cx="2670048" cy="441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8290" y="1761067"/>
            <a:ext cx="2670048" cy="4393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0711" y="1752600"/>
            <a:ext cx="2670048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30711" y="787400"/>
            <a:ext cx="2670048" cy="829056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68290" y="787400"/>
            <a:ext cx="2670048" cy="848784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E4B160F-5086-5940-9938-DF0C731E415D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14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out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irk Mossing\Downloads\Citrix Logo_RGB-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741085"/>
            <a:ext cx="1250950" cy="76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200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2476500" y="3373967"/>
            <a:ext cx="419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6F5C"/>
                </a:solidFill>
                <a:latin typeface="Arial" charset="0"/>
              </a:rPr>
              <a:t>Work better. Live better.</a:t>
            </a:r>
          </a:p>
        </p:txBody>
      </p:sp>
      <p:pic>
        <p:nvPicPr>
          <p:cNvPr id="3" name="Picture 2" descr="C:\Users\Kirk Mossing\Downloads\Citrix Logo_RGB-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741085"/>
            <a:ext cx="1250950" cy="76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0210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C486F6-6760-7A47-BA82-298F1AF56D08}" type="datetimeFigureOut">
              <a:rPr lang="en-US">
                <a:solidFill>
                  <a:srgbClr val="4D4F53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5/8/2013</a:t>
            </a:fld>
            <a:endParaRPr lang="en-US" dirty="0">
              <a:solidFill>
                <a:srgbClr val="4D4F53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4D4F53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29E8-2542-5B4D-9593-FE3C0A3C8599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265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irk Mossing\Downloads\Citrix Logo_RGB-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8464" y="6288617"/>
            <a:ext cx="841375" cy="51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463" y="-8467"/>
            <a:ext cx="1528763" cy="68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258292" y="1725880"/>
            <a:ext cx="6327648" cy="15517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32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258293" y="3287833"/>
            <a:ext cx="6327648" cy="587784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46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96876" y="1764032"/>
            <a:ext cx="8366125" cy="43878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BD0BCE-FB8B-304F-961C-654CA2E5D37B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69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4" y="314153"/>
            <a:ext cx="8366760" cy="831851"/>
          </a:xfrm>
        </p:spPr>
        <p:txBody>
          <a:bodyPr anchor="b"/>
          <a:lstStyle>
            <a:lvl1pPr marL="0" indent="0"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6874" y="1024088"/>
            <a:ext cx="8366760" cy="5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4" y="1764032"/>
            <a:ext cx="8366760" cy="43878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5C1FA3-D59B-6441-B40C-87B123AFD8DF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85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88A056-2CD7-464C-AD8D-F79F1C251F1F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3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60" y="306533"/>
            <a:ext cx="8346931" cy="831851"/>
          </a:xfrm>
        </p:spPr>
        <p:txBody>
          <a:bodyPr anchor="b"/>
          <a:lstStyle>
            <a:lvl1pPr algn="ctr"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360" y="1036788"/>
            <a:ext cx="8361363" cy="50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A461169-4D77-6A46-971D-464E535A94A0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64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D2A9CD-D039-5041-852D-B5D107DD81C9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944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/>
          </p:nvPr>
        </p:nvSpPr>
        <p:spPr>
          <a:xfrm>
            <a:off x="396876" y="2117429"/>
            <a:ext cx="8343900" cy="905172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360" y="2921000"/>
            <a:ext cx="8361363" cy="50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D835D0-CD40-3940-ADC6-18F366E9ECC8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08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8658" y="1273710"/>
            <a:ext cx="6346687" cy="2657033"/>
          </a:xfrm>
          <a:prstGeom prst="rect">
            <a:avLst/>
          </a:prstGeom>
        </p:spPr>
        <p:txBody>
          <a:bodyPr/>
          <a:lstStyle>
            <a:lvl1pPr marL="114300" indent="-1143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24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0903" y="3940127"/>
            <a:ext cx="6042948" cy="1320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178004-36E9-C14B-BA70-0B634E11FE38}" type="slidenum">
              <a:rPr>
                <a:solidFill>
                  <a:srgbClr val="706F5C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706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737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96876" y="383117"/>
            <a:ext cx="8366125" cy="85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75400"/>
            <a:ext cx="4572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900" b="0" kern="1200">
                <a:solidFill>
                  <a:srgbClr val="706F5C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pPr>
              <a:defRPr/>
            </a:pPr>
            <a:fld id="{D43C60D9-6ACF-B04F-AC57-85AD2D4A9564}" type="slidenum">
              <a:rPr/>
              <a:pPr>
                <a:defRPr/>
              </a:pPr>
              <a:t>‹#›</a:t>
            </a:fld>
            <a:endParaRPr dirty="0"/>
          </a:p>
        </p:txBody>
      </p:sp>
      <p:pic>
        <p:nvPicPr>
          <p:cNvPr id="1028" name="Picture 6" descr="C:\Users\Kirk Mossing\Desktop\CURRENT JOBS\Citrix Mar 12\Citrix Logo_RGB-01.pn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226" y="6290734"/>
            <a:ext cx="836613" cy="5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Footer Placeholder 3"/>
          <p:cNvSpPr txBox="1">
            <a:spLocks noGrp="1"/>
          </p:cNvSpPr>
          <p:nvPr/>
        </p:nvSpPr>
        <p:spPr bwMode="auto">
          <a:xfrm>
            <a:off x="549276" y="6421968"/>
            <a:ext cx="2887663" cy="25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4D4F53"/>
                </a:solidFill>
                <a:latin typeface="Arial" charset="0"/>
              </a:rPr>
              <a:t>© </a:t>
            </a:r>
            <a:r>
              <a:rPr lang="en-US" sz="900" dirty="0" smtClean="0">
                <a:solidFill>
                  <a:srgbClr val="4D4F53"/>
                </a:solidFill>
                <a:latin typeface="Arial" charset="0"/>
              </a:rPr>
              <a:t>2013 </a:t>
            </a:r>
            <a:r>
              <a:rPr lang="en-US" sz="900" dirty="0">
                <a:solidFill>
                  <a:srgbClr val="4D4F53"/>
                </a:solidFill>
                <a:latin typeface="Arial" charset="0"/>
              </a:rPr>
              <a:t>Citrix | Confidential – Do Not Distribute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96876" y="1765301"/>
            <a:ext cx="8366125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3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dirty="0">
          <a:solidFill>
            <a:srgbClr val="4D4F53"/>
          </a:solidFill>
          <a:latin typeface="Arial" pitchFamily="34" charset="0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F5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8275" indent="-168275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4D4F53"/>
          </a:solidFill>
          <a:latin typeface="Arial" pitchFamily="34" charset="0"/>
          <a:ea typeface="ＭＳ Ｐゴシック" charset="0"/>
          <a:cs typeface="ＭＳ Ｐゴシック" charset="0"/>
        </a:defRPr>
      </a:lvl1pPr>
      <a:lvl2pPr marL="350838" indent="-187325" algn="l" rtl="0" eaLnBrk="1" fontAlgn="base" hangingPunct="1">
        <a:spcBef>
          <a:spcPct val="0"/>
        </a:spcBef>
        <a:spcAft>
          <a:spcPct val="0"/>
        </a:spcAft>
        <a:buFont typeface="Arial" charset="0"/>
        <a:buChar char="ᵒ"/>
        <a:defRPr lang="en-US" sz="1600" kern="1200" dirty="0">
          <a:solidFill>
            <a:schemeClr val="tx1"/>
          </a:solidFill>
          <a:latin typeface="Arial" pitchFamily="34" charset="0"/>
          <a:ea typeface="ＭＳ Ｐゴシック" charset="0"/>
          <a:cs typeface="+mn-cs"/>
        </a:defRPr>
      </a:lvl2pPr>
      <a:lvl3pPr marL="625475" indent="-161925" algn="l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lang="en-US" sz="1400" kern="1200" dirty="0">
          <a:solidFill>
            <a:schemeClr val="tx1"/>
          </a:solidFill>
          <a:latin typeface="Arial" pitchFamily="34" charset="0"/>
          <a:ea typeface="ＭＳ Ｐゴシック" charset="0"/>
          <a:cs typeface="+mn-cs"/>
        </a:defRPr>
      </a:lvl3pPr>
      <a:lvl4pPr marL="854075" indent="-16510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lang="en-US" sz="1400" kern="1200" dirty="0">
          <a:solidFill>
            <a:schemeClr val="tx1"/>
          </a:solidFill>
          <a:latin typeface="Arial" pitchFamily="34" charset="0"/>
          <a:ea typeface="ＭＳ Ｐゴシック" charset="0"/>
          <a:cs typeface="+mn-cs"/>
        </a:defRPr>
      </a:lvl4pPr>
      <a:lvl5pPr marL="1082675" indent="-1682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lang="en-US" sz="1400" kern="1200" dirty="0">
          <a:solidFill>
            <a:schemeClr val="tx1"/>
          </a:solidFill>
          <a:latin typeface="Arial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383117"/>
            <a:ext cx="8503542" cy="8530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Abgerundetes Rechteck 9"/>
          <p:cNvSpPr/>
          <p:nvPr/>
        </p:nvSpPr>
        <p:spPr bwMode="auto">
          <a:xfrm>
            <a:off x="2195736" y="4715648"/>
            <a:ext cx="1738087" cy="777301"/>
          </a:xfrm>
          <a:prstGeom prst="round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lIns="0" r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Self Service Desktops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Web App</a:t>
            </a:r>
            <a:endParaRPr lang="de-DE" sz="12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Abgerundetes Rechteck 11"/>
          <p:cNvSpPr/>
          <p:nvPr/>
        </p:nvSpPr>
        <p:spPr bwMode="auto">
          <a:xfrm>
            <a:off x="6843017" y="2210790"/>
            <a:ext cx="762000" cy="838200"/>
          </a:xfrm>
          <a:prstGeom prst="round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900" dirty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Windows Desktops</a:t>
            </a:r>
          </a:p>
        </p:txBody>
      </p:sp>
      <p:sp>
        <p:nvSpPr>
          <p:cNvPr id="9" name="Abgerundetes Rechteck 12"/>
          <p:cNvSpPr/>
          <p:nvPr/>
        </p:nvSpPr>
        <p:spPr bwMode="auto">
          <a:xfrm>
            <a:off x="4407547" y="2071090"/>
            <a:ext cx="1600200" cy="11176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XenDesktop</a:t>
            </a:r>
            <a:endParaRPr lang="de-DE" sz="14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cxnSp>
        <p:nvCxnSpPr>
          <p:cNvPr id="12" name="Gerade Verbindung mit Pfeil 16"/>
          <p:cNvCxnSpPr>
            <a:stCxn id="9" idx="3"/>
            <a:endCxn id="8" idx="1"/>
          </p:cNvCxnSpPr>
          <p:nvPr/>
        </p:nvCxnSpPr>
        <p:spPr bwMode="auto">
          <a:xfrm>
            <a:off x="6007747" y="2629890"/>
            <a:ext cx="8352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feld 20"/>
          <p:cNvSpPr txBox="1"/>
          <p:nvPr/>
        </p:nvSpPr>
        <p:spPr>
          <a:xfrm>
            <a:off x="6051711" y="2034057"/>
            <a:ext cx="74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Desktop Access</a:t>
            </a:r>
          </a:p>
        </p:txBody>
      </p:sp>
      <p:cxnSp>
        <p:nvCxnSpPr>
          <p:cNvPr id="14" name="Gerade Verbindung mit Pfeil 25"/>
          <p:cNvCxnSpPr/>
          <p:nvPr/>
        </p:nvCxnSpPr>
        <p:spPr bwMode="auto">
          <a:xfrm>
            <a:off x="914069" y="3350900"/>
            <a:ext cx="1137651" cy="8259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Flussdiagramm: Dokument 28"/>
          <p:cNvSpPr/>
          <p:nvPr/>
        </p:nvSpPr>
        <p:spPr bwMode="auto">
          <a:xfrm>
            <a:off x="609600" y="4561345"/>
            <a:ext cx="762000" cy="1101753"/>
          </a:xfrm>
          <a:prstGeom prst="flowChartDocumen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&amp; Manage</a:t>
            </a:r>
            <a:endParaRPr lang="de-DE" sz="105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Desktop</a:t>
            </a:r>
          </a:p>
        </p:txBody>
      </p:sp>
      <p:cxnSp>
        <p:nvCxnSpPr>
          <p:cNvPr id="16" name="Gerade Verbindung mit Pfeil 29"/>
          <p:cNvCxnSpPr/>
          <p:nvPr/>
        </p:nvCxnSpPr>
        <p:spPr bwMode="auto">
          <a:xfrm flipV="1">
            <a:off x="914072" y="2434167"/>
            <a:ext cx="1137648" cy="9167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Flussdiagramm: Dokument 32"/>
          <p:cNvSpPr/>
          <p:nvPr/>
        </p:nvSpPr>
        <p:spPr bwMode="auto">
          <a:xfrm>
            <a:off x="609600" y="1550214"/>
            <a:ext cx="762000" cy="1101753"/>
          </a:xfrm>
          <a:prstGeom prst="flowChartDocumen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</a:t>
            </a:r>
            <a:endParaRPr lang="de-DE" sz="105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Desktop</a:t>
            </a:r>
          </a:p>
        </p:txBody>
      </p:sp>
      <p:cxnSp>
        <p:nvCxnSpPr>
          <p:cNvPr id="18" name="Gerade Verbindung mit Pfeil 33"/>
          <p:cNvCxnSpPr>
            <a:stCxn id="4" idx="3"/>
            <a:endCxn id="9" idx="1"/>
          </p:cNvCxnSpPr>
          <p:nvPr/>
        </p:nvCxnSpPr>
        <p:spPr bwMode="auto">
          <a:xfrm>
            <a:off x="3623497" y="2629890"/>
            <a:ext cx="78405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feld 21"/>
          <p:cNvSpPr txBox="1"/>
          <p:nvPr/>
        </p:nvSpPr>
        <p:spPr>
          <a:xfrm>
            <a:off x="4739460" y="3569497"/>
            <a:ext cx="886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prstClr val="white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Self Service</a:t>
            </a:r>
            <a:endParaRPr lang="de-DE" sz="1000" dirty="0">
              <a:solidFill>
                <a:prstClr val="white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7" name="Picture 439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97" y="3108403"/>
            <a:ext cx="965058" cy="8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bgerundetes Rechteck 12"/>
          <p:cNvSpPr/>
          <p:nvPr/>
        </p:nvSpPr>
        <p:spPr bwMode="auto">
          <a:xfrm>
            <a:off x="4407547" y="4545498"/>
            <a:ext cx="1600200" cy="11176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CloudPlatform</a:t>
            </a:r>
            <a:endParaRPr lang="de-DE" sz="14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cxnSp>
        <p:nvCxnSpPr>
          <p:cNvPr id="31" name="Elbow Connector 30"/>
          <p:cNvCxnSpPr>
            <a:stCxn id="29" idx="3"/>
            <a:endCxn id="8" idx="2"/>
          </p:cNvCxnSpPr>
          <p:nvPr/>
        </p:nvCxnSpPr>
        <p:spPr bwMode="auto">
          <a:xfrm flipV="1">
            <a:off x="6007747" y="3048990"/>
            <a:ext cx="1216270" cy="205530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5" name="Straight Arrow Connector 1024"/>
          <p:cNvCxnSpPr>
            <a:stCxn id="7" idx="3"/>
            <a:endCxn id="29" idx="1"/>
          </p:cNvCxnSpPr>
          <p:nvPr/>
        </p:nvCxnSpPr>
        <p:spPr bwMode="auto">
          <a:xfrm flipV="1">
            <a:off x="3933823" y="5104298"/>
            <a:ext cx="47372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9" name="Straight Arrow Connector 1028"/>
          <p:cNvCxnSpPr>
            <a:stCxn id="9" idx="2"/>
            <a:endCxn id="29" idx="0"/>
          </p:cNvCxnSpPr>
          <p:nvPr/>
        </p:nvCxnSpPr>
        <p:spPr bwMode="auto">
          <a:xfrm>
            <a:off x="5207647" y="3188690"/>
            <a:ext cx="0" cy="135680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8" name="Abgerundetes Rechteck 9"/>
          <p:cNvSpPr/>
          <p:nvPr/>
        </p:nvSpPr>
        <p:spPr bwMode="auto">
          <a:xfrm>
            <a:off x="4310308" y="3569497"/>
            <a:ext cx="1794679" cy="607396"/>
          </a:xfrm>
          <a:prstGeom prst="round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lIns="0" r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Self Service Desktops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Agent (sync)</a:t>
            </a:r>
            <a:endParaRPr lang="de-DE" sz="12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1031" name="Picture 10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6520" y="3569497"/>
            <a:ext cx="1426977" cy="1075611"/>
          </a:xfrm>
          <a:prstGeom prst="rect">
            <a:avLst/>
          </a:prstGeom>
        </p:spPr>
      </p:pic>
      <p:sp>
        <p:nvSpPr>
          <p:cNvPr id="40" name="Textfeld 20"/>
          <p:cNvSpPr txBox="1"/>
          <p:nvPr/>
        </p:nvSpPr>
        <p:spPr>
          <a:xfrm>
            <a:off x="6799058" y="5257900"/>
            <a:ext cx="94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Desktop </a:t>
            </a:r>
            <a:r>
              <a:rPr lang="de-DE" sz="1000" dirty="0" smtClean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Management</a:t>
            </a:r>
            <a:endParaRPr lang="de-DE" sz="1000" dirty="0">
              <a:solidFill>
                <a:srgbClr val="4D4F53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5252" y="2046804"/>
            <a:ext cx="1388245" cy="1166172"/>
          </a:xfrm>
          <a:prstGeom prst="rect">
            <a:avLst/>
          </a:prstGeom>
        </p:spPr>
      </p:pic>
      <p:sp>
        <p:nvSpPr>
          <p:cNvPr id="30" name="Textfeld 20"/>
          <p:cNvSpPr txBox="1"/>
          <p:nvPr/>
        </p:nvSpPr>
        <p:spPr>
          <a:xfrm>
            <a:off x="2267744" y="1545233"/>
            <a:ext cx="129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XenDesktop Broker</a:t>
            </a:r>
            <a:endParaRPr lang="de-DE" sz="1000" dirty="0">
              <a:solidFill>
                <a:srgbClr val="4D4F53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091287"/>
      </p:ext>
    </p:extLst>
  </p:cSld>
  <p:clrMapOvr>
    <a:masterClrMapping/>
  </p:clrMapOvr>
</p:sld>
</file>

<file path=ppt/theme/theme1.xml><?xml version="1.0" encoding="utf-8"?>
<a:theme xmlns:a="http://schemas.openxmlformats.org/drawingml/2006/main" name="Citrix Ocean Template 042312">
  <a:themeElements>
    <a:clrScheme name="Custom 49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0079BD"/>
      </a:accent1>
      <a:accent2>
        <a:srgbClr val="70963E"/>
      </a:accent2>
      <a:accent3>
        <a:srgbClr val="844CB0"/>
      </a:accent3>
      <a:accent4>
        <a:srgbClr val="0079BD"/>
      </a:accent4>
      <a:accent5>
        <a:srgbClr val="70963E"/>
      </a:accent5>
      <a:accent6>
        <a:srgbClr val="844CB0"/>
      </a:accent6>
      <a:hlink>
        <a:srgbClr val="00598C"/>
      </a:hlink>
      <a:folHlink>
        <a:srgbClr val="5631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Citrix Ocean Template 042312</vt:lpstr>
      <vt:lpstr>Slide 1</vt:lpstr>
    </vt:vector>
  </TitlesOfParts>
  <Company>Citrix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Waterhouse</dc:creator>
  <cp:lastModifiedBy>Simon Waterhouse</cp:lastModifiedBy>
  <cp:revision>7</cp:revision>
  <dcterms:created xsi:type="dcterms:W3CDTF">2013-05-08T11:19:23Z</dcterms:created>
  <dcterms:modified xsi:type="dcterms:W3CDTF">2013-05-08T16:03:21Z</dcterms:modified>
</cp:coreProperties>
</file>