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석" initials="민" lastIdx="1" clrIdx="0">
    <p:extLst>
      <p:ext uri="{19B8F6BF-5375-455C-9EA6-DF929625EA0E}">
        <p15:presenceInfo xmlns:p15="http://schemas.microsoft.com/office/powerpoint/2012/main" userId="a0b5abb043e165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DBEFDE-989E-4B1F-AF8C-21D11086ABD1}" v="262" dt="2020-10-26T03:01:04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26T11:23:30.40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3B34-7539-42BE-B24D-9CA5E6BF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53E34-8E5A-4D1C-9F95-1D1179112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0B359-2745-40D4-BD56-CE74B277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6EE81-4EC9-4D41-88E0-6C7BA96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7E5B3-1A1F-4115-8FA9-AA56D80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04F9-DFEF-45CE-896C-A28DAF37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57A85-72B4-4B1A-83C4-7144BE70D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A6B2A-D0A7-48D9-8DDA-A2977535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27E96-E74C-4970-B6DB-0A725FE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98BCE-FC17-4FBC-9AD2-B8F46B72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9F8E65-0094-4541-AE66-AD08C0DF9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867A0-3575-48B9-A851-5E54DD515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C1227-5743-4383-A686-DBDA0EA1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87B80-0317-4CB9-AA52-4076E26E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E15AC-CCB2-4858-97DA-DCBAF3D5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E876-6214-4F68-BD96-10B9579A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EEAAA-48F2-4692-86E2-82AE7AF2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577E8-C280-4289-ADDF-6470036D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8EF72-453C-44C8-A580-E0D084BD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83B1F-CFEB-4636-8573-BD8A2309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7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CD5FB-827A-4281-BF17-AC165320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808CC-28F2-4EDB-8497-FB2D87D13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1B7E7-DB49-4A28-9299-6832FDD9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C7198-DDB6-4F4B-AC62-49491558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B3148-57CB-4EE5-96BA-27C6F8A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1B09B-379C-4E6B-8D61-23B9513C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1CB4-314F-451A-85EB-E114724FB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17251-66AE-42F4-82A7-8F4E6563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E3F2C-0B64-4CAA-A67D-DB4CFFD5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CC852-5A43-45AB-BB0F-4134AB8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CCA01-0A71-4627-8DA0-B1701F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75D5-A8C4-456A-A25D-5628ED0B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C953D-A123-4B39-AEFC-4C756B3FB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FE563-8CF5-41F7-818A-CFAB5D513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7B8EB4-DB97-4C2D-B318-B04D6BA02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17873-CEC3-40A4-9D37-1AF2E5DA3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8D97D2-58F8-43F0-9519-9B5BC095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6E284C-025C-4DD4-8578-AB700BC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DA992-017F-43DC-AF0B-F3C3F8C2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17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D57C3-961A-4633-BE7E-0FFB76C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09A677-13C3-44EE-BA4F-F14F5917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49F974-8809-440C-A0E5-A850C135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2AA79F-0FAC-48B8-AB46-A52807D1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187EEA-38AF-4B82-A7AA-89DE155D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B4C420-A6F3-4F78-9CDF-7F5F8ED8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52718E-C7D5-4C78-8C78-A5CE4B61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A8B50-739D-41C4-9F9F-6E56902B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11B4D-993E-4D00-B09F-665043A3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1E16FF-D24D-47AB-B4C9-A816EE118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8A94F-842B-420E-BC5D-2FA8AFCF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840D4-A595-4B9E-8750-078DDAF2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A72DEE-0F38-483A-B2BD-B97F19E5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FCC2-6A0A-426D-8D91-9B48B7F4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C6F21E-4DC1-4CD9-ACA6-08CADBAA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48FC4-CBC4-4202-8080-185CA71C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76C3E-C893-4912-A38D-EF882F7D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20E15-D419-49D0-936A-9275C20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97DF0-93D6-4871-8950-34D76AB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8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C9BF5C-5BE0-40BB-8711-D322D823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6D0E6-570B-49C9-B58E-8C2BD078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14A6F-E2EF-412B-9D2B-B3E38AEFB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DD0F2-E9AB-40A1-82E0-93B2E037A16A}" type="datetimeFigureOut">
              <a:rPr lang="ko-KR" altLang="en-US" smtClean="0"/>
              <a:t>2020-10-26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5C5D5-B494-4E07-9F73-EBE79BB0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F21A6-A793-444D-9813-DBC6B80C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3BFE-2D7C-4E02-A93F-F5F39399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F948A-2B73-4D83-B675-63F8F012D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158" y="1349179"/>
            <a:ext cx="7555684" cy="1010044"/>
          </a:xfrm>
        </p:spPr>
        <p:txBody>
          <a:bodyPr/>
          <a:lstStyle/>
          <a:p>
            <a:r>
              <a:rPr lang="en-US" altLang="ko-KR" dirty="0" err="1"/>
              <a:t>Mustagram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347036-A6FC-4C11-87E2-3B367A422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10044"/>
          </a:xfrm>
        </p:spPr>
        <p:txBody>
          <a:bodyPr/>
          <a:lstStyle/>
          <a:p>
            <a:r>
              <a:rPr lang="en-US" altLang="ko-KR" dirty="0"/>
              <a:t>2020/10/26 ~</a:t>
            </a:r>
          </a:p>
          <a:p>
            <a:r>
              <a:rPr lang="en-US" altLang="ko-KR" dirty="0"/>
              <a:t>Muskets.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06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C2241-2566-4261-8882-8BAF9048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 </a:t>
            </a:r>
            <a:r>
              <a:rPr lang="ko-KR" altLang="en-US" dirty="0"/>
              <a:t>로그인 정보 없을 때 첫 화면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68BDB56-15D1-4690-A15D-D827F8A1A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317" y="1253331"/>
            <a:ext cx="5622400" cy="43513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67D0F5-7289-48EE-A59F-B7AB5CB074BC}"/>
              </a:ext>
            </a:extLst>
          </p:cNvPr>
          <p:cNvSpPr/>
          <p:nvPr/>
        </p:nvSpPr>
        <p:spPr>
          <a:xfrm>
            <a:off x="7910818" y="1690688"/>
            <a:ext cx="2055303" cy="2889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1960D-676E-4B30-AB8E-EDA6F3125333}"/>
              </a:ext>
            </a:extLst>
          </p:cNvPr>
          <p:cNvSpPr/>
          <p:nvPr/>
        </p:nvSpPr>
        <p:spPr>
          <a:xfrm>
            <a:off x="4952329" y="1365009"/>
            <a:ext cx="2866210" cy="4029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90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10517-1DDE-4B87-9854-09AD6DBF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1.1.1. </a:t>
            </a:r>
            <a:r>
              <a:rPr lang="ko-KR" altLang="en-US" dirty="0"/>
              <a:t>회원가입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192947F-AA97-40EF-A96F-243599618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8549" y="1253331"/>
            <a:ext cx="2819099" cy="43513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7A5DC6-EA93-43F0-9566-C30C327D554C}"/>
              </a:ext>
            </a:extLst>
          </p:cNvPr>
          <p:cNvSpPr/>
          <p:nvPr/>
        </p:nvSpPr>
        <p:spPr>
          <a:xfrm>
            <a:off x="8598716" y="1348785"/>
            <a:ext cx="2105636" cy="1325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15A4AB-F857-4994-8E14-99938F530269}"/>
              </a:ext>
            </a:extLst>
          </p:cNvPr>
          <p:cNvSpPr/>
          <p:nvPr/>
        </p:nvSpPr>
        <p:spPr>
          <a:xfrm>
            <a:off x="8625280" y="2819653"/>
            <a:ext cx="2105636" cy="2069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008C01-0129-48DF-94EC-83B7C18D64E2}"/>
              </a:ext>
            </a:extLst>
          </p:cNvPr>
          <p:cNvSpPr txBox="1"/>
          <p:nvPr/>
        </p:nvSpPr>
        <p:spPr>
          <a:xfrm>
            <a:off x="6515249" y="3180778"/>
            <a:ext cx="17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우리는 좀 더 다양한 항목이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D49C44-E3FD-4A42-A436-FD05E15D3625}"/>
              </a:ext>
            </a:extLst>
          </p:cNvPr>
          <p:cNvSpPr/>
          <p:nvPr/>
        </p:nvSpPr>
        <p:spPr>
          <a:xfrm>
            <a:off x="8625280" y="5037393"/>
            <a:ext cx="2105636" cy="463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85CF-245A-4C8F-823A-59D355E6CF93}"/>
              </a:ext>
            </a:extLst>
          </p:cNvPr>
          <p:cNvSpPr txBox="1"/>
          <p:nvPr/>
        </p:nvSpPr>
        <p:spPr>
          <a:xfrm>
            <a:off x="838200" y="3180778"/>
            <a:ext cx="57410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필수 정보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아이디 </a:t>
            </a:r>
            <a:r>
              <a:rPr lang="en-US" altLang="ko-KR" dirty="0"/>
              <a:t>(</a:t>
            </a:r>
            <a:r>
              <a:rPr lang="ko-KR" altLang="en-US" dirty="0"/>
              <a:t>중복체크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비밀번호 </a:t>
            </a:r>
            <a:r>
              <a:rPr lang="en-US" altLang="ko-KR" dirty="0"/>
              <a:t>+ </a:t>
            </a:r>
            <a:r>
              <a:rPr lang="ko-KR" altLang="en-US" dirty="0"/>
              <a:t>비밀번호 확인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전화번호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메일 주소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 정보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성별 </a:t>
            </a:r>
            <a:r>
              <a:rPr lang="en-US" altLang="ko-KR" dirty="0"/>
              <a:t>(Radio button)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생일 </a:t>
            </a:r>
            <a:r>
              <a:rPr lang="en-US" altLang="ko-KR" dirty="0"/>
              <a:t>(Calendar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주소 </a:t>
            </a:r>
            <a:r>
              <a:rPr lang="en-US" altLang="ko-KR" dirty="0"/>
              <a:t>(</a:t>
            </a:r>
            <a:r>
              <a:rPr lang="ko-KR" altLang="en-US" dirty="0" err="1"/>
              <a:t>주소찾기</a:t>
            </a:r>
            <a:r>
              <a:rPr lang="ko-KR" altLang="en-US" dirty="0"/>
              <a:t> </a:t>
            </a:r>
            <a:r>
              <a:rPr lang="en-US" altLang="ko-KR" dirty="0"/>
              <a:t>API)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프로필 사진 </a:t>
            </a:r>
            <a:r>
              <a:rPr lang="en-US" altLang="ko-KR" dirty="0"/>
              <a:t>(</a:t>
            </a:r>
            <a:r>
              <a:rPr lang="ko-KR" altLang="en-US" dirty="0"/>
              <a:t>없을 시 </a:t>
            </a:r>
            <a:r>
              <a:rPr lang="en-US" altLang="ko-KR" dirty="0"/>
              <a:t>default </a:t>
            </a:r>
            <a:r>
              <a:rPr lang="ko-KR" altLang="en-US" dirty="0"/>
              <a:t>사진 제공</a:t>
            </a:r>
            <a:r>
              <a:rPr lang="en-US" altLang="ko-KR" dirty="0"/>
              <a:t>)</a:t>
            </a:r>
          </a:p>
          <a:p>
            <a:pPr marL="800100" lvl="1" indent="-342900">
              <a:buAutoNum type="arabicPeriod"/>
            </a:pPr>
            <a:r>
              <a:rPr lang="ko-KR" altLang="en-US" dirty="0"/>
              <a:t>별명 </a:t>
            </a:r>
            <a:r>
              <a:rPr lang="en-US" altLang="ko-KR" dirty="0"/>
              <a:t>(</a:t>
            </a:r>
            <a:r>
              <a:rPr lang="ko-KR" altLang="en-US" dirty="0"/>
              <a:t>없을 시 실명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344EA-F863-499E-BE0D-276680A9452D}"/>
              </a:ext>
            </a:extLst>
          </p:cNvPr>
          <p:cNvSpPr txBox="1"/>
          <p:nvPr/>
        </p:nvSpPr>
        <p:spPr>
          <a:xfrm>
            <a:off x="838200" y="1715791"/>
            <a:ext cx="517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API </a:t>
            </a:r>
            <a:r>
              <a:rPr lang="ko-KR" altLang="en-US" dirty="0"/>
              <a:t>로그인 시 가져올 수 있는 정보는 다 </a:t>
            </a:r>
            <a:r>
              <a:rPr lang="ko-KR" altLang="en-US" dirty="0" err="1"/>
              <a:t>채워줌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변경 불가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 가입 시 인증 먼저 진행 후</a:t>
            </a:r>
            <a:r>
              <a:rPr lang="en-US" altLang="ko-KR" dirty="0"/>
              <a:t>, </a:t>
            </a:r>
            <a:r>
              <a:rPr lang="ko-KR" altLang="en-US" dirty="0"/>
              <a:t>인증에 사용된 정보 채우고 변경불가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4694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928C-A1EA-4384-8179-B859E73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1.1.2. </a:t>
            </a:r>
            <a:r>
              <a:rPr lang="ko-KR" altLang="en-US" dirty="0"/>
              <a:t>회원가입 시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1F7F0-EFB4-4921-BEB7-1B2EFFA5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아이디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영문 허용</a:t>
            </a:r>
            <a:r>
              <a:rPr lang="en-US" altLang="ko-KR" dirty="0"/>
              <a:t> 5~15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1"/>
            <a:r>
              <a:rPr lang="ko-KR" altLang="en-US" dirty="0"/>
              <a:t>첫 글자 숫자는 </a:t>
            </a:r>
            <a:r>
              <a:rPr lang="en-US" altLang="ko-KR" dirty="0"/>
              <a:t>x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비밀번호</a:t>
            </a:r>
            <a:endParaRPr lang="en-US" altLang="ko-KR" dirty="0"/>
          </a:p>
          <a:p>
            <a:pPr lvl="1"/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영문</a:t>
            </a:r>
            <a:r>
              <a:rPr lang="en-US" altLang="ko-KR" dirty="0"/>
              <a:t> </a:t>
            </a:r>
            <a:r>
              <a:rPr lang="ko-KR" altLang="en-US" dirty="0"/>
              <a:t>소문자</a:t>
            </a:r>
            <a:r>
              <a:rPr lang="en-US" altLang="ko-KR" dirty="0"/>
              <a:t>/</a:t>
            </a:r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특수문자 조합 </a:t>
            </a:r>
            <a:r>
              <a:rPr lang="en-US" altLang="ko-KR" dirty="0"/>
              <a:t>(</a:t>
            </a:r>
            <a:r>
              <a:rPr lang="ko-KR" altLang="en-US" dirty="0"/>
              <a:t>모두 하나 이상 필수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5~15</a:t>
            </a:r>
            <a:r>
              <a:rPr lang="ko-KR" altLang="en-US" dirty="0"/>
              <a:t>자리</a:t>
            </a:r>
            <a:endParaRPr lang="en-US" altLang="ko-KR" dirty="0"/>
          </a:p>
          <a:p>
            <a:pPr lvl="1"/>
            <a:r>
              <a:rPr lang="ko-KR" altLang="en-US" dirty="0"/>
              <a:t>아이디 들어가면 안 됨</a:t>
            </a:r>
            <a:endParaRPr lang="en-US" altLang="ko-KR" dirty="0"/>
          </a:p>
          <a:p>
            <a:pPr lvl="1"/>
            <a:r>
              <a:rPr lang="ko-KR" altLang="en-US" dirty="0"/>
              <a:t>이름 들어가면 안 됨</a:t>
            </a:r>
            <a:endParaRPr lang="en-US" altLang="ko-KR" dirty="0"/>
          </a:p>
          <a:p>
            <a:pPr lvl="1"/>
            <a:r>
              <a:rPr lang="ko-KR" altLang="en-US" dirty="0"/>
              <a:t>같은 문자 연속 안 됨</a:t>
            </a:r>
            <a:endParaRPr lang="en-US" altLang="ko-KR" dirty="0"/>
          </a:p>
          <a:p>
            <a:pPr lvl="1"/>
            <a:r>
              <a:rPr lang="ko-KR" altLang="en-US" dirty="0"/>
              <a:t>전화번호 들어가면 안 됨</a:t>
            </a:r>
            <a:r>
              <a:rPr lang="en-US" altLang="ko-KR" dirty="0"/>
              <a:t>, </a:t>
            </a:r>
            <a:r>
              <a:rPr lang="ko-KR" altLang="en-US" dirty="0"/>
              <a:t>생일 들어가면 안 됨</a:t>
            </a:r>
          </a:p>
        </p:txBody>
      </p:sp>
    </p:spTree>
    <p:extLst>
      <p:ext uri="{BB962C8B-B14F-4D97-AF65-F5344CB8AC3E}">
        <p14:creationId xmlns:p14="http://schemas.microsoft.com/office/powerpoint/2010/main" val="345437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AB232-C024-4A30-92EF-9E5CD3F5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로그인 했을 때 첫 화면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BB18B4C-2DC4-4EF2-A90D-DEA555758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5343" y="1750124"/>
            <a:ext cx="5070912" cy="341718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E38F6E-D224-4C61-A5C9-184BC2A08A1A}"/>
              </a:ext>
            </a:extLst>
          </p:cNvPr>
          <p:cNvSpPr/>
          <p:nvPr/>
        </p:nvSpPr>
        <p:spPr>
          <a:xfrm>
            <a:off x="6096000" y="1690688"/>
            <a:ext cx="4990254" cy="35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0028DD-3A5E-4FFE-8B15-C27C62D4C8C7}"/>
              </a:ext>
            </a:extLst>
          </p:cNvPr>
          <p:cNvSpPr/>
          <p:nvPr/>
        </p:nvSpPr>
        <p:spPr>
          <a:xfrm>
            <a:off x="9076452" y="2198629"/>
            <a:ext cx="1199625" cy="358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B2C76-D1E7-43EC-97F0-70A7DF4A5530}"/>
              </a:ext>
            </a:extLst>
          </p:cNvPr>
          <p:cNvSpPr/>
          <p:nvPr/>
        </p:nvSpPr>
        <p:spPr>
          <a:xfrm>
            <a:off x="9076452" y="2556901"/>
            <a:ext cx="2105636" cy="1744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F9516-CF10-45C9-9B1A-17262EED3F51}"/>
              </a:ext>
            </a:extLst>
          </p:cNvPr>
          <p:cNvSpPr txBox="1"/>
          <p:nvPr/>
        </p:nvSpPr>
        <p:spPr>
          <a:xfrm>
            <a:off x="864125" y="1500602"/>
            <a:ext cx="3222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상단 헤더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검색창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홈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DM</a:t>
            </a:r>
            <a:r>
              <a:rPr lang="ko-KR" altLang="en-US" dirty="0"/>
              <a:t>버튼 </a:t>
            </a:r>
            <a:r>
              <a:rPr lang="en-US" altLang="ko-KR" dirty="0"/>
              <a:t>(</a:t>
            </a:r>
            <a:r>
              <a:rPr lang="ko-KR" altLang="en-US" dirty="0"/>
              <a:t>추가기능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게시물 활동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1CB96-F1FC-4F3A-9A2B-B802BE88C20A}"/>
              </a:ext>
            </a:extLst>
          </p:cNvPr>
          <p:cNvSpPr txBox="1"/>
          <p:nvPr/>
        </p:nvSpPr>
        <p:spPr>
          <a:xfrm>
            <a:off x="838200" y="3339230"/>
            <a:ext cx="5177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 정보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사진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별명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회원님을 위한 추천 자리에 </a:t>
            </a:r>
            <a:r>
              <a:rPr lang="ko-KR" altLang="en-US" dirty="0" err="1"/>
              <a:t>팔로잉</a:t>
            </a:r>
            <a:r>
              <a:rPr lang="ko-KR" altLang="en-US" dirty="0"/>
              <a:t> 리스트 표시하기 </a:t>
            </a:r>
            <a:r>
              <a:rPr lang="en-US" altLang="ko-KR" dirty="0"/>
              <a:t>(</a:t>
            </a:r>
            <a:r>
              <a:rPr lang="ko-KR" altLang="en-US" dirty="0"/>
              <a:t>탭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내가 팔로우한 인물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나를 팔로우한 인물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팔로우한 인물의 경우 </a:t>
            </a:r>
            <a:r>
              <a:rPr lang="ko-KR" altLang="en-US" dirty="0" err="1"/>
              <a:t>언팔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팔로우</a:t>
            </a:r>
            <a:r>
              <a:rPr lang="ko-KR" altLang="en-US" dirty="0"/>
              <a:t> 안 한 인물의 경우 </a:t>
            </a:r>
            <a:r>
              <a:rPr lang="ko-KR" altLang="en-US" dirty="0" err="1"/>
              <a:t>맞팔</a:t>
            </a:r>
            <a:r>
              <a:rPr lang="ko-KR" altLang="en-US" dirty="0"/>
              <a:t> 버튼 </a:t>
            </a:r>
            <a:r>
              <a:rPr lang="en-US" altLang="ko-KR" dirty="0"/>
              <a:t>+ </a:t>
            </a:r>
            <a:r>
              <a:rPr lang="ko-KR" altLang="en-US" dirty="0"/>
              <a:t>차단하기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904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72AF68-0E4F-4C4E-9D83-A3E5A22C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213092" cy="3275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DBAB232-C024-4A30-92EF-9E5CD3F5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ko-KR" altLang="en-US" dirty="0"/>
              <a:t>로그인 했을 때 첫 화면 </a:t>
            </a:r>
            <a:r>
              <a:rPr lang="en-US" altLang="ko-KR" dirty="0"/>
              <a:t>2/2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CB2C76-D1E7-43EC-97F0-70A7DF4A5530}"/>
              </a:ext>
            </a:extLst>
          </p:cNvPr>
          <p:cNvSpPr/>
          <p:nvPr/>
        </p:nvSpPr>
        <p:spPr>
          <a:xfrm>
            <a:off x="6096000" y="1825625"/>
            <a:ext cx="3249336" cy="3275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1CB96-F1FC-4F3A-9A2B-B802BE88C20A}"/>
              </a:ext>
            </a:extLst>
          </p:cNvPr>
          <p:cNvSpPr txBox="1"/>
          <p:nvPr/>
        </p:nvSpPr>
        <p:spPr>
          <a:xfrm>
            <a:off x="733978" y="1825625"/>
            <a:ext cx="5177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최근 글부터 스크롤다운 식으로 표시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사진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별명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사진 </a:t>
            </a:r>
            <a:r>
              <a:rPr lang="en-US" altLang="ko-KR" dirty="0"/>
              <a:t>(</a:t>
            </a:r>
            <a:r>
              <a:rPr lang="ko-KR" altLang="en-US" dirty="0"/>
              <a:t>멀티 업로드</a:t>
            </a:r>
            <a:r>
              <a:rPr lang="en-US" altLang="ko-KR" dirty="0"/>
              <a:t>, </a:t>
            </a:r>
            <a:r>
              <a:rPr lang="ko-KR" altLang="en-US" dirty="0"/>
              <a:t>횡 스크롤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좋아요 버튼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DM </a:t>
            </a:r>
            <a:r>
              <a:rPr lang="ko-KR" altLang="en-US" dirty="0"/>
              <a:t>버튼</a:t>
            </a:r>
            <a:r>
              <a:rPr lang="en-US" altLang="ko-KR" dirty="0"/>
              <a:t>(</a:t>
            </a:r>
            <a:r>
              <a:rPr lang="ko-KR" altLang="en-US" dirty="0"/>
              <a:t>추가 기능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글이 있는 경우 첫 줄만 표시</a:t>
            </a:r>
            <a:r>
              <a:rPr lang="en-US" altLang="ko-KR" dirty="0"/>
              <a:t>, </a:t>
            </a:r>
            <a:r>
              <a:rPr lang="ko-KR" altLang="en-US" dirty="0"/>
              <a:t>글자 수 제한 </a:t>
            </a:r>
            <a:r>
              <a:rPr lang="en-US" altLang="ko-KR" dirty="0"/>
              <a:t>+ </a:t>
            </a:r>
            <a:r>
              <a:rPr lang="ko-KR" altLang="en-US" dirty="0"/>
              <a:t>더 보기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</a:t>
            </a:r>
            <a:r>
              <a:rPr lang="en-US" altLang="ko-KR" dirty="0"/>
              <a:t>2</a:t>
            </a:r>
            <a:r>
              <a:rPr lang="ko-KR" altLang="en-US" dirty="0"/>
              <a:t>개까지 표시 </a:t>
            </a:r>
            <a:r>
              <a:rPr lang="en-US" altLang="ko-KR" dirty="0"/>
              <a:t>+ </a:t>
            </a:r>
            <a:r>
              <a:rPr lang="ko-KR" altLang="en-US" dirty="0"/>
              <a:t>댓글 좋아요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댓글 달기 </a:t>
            </a:r>
            <a:r>
              <a:rPr lang="en-US" altLang="ko-KR" dirty="0"/>
              <a:t>… + </a:t>
            </a:r>
            <a:r>
              <a:rPr lang="ko-KR" altLang="en-US" dirty="0"/>
              <a:t>게시 버튼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99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3FB2-C568-4308-B595-DC2C7574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 정보 수정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36FF9C7-4C7F-434E-8695-35CD8CEAF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7425" y="1690688"/>
            <a:ext cx="613637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DE1B5-04B8-448A-BF06-F4F46BF8A7D0}"/>
              </a:ext>
            </a:extLst>
          </p:cNvPr>
          <p:cNvSpPr txBox="1"/>
          <p:nvPr/>
        </p:nvSpPr>
        <p:spPr>
          <a:xfrm>
            <a:off x="729842" y="1921079"/>
            <a:ext cx="395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 상단 프로필 사진 클릭 시</a:t>
            </a:r>
            <a:r>
              <a:rPr lang="en-US" altLang="ko-KR" dirty="0"/>
              <a:t>, </a:t>
            </a:r>
            <a:r>
              <a:rPr lang="ko-KR" altLang="en-US" dirty="0"/>
              <a:t>프로필 편집 화면으로 직접 이동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69FF76-D097-4DC4-A1C2-D86AE0518598}"/>
              </a:ext>
            </a:extLst>
          </p:cNvPr>
          <p:cNvSpPr txBox="1"/>
          <p:nvPr/>
        </p:nvSpPr>
        <p:spPr>
          <a:xfrm>
            <a:off x="729842" y="2627035"/>
            <a:ext cx="3959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프로필 편집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비밀번호 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푸시 알림 </a:t>
            </a:r>
            <a:r>
              <a:rPr lang="en-US" altLang="ko-KR" dirty="0"/>
              <a:t>(</a:t>
            </a:r>
            <a:r>
              <a:rPr lang="ko-KR" altLang="en-US" dirty="0"/>
              <a:t>추가 기능 </a:t>
            </a:r>
            <a:r>
              <a:rPr lang="en-US" altLang="ko-KR" dirty="0"/>
              <a:t>/ DM</a:t>
            </a:r>
            <a:r>
              <a:rPr lang="ko-KR" altLang="en-US" dirty="0"/>
              <a:t>을 할거면 같이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상세 내역은 들어가서 봅시다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543386-53A0-4B12-A741-E6B5884DC8C5}"/>
              </a:ext>
            </a:extLst>
          </p:cNvPr>
          <p:cNvSpPr/>
          <p:nvPr/>
        </p:nvSpPr>
        <p:spPr>
          <a:xfrm>
            <a:off x="7119456" y="2244244"/>
            <a:ext cx="3635229" cy="399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883980-A719-45B4-8185-99023C1058A4}"/>
              </a:ext>
            </a:extLst>
          </p:cNvPr>
          <p:cNvSpPr/>
          <p:nvPr/>
        </p:nvSpPr>
        <p:spPr>
          <a:xfrm>
            <a:off x="5427677" y="2149536"/>
            <a:ext cx="1241572" cy="31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680731-1698-4438-90F3-9B829E10B56F}"/>
              </a:ext>
            </a:extLst>
          </p:cNvPr>
          <p:cNvSpPr/>
          <p:nvPr/>
        </p:nvSpPr>
        <p:spPr>
          <a:xfrm>
            <a:off x="5427677" y="2484541"/>
            <a:ext cx="1241572" cy="31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B15FF0-A73F-4004-B637-17F718351DE5}"/>
              </a:ext>
            </a:extLst>
          </p:cNvPr>
          <p:cNvSpPr/>
          <p:nvPr/>
        </p:nvSpPr>
        <p:spPr>
          <a:xfrm>
            <a:off x="5427677" y="3475099"/>
            <a:ext cx="1241572" cy="316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67E297-FE32-4DED-93B3-556EBF6ED6FB}"/>
              </a:ext>
            </a:extLst>
          </p:cNvPr>
          <p:cNvSpPr/>
          <p:nvPr/>
        </p:nvSpPr>
        <p:spPr>
          <a:xfrm>
            <a:off x="10989578" y="1703932"/>
            <a:ext cx="278236" cy="237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3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309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Mustagram</vt:lpstr>
      <vt:lpstr>1.1. 로그인 정보 없을 때 첫 화면</vt:lpstr>
      <vt:lpstr>1.1.1. 회원가입</vt:lpstr>
      <vt:lpstr>1.1.2. 회원가입 시 규칙</vt:lpstr>
      <vt:lpstr>1.2. 로그인 했을 때 첫 화면 1/2</vt:lpstr>
      <vt:lpstr>1.2. 로그인 했을 때 첫 화면 2/2</vt:lpstr>
      <vt:lpstr>2. 내 정보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Mustagram</dc:title>
  <dc:creator>민석</dc:creator>
  <cp:lastModifiedBy>민석</cp:lastModifiedBy>
  <cp:revision>2</cp:revision>
  <dcterms:created xsi:type="dcterms:W3CDTF">2020-10-26T02:02:26Z</dcterms:created>
  <dcterms:modified xsi:type="dcterms:W3CDTF">2020-10-26T03:05:11Z</dcterms:modified>
</cp:coreProperties>
</file>