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D3B2"/>
    <a:srgbClr val="E62154"/>
    <a:srgbClr val="1CC9E4"/>
    <a:srgbClr val="92D050"/>
    <a:srgbClr val="1D75E5"/>
    <a:srgbClr val="FFCCCC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714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4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352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39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9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12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501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666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564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9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642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75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F853D-FB5C-4E14-B23F-A79207136483}" type="datetimeFigureOut">
              <a:rPr lang="ko-KR" altLang="en-US" smtClean="0"/>
              <a:t>2023-04-30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3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062448"/>
              </p:ext>
            </p:extLst>
          </p:nvPr>
        </p:nvGraphicFramePr>
        <p:xfrm>
          <a:off x="1529080" y="344762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368811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586851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]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105" name="그룹 104"/>
          <p:cNvGrpSpPr/>
          <p:nvPr/>
        </p:nvGrpSpPr>
        <p:grpSpPr>
          <a:xfrm>
            <a:off x="1529080" y="1517904"/>
            <a:ext cx="8513099" cy="4755854"/>
            <a:chOff x="1845926" y="1517904"/>
            <a:chExt cx="8513099" cy="4755854"/>
          </a:xfrm>
        </p:grpSpPr>
        <p:sp>
          <p:nvSpPr>
            <p:cNvPr id="5" name="타원 4"/>
            <p:cNvSpPr/>
            <p:nvPr/>
          </p:nvSpPr>
          <p:spPr>
            <a:xfrm>
              <a:off x="6085164" y="151790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47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3965832" y="2675342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4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8204495" y="2675342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28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2967334" y="389149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2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11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4964330" y="389246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 – 4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2385926" y="481021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1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3522770" y="481021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2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1845926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0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2925926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1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6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4463870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 – 3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5464789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4 – 4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7126319" y="389149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7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18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6587436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6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7666319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 – 7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6048552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5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7126319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6 – 6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5" name="직선 연결선 24"/>
            <p:cNvCxnSpPr>
              <a:stCxn id="10" idx="3"/>
              <a:endCxn id="12" idx="0"/>
            </p:cNvCxnSpPr>
            <p:nvPr/>
          </p:nvCxnSpPr>
          <p:spPr>
            <a:xfrm flipH="1">
              <a:off x="2115926" y="5271133"/>
              <a:ext cx="349081" cy="462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10" idx="5"/>
              <a:endCxn id="13" idx="0"/>
            </p:cNvCxnSpPr>
            <p:nvPr/>
          </p:nvCxnSpPr>
          <p:spPr>
            <a:xfrm>
              <a:off x="2846845" y="5271133"/>
              <a:ext cx="349081" cy="462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8" idx="3"/>
              <a:endCxn id="10" idx="0"/>
            </p:cNvCxnSpPr>
            <p:nvPr/>
          </p:nvCxnSpPr>
          <p:spPr>
            <a:xfrm flipH="1">
              <a:off x="2655926" y="4352413"/>
              <a:ext cx="390489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8" idx="5"/>
              <a:endCxn id="11" idx="0"/>
            </p:cNvCxnSpPr>
            <p:nvPr/>
          </p:nvCxnSpPr>
          <p:spPr>
            <a:xfrm>
              <a:off x="3428253" y="4352413"/>
              <a:ext cx="364517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stCxn id="9" idx="3"/>
              <a:endCxn id="14" idx="0"/>
            </p:cNvCxnSpPr>
            <p:nvPr/>
          </p:nvCxnSpPr>
          <p:spPr>
            <a:xfrm flipH="1">
              <a:off x="4733870" y="4353387"/>
              <a:ext cx="309541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stCxn id="9" idx="5"/>
              <a:endCxn id="15" idx="0"/>
            </p:cNvCxnSpPr>
            <p:nvPr/>
          </p:nvCxnSpPr>
          <p:spPr>
            <a:xfrm>
              <a:off x="5425249" y="4353387"/>
              <a:ext cx="309540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stCxn id="6" idx="3"/>
              <a:endCxn id="8" idx="0"/>
            </p:cNvCxnSpPr>
            <p:nvPr/>
          </p:nvCxnSpPr>
          <p:spPr>
            <a:xfrm flipH="1">
              <a:off x="3237334" y="3136261"/>
              <a:ext cx="807579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>
              <a:stCxn id="6" idx="5"/>
              <a:endCxn id="9" idx="0"/>
            </p:cNvCxnSpPr>
            <p:nvPr/>
          </p:nvCxnSpPr>
          <p:spPr>
            <a:xfrm>
              <a:off x="4426751" y="3136261"/>
              <a:ext cx="807579" cy="7562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16" idx="3"/>
              <a:endCxn id="18" idx="0"/>
            </p:cNvCxnSpPr>
            <p:nvPr/>
          </p:nvCxnSpPr>
          <p:spPr>
            <a:xfrm flipH="1">
              <a:off x="6857436" y="4352413"/>
              <a:ext cx="347964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16" idx="5"/>
              <a:endCxn id="19" idx="0"/>
            </p:cNvCxnSpPr>
            <p:nvPr/>
          </p:nvCxnSpPr>
          <p:spPr>
            <a:xfrm>
              <a:off x="7587238" y="4352413"/>
              <a:ext cx="349081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/>
            <p:cNvSpPr/>
            <p:nvPr/>
          </p:nvSpPr>
          <p:spPr>
            <a:xfrm>
              <a:off x="9282672" y="389149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4" name="타원 73"/>
            <p:cNvSpPr/>
            <p:nvPr/>
          </p:nvSpPr>
          <p:spPr>
            <a:xfrm>
              <a:off x="8742672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 – 8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5" name="타원 74"/>
            <p:cNvSpPr/>
            <p:nvPr/>
          </p:nvSpPr>
          <p:spPr>
            <a:xfrm>
              <a:off x="9819025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76" name="직선 연결선 75"/>
            <p:cNvCxnSpPr>
              <a:stCxn id="73" idx="3"/>
              <a:endCxn id="74" idx="0"/>
            </p:cNvCxnSpPr>
            <p:nvPr/>
          </p:nvCxnSpPr>
          <p:spPr>
            <a:xfrm flipH="1">
              <a:off x="9012672" y="4352413"/>
              <a:ext cx="349081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73" idx="5"/>
              <a:endCxn id="75" idx="0"/>
            </p:cNvCxnSpPr>
            <p:nvPr/>
          </p:nvCxnSpPr>
          <p:spPr>
            <a:xfrm>
              <a:off x="9743591" y="4352413"/>
              <a:ext cx="345434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18" idx="3"/>
              <a:endCxn id="20" idx="0"/>
            </p:cNvCxnSpPr>
            <p:nvPr/>
          </p:nvCxnSpPr>
          <p:spPr>
            <a:xfrm flipH="1">
              <a:off x="6318552" y="5272107"/>
              <a:ext cx="347965" cy="461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>
              <a:stCxn id="18" idx="5"/>
              <a:endCxn id="21" idx="0"/>
            </p:cNvCxnSpPr>
            <p:nvPr/>
          </p:nvCxnSpPr>
          <p:spPr>
            <a:xfrm>
              <a:off x="7048355" y="5272107"/>
              <a:ext cx="347964" cy="461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>
              <a:stCxn id="7" idx="3"/>
              <a:endCxn id="16" idx="0"/>
            </p:cNvCxnSpPr>
            <p:nvPr/>
          </p:nvCxnSpPr>
          <p:spPr>
            <a:xfrm flipH="1">
              <a:off x="7396319" y="3136261"/>
              <a:ext cx="887257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>
              <a:stCxn id="7" idx="5"/>
              <a:endCxn id="73" idx="0"/>
            </p:cNvCxnSpPr>
            <p:nvPr/>
          </p:nvCxnSpPr>
          <p:spPr>
            <a:xfrm>
              <a:off x="8665414" y="3136261"/>
              <a:ext cx="887258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>
              <a:stCxn id="5" idx="3"/>
              <a:endCxn id="6" idx="0"/>
            </p:cNvCxnSpPr>
            <p:nvPr/>
          </p:nvCxnSpPr>
          <p:spPr>
            <a:xfrm flipH="1">
              <a:off x="4235832" y="1978823"/>
              <a:ext cx="1928413" cy="6965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>
              <a:stCxn id="5" idx="5"/>
              <a:endCxn id="7" idx="0"/>
            </p:cNvCxnSpPr>
            <p:nvPr/>
          </p:nvCxnSpPr>
          <p:spPr>
            <a:xfrm>
              <a:off x="6546083" y="1978823"/>
              <a:ext cx="1928412" cy="6965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872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그룹 98"/>
          <p:cNvGrpSpPr/>
          <p:nvPr/>
        </p:nvGrpSpPr>
        <p:grpSpPr>
          <a:xfrm>
            <a:off x="1529080" y="1517904"/>
            <a:ext cx="8513099" cy="4755854"/>
            <a:chOff x="1357673" y="1517904"/>
            <a:chExt cx="8513099" cy="4755854"/>
          </a:xfrm>
        </p:grpSpPr>
        <p:sp>
          <p:nvSpPr>
            <p:cNvPr id="46" name="타원 45"/>
            <p:cNvSpPr/>
            <p:nvPr/>
          </p:nvSpPr>
          <p:spPr>
            <a:xfrm>
              <a:off x="5596911" y="1517904"/>
              <a:ext cx="540000" cy="540000"/>
            </a:xfrm>
            <a:prstGeom prst="ellipse">
              <a:avLst/>
            </a:prstGeom>
            <a:solidFill>
              <a:srgbClr val="1CC9E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9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57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3477579" y="2675342"/>
              <a:ext cx="540000" cy="540000"/>
            </a:xfrm>
            <a:prstGeom prst="ellipse">
              <a:avLst/>
            </a:prstGeom>
            <a:solidFill>
              <a:srgbClr val="1CC9E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4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23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7716242" y="2675342"/>
              <a:ext cx="540000" cy="540000"/>
            </a:xfrm>
            <a:prstGeom prst="ellipse">
              <a:avLst/>
            </a:prstGeom>
            <a:solidFill>
              <a:srgbClr val="1CC9E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9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34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9" name="타원 48"/>
            <p:cNvSpPr/>
            <p:nvPr/>
          </p:nvSpPr>
          <p:spPr>
            <a:xfrm>
              <a:off x="2479081" y="3891494"/>
              <a:ext cx="540000" cy="54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2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bg2">
                      <a:lumMod val="90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11</a:t>
              </a:r>
              <a:endParaRPr lang="ko-KR" altLang="en-US" sz="1200" dirty="0">
                <a:solidFill>
                  <a:schemeClr val="bg2">
                    <a:lumMod val="9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0" name="타원 49"/>
            <p:cNvSpPr/>
            <p:nvPr/>
          </p:nvSpPr>
          <p:spPr>
            <a:xfrm>
              <a:off x="4476077" y="3892468"/>
              <a:ext cx="540000" cy="54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 – 4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12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1897673" y="481021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1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3034517" y="481021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2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3" name="타원 52"/>
            <p:cNvSpPr/>
            <p:nvPr/>
          </p:nvSpPr>
          <p:spPr>
            <a:xfrm>
              <a:off x="1357673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0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2437673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1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6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3975617" y="481118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 – 3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6" name="타원 55"/>
            <p:cNvSpPr/>
            <p:nvPr/>
          </p:nvSpPr>
          <p:spPr>
            <a:xfrm>
              <a:off x="4976536" y="481118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4 – 4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6638066" y="3891494"/>
              <a:ext cx="540000" cy="54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7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24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8" name="타원 57"/>
            <p:cNvSpPr/>
            <p:nvPr/>
          </p:nvSpPr>
          <p:spPr>
            <a:xfrm>
              <a:off x="6099183" y="481118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6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9" name="타원 58"/>
            <p:cNvSpPr/>
            <p:nvPr/>
          </p:nvSpPr>
          <p:spPr>
            <a:xfrm>
              <a:off x="7178066" y="481118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 – 7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5560299" y="573375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5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6638066" y="573375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6 – 6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62" name="직선 연결선 61"/>
            <p:cNvCxnSpPr>
              <a:stCxn id="51" idx="3"/>
              <a:endCxn id="53" idx="0"/>
            </p:cNvCxnSpPr>
            <p:nvPr/>
          </p:nvCxnSpPr>
          <p:spPr>
            <a:xfrm flipH="1">
              <a:off x="1627673" y="5271133"/>
              <a:ext cx="349081" cy="462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>
              <a:stCxn id="51" idx="5"/>
              <a:endCxn id="54" idx="0"/>
            </p:cNvCxnSpPr>
            <p:nvPr/>
          </p:nvCxnSpPr>
          <p:spPr>
            <a:xfrm>
              <a:off x="2358592" y="5271133"/>
              <a:ext cx="349081" cy="462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>
              <a:stCxn id="49" idx="3"/>
              <a:endCxn id="51" idx="0"/>
            </p:cNvCxnSpPr>
            <p:nvPr/>
          </p:nvCxnSpPr>
          <p:spPr>
            <a:xfrm flipH="1">
              <a:off x="2167673" y="4352413"/>
              <a:ext cx="390489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>
              <a:stCxn id="49" idx="5"/>
              <a:endCxn id="52" idx="0"/>
            </p:cNvCxnSpPr>
            <p:nvPr/>
          </p:nvCxnSpPr>
          <p:spPr>
            <a:xfrm>
              <a:off x="2940000" y="4352413"/>
              <a:ext cx="364517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>
              <a:stCxn id="50" idx="3"/>
              <a:endCxn id="55" idx="0"/>
            </p:cNvCxnSpPr>
            <p:nvPr/>
          </p:nvCxnSpPr>
          <p:spPr>
            <a:xfrm flipH="1">
              <a:off x="4245617" y="4353387"/>
              <a:ext cx="309541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50" idx="5"/>
              <a:endCxn id="56" idx="0"/>
            </p:cNvCxnSpPr>
            <p:nvPr/>
          </p:nvCxnSpPr>
          <p:spPr>
            <a:xfrm>
              <a:off x="4936996" y="4353387"/>
              <a:ext cx="309540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>
              <a:stCxn id="47" idx="3"/>
              <a:endCxn id="49" idx="0"/>
            </p:cNvCxnSpPr>
            <p:nvPr/>
          </p:nvCxnSpPr>
          <p:spPr>
            <a:xfrm flipH="1">
              <a:off x="2749081" y="3136261"/>
              <a:ext cx="807579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>
              <a:stCxn id="47" idx="5"/>
              <a:endCxn id="50" idx="0"/>
            </p:cNvCxnSpPr>
            <p:nvPr/>
          </p:nvCxnSpPr>
          <p:spPr>
            <a:xfrm>
              <a:off x="3938498" y="3136261"/>
              <a:ext cx="807579" cy="7562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57" idx="3"/>
              <a:endCxn id="58" idx="0"/>
            </p:cNvCxnSpPr>
            <p:nvPr/>
          </p:nvCxnSpPr>
          <p:spPr>
            <a:xfrm flipH="1">
              <a:off x="6369183" y="4352413"/>
              <a:ext cx="347964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57" idx="5"/>
              <a:endCxn id="59" idx="0"/>
            </p:cNvCxnSpPr>
            <p:nvPr/>
          </p:nvCxnSpPr>
          <p:spPr>
            <a:xfrm>
              <a:off x="7098985" y="4352413"/>
              <a:ext cx="349081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타원 71"/>
            <p:cNvSpPr/>
            <p:nvPr/>
          </p:nvSpPr>
          <p:spPr>
            <a:xfrm>
              <a:off x="8794419" y="3891494"/>
              <a:ext cx="540000" cy="54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 – 9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bg2">
                      <a:lumMod val="90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200" dirty="0">
                <a:solidFill>
                  <a:schemeClr val="bg2">
                    <a:lumMod val="9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3" name="타원 72"/>
            <p:cNvSpPr/>
            <p:nvPr/>
          </p:nvSpPr>
          <p:spPr>
            <a:xfrm>
              <a:off x="8254419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 – 8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4" name="타원 73"/>
            <p:cNvSpPr/>
            <p:nvPr/>
          </p:nvSpPr>
          <p:spPr>
            <a:xfrm>
              <a:off x="9330772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75" name="직선 연결선 74"/>
            <p:cNvCxnSpPr>
              <a:stCxn id="72" idx="3"/>
              <a:endCxn id="73" idx="0"/>
            </p:cNvCxnSpPr>
            <p:nvPr/>
          </p:nvCxnSpPr>
          <p:spPr>
            <a:xfrm flipH="1">
              <a:off x="8524419" y="4352413"/>
              <a:ext cx="349081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72" idx="5"/>
              <a:endCxn id="74" idx="0"/>
            </p:cNvCxnSpPr>
            <p:nvPr/>
          </p:nvCxnSpPr>
          <p:spPr>
            <a:xfrm>
              <a:off x="9255338" y="4352413"/>
              <a:ext cx="345434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58" idx="3"/>
              <a:endCxn id="60" idx="0"/>
            </p:cNvCxnSpPr>
            <p:nvPr/>
          </p:nvCxnSpPr>
          <p:spPr>
            <a:xfrm flipH="1">
              <a:off x="5830299" y="5272107"/>
              <a:ext cx="347965" cy="461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58" idx="5"/>
              <a:endCxn id="61" idx="0"/>
            </p:cNvCxnSpPr>
            <p:nvPr/>
          </p:nvCxnSpPr>
          <p:spPr>
            <a:xfrm>
              <a:off x="6560102" y="5272107"/>
              <a:ext cx="347964" cy="461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48" idx="3"/>
              <a:endCxn id="57" idx="0"/>
            </p:cNvCxnSpPr>
            <p:nvPr/>
          </p:nvCxnSpPr>
          <p:spPr>
            <a:xfrm flipH="1">
              <a:off x="6908066" y="3136261"/>
              <a:ext cx="887257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>
              <a:stCxn id="48" idx="5"/>
              <a:endCxn id="72" idx="0"/>
            </p:cNvCxnSpPr>
            <p:nvPr/>
          </p:nvCxnSpPr>
          <p:spPr>
            <a:xfrm>
              <a:off x="8177161" y="3136261"/>
              <a:ext cx="887258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>
              <a:stCxn id="46" idx="3"/>
              <a:endCxn id="47" idx="0"/>
            </p:cNvCxnSpPr>
            <p:nvPr/>
          </p:nvCxnSpPr>
          <p:spPr>
            <a:xfrm flipH="1">
              <a:off x="3747579" y="1978823"/>
              <a:ext cx="1928413" cy="6965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>
              <a:stCxn id="46" idx="5"/>
              <a:endCxn id="48" idx="0"/>
            </p:cNvCxnSpPr>
            <p:nvPr/>
          </p:nvCxnSpPr>
          <p:spPr>
            <a:xfrm>
              <a:off x="6057830" y="1978823"/>
              <a:ext cx="1928412" cy="6965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192030"/>
              </p:ext>
            </p:extLst>
          </p:nvPr>
        </p:nvGraphicFramePr>
        <p:xfrm>
          <a:off x="1529080" y="344762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368811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586851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]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98" name="그룹 97"/>
          <p:cNvGrpSpPr/>
          <p:nvPr/>
        </p:nvGrpSpPr>
        <p:grpSpPr>
          <a:xfrm>
            <a:off x="171510" y="1564608"/>
            <a:ext cx="3564000" cy="1881167"/>
            <a:chOff x="171510" y="1564608"/>
            <a:chExt cx="3564000" cy="1881167"/>
          </a:xfrm>
        </p:grpSpPr>
        <p:grpSp>
          <p:nvGrpSpPr>
            <p:cNvPr id="89" name="그룹 88"/>
            <p:cNvGrpSpPr/>
            <p:nvPr/>
          </p:nvGrpSpPr>
          <p:grpSpPr>
            <a:xfrm>
              <a:off x="171510" y="1564608"/>
              <a:ext cx="2952000" cy="360000"/>
              <a:chOff x="407092" y="872085"/>
              <a:chExt cx="2952000" cy="360000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407092" y="872085"/>
                <a:ext cx="360000" cy="360000"/>
              </a:xfrm>
              <a:prstGeom prst="ellipse">
                <a:avLst/>
              </a:prstGeom>
              <a:solidFill>
                <a:srgbClr val="1CC9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767092" y="872085"/>
                <a:ext cx="2592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값을 변경해야 하는 노드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/>
                </a:r>
                <a:br>
                  <a:rPr lang="en-US" altLang="ko-KR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</a:br>
                <a:r>
                  <a:rPr lang="en-US" altLang="ko-KR" sz="1400" dirty="0" smtClean="0">
                    <a:solidFill>
                      <a:srgbClr val="1D75E5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(</a:t>
                </a:r>
                <a:r>
                  <a:rPr lang="ko-KR" altLang="en-US" sz="1400" dirty="0" smtClean="0">
                    <a:solidFill>
                      <a:srgbClr val="1D75E5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구간의 일부만 포함</a:t>
                </a:r>
                <a:r>
                  <a:rPr lang="en-US" altLang="ko-KR" sz="1400" dirty="0" smtClean="0">
                    <a:solidFill>
                      <a:srgbClr val="1D75E5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)</a:t>
                </a:r>
                <a:endParaRPr lang="ko-KR" altLang="en-US" sz="1400" dirty="0">
                  <a:solidFill>
                    <a:srgbClr val="1D75E5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endParaRPr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171510" y="2066117"/>
              <a:ext cx="3564000" cy="360000"/>
              <a:chOff x="407092" y="1517904"/>
              <a:chExt cx="3564000" cy="360000"/>
            </a:xfrm>
          </p:grpSpPr>
          <p:sp>
            <p:nvSpPr>
              <p:cNvPr id="84" name="타원 83"/>
              <p:cNvSpPr/>
              <p:nvPr/>
            </p:nvSpPr>
            <p:spPr>
              <a:xfrm>
                <a:off x="407092" y="1517904"/>
                <a:ext cx="360000" cy="360000"/>
              </a:xfrm>
              <a:prstGeom prst="ellipse">
                <a:avLst/>
              </a:prstGeom>
              <a:solidFill>
                <a:srgbClr val="15D3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767092" y="1517904"/>
                <a:ext cx="3204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서브 트리의 모든 값을 변경해야 하는 노드</a:t>
                </a:r>
                <a:endParaRPr lang="ko-KR" altLang="en-US" sz="1400" dirty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endParaRPr>
              </a:p>
            </p:txBody>
          </p:sp>
        </p:grpSp>
        <p:grpSp>
          <p:nvGrpSpPr>
            <p:cNvPr id="91" name="그룹 90"/>
            <p:cNvGrpSpPr/>
            <p:nvPr/>
          </p:nvGrpSpPr>
          <p:grpSpPr>
            <a:xfrm>
              <a:off x="171510" y="2567626"/>
              <a:ext cx="2952000" cy="376641"/>
              <a:chOff x="407092" y="2147082"/>
              <a:chExt cx="2952000" cy="376641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407092" y="2163723"/>
                <a:ext cx="360000" cy="360000"/>
              </a:xfrm>
              <a:prstGeom prst="ellipse">
                <a:avLst/>
              </a:prstGeom>
              <a:solidFill>
                <a:srgbClr val="1D75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767092" y="2147082"/>
                <a:ext cx="2592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값을 변경해야 하는 리프 노드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/>
                </a:r>
                <a:br>
                  <a:rPr lang="en-US" altLang="ko-KR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</a:br>
                <a:r>
                  <a:rPr lang="en-US" altLang="ko-KR" sz="1400" dirty="0" smtClean="0">
                    <a:solidFill>
                      <a:srgbClr val="FF0000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(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나중에 변경해도 됨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)</a:t>
                </a:r>
                <a:endParaRPr lang="ko-KR" altLang="en-US" sz="1400" dirty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endParaRPr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171510" y="3085775"/>
              <a:ext cx="3024000" cy="360000"/>
              <a:chOff x="407092" y="1517904"/>
              <a:chExt cx="3024000" cy="360000"/>
            </a:xfrm>
          </p:grpSpPr>
          <p:sp>
            <p:nvSpPr>
              <p:cNvPr id="95" name="타원 94"/>
              <p:cNvSpPr/>
              <p:nvPr/>
            </p:nvSpPr>
            <p:spPr>
              <a:xfrm>
                <a:off x="407092" y="1517904"/>
                <a:ext cx="360000" cy="360000"/>
              </a:xfrm>
              <a:prstGeom prst="ellipse">
                <a:avLst/>
              </a:prstGeom>
              <a:solidFill>
                <a:srgbClr val="E621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767092" y="1517904"/>
                <a:ext cx="2664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저장된 값을 호출만 하면 되는 노드</a:t>
                </a:r>
                <a:endParaRPr lang="ko-KR" altLang="en-US" sz="1400" dirty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endParaRPr>
              </a:p>
            </p:txBody>
          </p:sp>
        </p:grpSp>
      </p:grpSp>
      <p:sp>
        <p:nvSpPr>
          <p:cNvPr id="106" name="직사각형 105"/>
          <p:cNvSpPr/>
          <p:nvPr/>
        </p:nvSpPr>
        <p:spPr>
          <a:xfrm>
            <a:off x="4058318" y="4719052"/>
            <a:ext cx="3960000" cy="720000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5847399" y="4396647"/>
            <a:ext cx="32828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endParaRPr lang="ko-KR" altLang="en-US" dirty="0">
              <a:solidFill>
                <a:srgbClr val="00B05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5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859159"/>
              </p:ext>
            </p:extLst>
          </p:nvPr>
        </p:nvGraphicFramePr>
        <p:xfrm>
          <a:off x="276352" y="143594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92D05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INF</a:t>
                      </a:r>
                      <a:endParaRPr lang="ko-KR" altLang="en-US" sz="1400" b="1" dirty="0">
                        <a:solidFill>
                          <a:srgbClr val="92D050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193" name="그룹 192"/>
          <p:cNvGrpSpPr/>
          <p:nvPr/>
        </p:nvGrpSpPr>
        <p:grpSpPr>
          <a:xfrm>
            <a:off x="276352" y="730660"/>
            <a:ext cx="3510950" cy="2700625"/>
            <a:chOff x="823009" y="767236"/>
            <a:chExt cx="3510950" cy="2700625"/>
          </a:xfrm>
        </p:grpSpPr>
        <p:sp>
          <p:nvSpPr>
            <p:cNvPr id="5" name="타원 4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9" name="직선 연결선 8"/>
            <p:cNvCxnSpPr>
              <a:stCxn id="5" idx="6"/>
              <a:endCxn id="7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stCxn id="5" idx="0"/>
              <a:endCxn id="6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타원 23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5" name="직선 연결선 24"/>
            <p:cNvCxnSpPr>
              <a:stCxn id="32" idx="0"/>
              <a:endCxn id="24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3" name="직선 연결선 32"/>
            <p:cNvCxnSpPr>
              <a:stCxn id="32" idx="5"/>
              <a:endCxn id="5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타원 45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7" name="직선 연결선 46"/>
            <p:cNvCxnSpPr>
              <a:stCxn id="24" idx="6"/>
              <a:endCxn id="46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타원 56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69" name="직선 연결선 68"/>
            <p:cNvCxnSpPr>
              <a:stCxn id="24" idx="7"/>
              <a:endCxn id="65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5" idx="6"/>
              <a:endCxn id="66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46" idx="7"/>
              <a:endCxn id="66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>
              <a:stCxn id="46" idx="6"/>
              <a:endCxn id="57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>
              <a:stCxn id="7" idx="1"/>
              <a:endCxn id="57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>
              <a:stCxn id="7" idx="0"/>
              <a:endCxn id="66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>
              <a:stCxn id="6" idx="0"/>
              <a:endCxn id="65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>
              <a:stCxn id="7" idx="2"/>
              <a:endCxn id="6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180" name="직선 연결선 179"/>
            <p:cNvCxnSpPr>
              <a:stCxn id="57" idx="3"/>
              <a:endCxn id="5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aphicFrame>
        <p:nvGraphicFramePr>
          <p:cNvPr id="194" name="표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395890"/>
              </p:ext>
            </p:extLst>
          </p:nvPr>
        </p:nvGraphicFramePr>
        <p:xfrm>
          <a:off x="6704584" y="143594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195" name="그룹 194"/>
          <p:cNvGrpSpPr/>
          <p:nvPr/>
        </p:nvGrpSpPr>
        <p:grpSpPr>
          <a:xfrm>
            <a:off x="6704584" y="730660"/>
            <a:ext cx="3510950" cy="2700625"/>
            <a:chOff x="823009" y="767236"/>
            <a:chExt cx="3510950" cy="2700625"/>
          </a:xfrm>
        </p:grpSpPr>
        <p:sp>
          <p:nvSpPr>
            <p:cNvPr id="196" name="타원 195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97" name="타원 196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98" name="타원 197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99" name="직선 연결선 198"/>
            <p:cNvCxnSpPr>
              <a:stCxn id="196" idx="6"/>
              <a:endCxn id="198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/>
            <p:cNvCxnSpPr>
              <a:stCxn id="196" idx="0"/>
              <a:endCxn id="197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타원 200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02" name="직선 연결선 201"/>
            <p:cNvCxnSpPr>
              <a:stCxn id="203" idx="0"/>
              <a:endCxn id="201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타원 202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04" name="직선 연결선 203"/>
            <p:cNvCxnSpPr>
              <a:stCxn id="203" idx="5"/>
              <a:endCxn id="196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타원 204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06" name="직선 연결선 205"/>
            <p:cNvCxnSpPr>
              <a:stCxn id="201" idx="6"/>
              <a:endCxn id="205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08" name="타원 207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09" name="타원 208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10" name="직선 연결선 209"/>
            <p:cNvCxnSpPr>
              <a:stCxn id="201" idx="7"/>
              <a:endCxn id="208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>
              <a:stCxn id="208" idx="6"/>
              <a:endCxn id="209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>
              <a:stCxn id="205" idx="7"/>
              <a:endCxn id="209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 212"/>
            <p:cNvCxnSpPr>
              <a:stCxn id="205" idx="6"/>
              <a:endCxn id="207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 213"/>
            <p:cNvCxnSpPr>
              <a:stCxn id="198" idx="1"/>
              <a:endCxn id="207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/>
            <p:cNvCxnSpPr>
              <a:stCxn id="198" idx="0"/>
              <a:endCxn id="209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/>
            <p:cNvCxnSpPr>
              <a:stCxn id="197" idx="0"/>
              <a:endCxn id="208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>
              <a:stCxn id="198" idx="2"/>
              <a:endCxn id="197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22" name="직선 연결선 221"/>
            <p:cNvCxnSpPr>
              <a:stCxn id="207" idx="3"/>
              <a:endCxn id="196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33" name="직사각형 232"/>
          <p:cNvSpPr/>
          <p:nvPr/>
        </p:nvSpPr>
        <p:spPr>
          <a:xfrm>
            <a:off x="4065618" y="1592198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234" name="직사각형 233"/>
          <p:cNvSpPr/>
          <p:nvPr/>
        </p:nvSpPr>
        <p:spPr>
          <a:xfrm>
            <a:off x="10493850" y="1592198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F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G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B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aphicFrame>
        <p:nvGraphicFramePr>
          <p:cNvPr id="235" name="표 2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679385"/>
              </p:ext>
            </p:extLst>
          </p:nvPr>
        </p:nvGraphicFramePr>
        <p:xfrm>
          <a:off x="276352" y="3541857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236" name="그룹 235"/>
          <p:cNvGrpSpPr/>
          <p:nvPr/>
        </p:nvGrpSpPr>
        <p:grpSpPr>
          <a:xfrm>
            <a:off x="276352" y="4128923"/>
            <a:ext cx="3510950" cy="2700625"/>
            <a:chOff x="823009" y="767236"/>
            <a:chExt cx="3510950" cy="2700625"/>
          </a:xfrm>
        </p:grpSpPr>
        <p:sp>
          <p:nvSpPr>
            <p:cNvPr id="237" name="타원 236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38" name="타원 237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39" name="타원 238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40" name="직선 연결선 239"/>
            <p:cNvCxnSpPr>
              <a:stCxn id="237" idx="6"/>
              <a:endCxn id="239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/>
            <p:cNvCxnSpPr>
              <a:stCxn id="237" idx="0"/>
              <a:endCxn id="238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타원 241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43" name="직선 연결선 242"/>
            <p:cNvCxnSpPr>
              <a:stCxn id="244" idx="0"/>
              <a:endCxn id="242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타원 243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45" name="직선 연결선 244"/>
            <p:cNvCxnSpPr>
              <a:stCxn id="244" idx="5"/>
              <a:endCxn id="237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타원 245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47" name="직선 연결선 246"/>
            <p:cNvCxnSpPr>
              <a:stCxn id="242" idx="6"/>
              <a:endCxn id="246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타원 247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49" name="타원 248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50" name="타원 249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51" name="직선 연결선 250"/>
            <p:cNvCxnSpPr>
              <a:stCxn id="242" idx="7"/>
              <a:endCxn id="249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 251"/>
            <p:cNvCxnSpPr>
              <a:stCxn id="249" idx="6"/>
              <a:endCxn id="250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 252"/>
            <p:cNvCxnSpPr>
              <a:stCxn id="246" idx="7"/>
              <a:endCxn id="250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 253"/>
            <p:cNvCxnSpPr>
              <a:stCxn id="246" idx="6"/>
              <a:endCxn id="248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 254"/>
            <p:cNvCxnSpPr>
              <a:stCxn id="239" idx="1"/>
              <a:endCxn id="248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 255"/>
            <p:cNvCxnSpPr>
              <a:stCxn id="239" idx="0"/>
              <a:endCxn id="250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연결선 256"/>
            <p:cNvCxnSpPr>
              <a:stCxn id="238" idx="0"/>
              <a:endCxn id="249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 257"/>
            <p:cNvCxnSpPr>
              <a:stCxn id="239" idx="2"/>
              <a:endCxn id="238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TextBox 258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63" name="직선 연결선 262"/>
            <p:cNvCxnSpPr>
              <a:stCxn id="248" idx="3"/>
              <a:endCxn id="237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TextBox 263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74" name="직사각형 273"/>
          <p:cNvSpPr/>
          <p:nvPr/>
        </p:nvSpPr>
        <p:spPr>
          <a:xfrm>
            <a:off x="4065618" y="49904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G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B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aphicFrame>
        <p:nvGraphicFramePr>
          <p:cNvPr id="275" name="표 2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742608"/>
              </p:ext>
            </p:extLst>
          </p:nvPr>
        </p:nvGraphicFramePr>
        <p:xfrm>
          <a:off x="6704584" y="3541857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276" name="그룹 275"/>
          <p:cNvGrpSpPr/>
          <p:nvPr/>
        </p:nvGrpSpPr>
        <p:grpSpPr>
          <a:xfrm>
            <a:off x="6704584" y="4128923"/>
            <a:ext cx="3510950" cy="2700625"/>
            <a:chOff x="823009" y="767236"/>
            <a:chExt cx="3510950" cy="2700625"/>
          </a:xfrm>
        </p:grpSpPr>
        <p:sp>
          <p:nvSpPr>
            <p:cNvPr id="277" name="타원 276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78" name="타원 277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79" name="타원 278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80" name="직선 연결선 279"/>
            <p:cNvCxnSpPr>
              <a:stCxn id="277" idx="6"/>
              <a:endCxn id="279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 280"/>
            <p:cNvCxnSpPr>
              <a:stCxn id="277" idx="0"/>
              <a:endCxn id="278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타원 281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83" name="직선 연결선 282"/>
            <p:cNvCxnSpPr>
              <a:stCxn id="284" idx="0"/>
              <a:endCxn id="282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타원 283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85" name="직선 연결선 284"/>
            <p:cNvCxnSpPr>
              <a:stCxn id="284" idx="5"/>
              <a:endCxn id="277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타원 285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87" name="직선 연결선 286"/>
            <p:cNvCxnSpPr>
              <a:stCxn id="282" idx="6"/>
              <a:endCxn id="286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타원 287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89" name="타원 288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90" name="타원 289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91" name="직선 연결선 290"/>
            <p:cNvCxnSpPr>
              <a:stCxn id="282" idx="7"/>
              <a:endCxn id="289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연결선 291"/>
            <p:cNvCxnSpPr>
              <a:stCxn id="289" idx="6"/>
              <a:endCxn id="290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연결선 292"/>
            <p:cNvCxnSpPr>
              <a:stCxn id="286" idx="7"/>
              <a:endCxn id="290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직선 연결선 293"/>
            <p:cNvCxnSpPr>
              <a:stCxn id="286" idx="6"/>
              <a:endCxn id="288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연결선 294"/>
            <p:cNvCxnSpPr>
              <a:stCxn id="279" idx="1"/>
              <a:endCxn id="288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>
              <a:stCxn id="279" idx="0"/>
              <a:endCxn id="290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>
              <a:stCxn id="278" idx="0"/>
              <a:endCxn id="289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 297"/>
            <p:cNvCxnSpPr>
              <a:stCxn id="279" idx="2"/>
              <a:endCxn id="278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TextBox 298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303" name="직선 연결선 302"/>
            <p:cNvCxnSpPr>
              <a:stCxn id="288" idx="3"/>
              <a:endCxn id="277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4" name="TextBox 303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11" name="TextBox 310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314" name="직사각형 313"/>
          <p:cNvSpPr/>
          <p:nvPr/>
        </p:nvSpPr>
        <p:spPr>
          <a:xfrm>
            <a:off x="10493850" y="49904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B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005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058462"/>
              </p:ext>
            </p:extLst>
          </p:nvPr>
        </p:nvGraphicFramePr>
        <p:xfrm>
          <a:off x="276352" y="143594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aphicFrame>
        <p:nvGraphicFramePr>
          <p:cNvPr id="194" name="표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989550"/>
              </p:ext>
            </p:extLst>
          </p:nvPr>
        </p:nvGraphicFramePr>
        <p:xfrm>
          <a:off x="6704584" y="143594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aphicFrame>
        <p:nvGraphicFramePr>
          <p:cNvPr id="235" name="표 2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955922"/>
              </p:ext>
            </p:extLst>
          </p:nvPr>
        </p:nvGraphicFramePr>
        <p:xfrm>
          <a:off x="276352" y="3541857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aphicFrame>
        <p:nvGraphicFramePr>
          <p:cNvPr id="275" name="표 2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80634"/>
              </p:ext>
            </p:extLst>
          </p:nvPr>
        </p:nvGraphicFramePr>
        <p:xfrm>
          <a:off x="6704584" y="3541857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162" name="그룹 161"/>
          <p:cNvGrpSpPr/>
          <p:nvPr/>
        </p:nvGrpSpPr>
        <p:grpSpPr>
          <a:xfrm>
            <a:off x="274888" y="734370"/>
            <a:ext cx="3510950" cy="2700625"/>
            <a:chOff x="823009" y="767236"/>
            <a:chExt cx="3510950" cy="2700625"/>
          </a:xfrm>
        </p:grpSpPr>
        <p:sp>
          <p:nvSpPr>
            <p:cNvPr id="163" name="타원 162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64" name="타원 163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65" name="타원 164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66" name="직선 연결선 165"/>
            <p:cNvCxnSpPr>
              <a:stCxn id="163" idx="6"/>
              <a:endCxn id="165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>
              <a:stCxn id="163" idx="0"/>
              <a:endCxn id="164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타원 167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69" name="직선 연결선 168"/>
            <p:cNvCxnSpPr>
              <a:stCxn id="170" idx="0"/>
              <a:endCxn id="168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타원 169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71" name="직선 연결선 170"/>
            <p:cNvCxnSpPr>
              <a:stCxn id="170" idx="5"/>
              <a:endCxn id="163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타원 171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73" name="직선 연결선 172"/>
            <p:cNvCxnSpPr>
              <a:stCxn id="168" idx="6"/>
              <a:endCxn id="172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타원 173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75" name="타원 174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81" name="타원 180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82" name="직선 연결선 181"/>
            <p:cNvCxnSpPr>
              <a:stCxn id="168" idx="7"/>
              <a:endCxn id="175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직선 연결선 314"/>
            <p:cNvCxnSpPr>
              <a:stCxn id="175" idx="6"/>
              <a:endCxn id="181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직선 연결선 315"/>
            <p:cNvCxnSpPr>
              <a:stCxn id="172" idx="7"/>
              <a:endCxn id="181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/>
            <p:cNvCxnSpPr>
              <a:stCxn id="172" idx="6"/>
              <a:endCxn id="174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>
              <a:stCxn id="165" idx="1"/>
              <a:endCxn id="174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직선 연결선 318"/>
            <p:cNvCxnSpPr>
              <a:stCxn id="165" idx="0"/>
              <a:endCxn id="181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직선 연결선 319"/>
            <p:cNvCxnSpPr>
              <a:stCxn id="164" idx="0"/>
              <a:endCxn id="175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직선 연결선 320"/>
            <p:cNvCxnSpPr>
              <a:stCxn id="165" idx="2"/>
              <a:endCxn id="164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TextBox 321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4" name="TextBox 323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5" name="TextBox 324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326" name="직선 연결선 325"/>
            <p:cNvCxnSpPr>
              <a:stCxn id="174" idx="3"/>
              <a:endCxn id="163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TextBox 326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0" name="TextBox 329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1" name="TextBox 330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2" name="TextBox 331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3" name="TextBox 332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337" name="직사각형 336"/>
          <p:cNvSpPr/>
          <p:nvPr/>
        </p:nvSpPr>
        <p:spPr>
          <a:xfrm>
            <a:off x="4064154" y="1595908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C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pSp>
        <p:nvGrpSpPr>
          <p:cNvPr id="338" name="그룹 337"/>
          <p:cNvGrpSpPr/>
          <p:nvPr/>
        </p:nvGrpSpPr>
        <p:grpSpPr>
          <a:xfrm>
            <a:off x="6704584" y="734370"/>
            <a:ext cx="3510950" cy="2700625"/>
            <a:chOff x="823009" y="767236"/>
            <a:chExt cx="3510950" cy="2700625"/>
          </a:xfrm>
        </p:grpSpPr>
        <p:sp>
          <p:nvSpPr>
            <p:cNvPr id="339" name="타원 338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40" name="타원 339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41" name="타원 340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42" name="직선 연결선 341"/>
            <p:cNvCxnSpPr>
              <a:stCxn id="339" idx="6"/>
              <a:endCxn id="341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직선 연결선 342"/>
            <p:cNvCxnSpPr>
              <a:stCxn id="339" idx="0"/>
              <a:endCxn id="340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4" name="타원 343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45" name="직선 연결선 344"/>
            <p:cNvCxnSpPr>
              <a:stCxn id="346" idx="0"/>
              <a:endCxn id="344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타원 345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47" name="직선 연결선 346"/>
            <p:cNvCxnSpPr>
              <a:stCxn id="346" idx="5"/>
              <a:endCxn id="339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" name="타원 347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49" name="직선 연결선 348"/>
            <p:cNvCxnSpPr>
              <a:stCxn id="344" idx="6"/>
              <a:endCxn id="348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0" name="타원 349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51" name="타원 350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52" name="타원 351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53" name="직선 연결선 352"/>
            <p:cNvCxnSpPr>
              <a:stCxn id="344" idx="7"/>
              <a:endCxn id="351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직선 연결선 353"/>
            <p:cNvCxnSpPr>
              <a:stCxn id="351" idx="6"/>
              <a:endCxn id="352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직선 연결선 354"/>
            <p:cNvCxnSpPr>
              <a:stCxn id="348" idx="7"/>
              <a:endCxn id="352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직선 연결선 355"/>
            <p:cNvCxnSpPr>
              <a:stCxn id="348" idx="6"/>
              <a:endCxn id="350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직선 연결선 356"/>
            <p:cNvCxnSpPr>
              <a:stCxn id="341" idx="1"/>
              <a:endCxn id="350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직선 연결선 357"/>
            <p:cNvCxnSpPr>
              <a:stCxn id="341" idx="0"/>
              <a:endCxn id="352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직선 연결선 358"/>
            <p:cNvCxnSpPr>
              <a:stCxn id="340" idx="0"/>
              <a:endCxn id="351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직선 연결선 359"/>
            <p:cNvCxnSpPr>
              <a:stCxn id="341" idx="2"/>
              <a:endCxn id="340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1" name="TextBox 360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2" name="TextBox 361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3" name="TextBox 362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4" name="TextBox 363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365" name="직선 연결선 364"/>
            <p:cNvCxnSpPr>
              <a:stCxn id="350" idx="3"/>
              <a:endCxn id="339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6" name="TextBox 365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7" name="TextBox 366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8" name="TextBox 367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9" name="TextBox 368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0" name="TextBox 369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1" name="TextBox 370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2" name="TextBox 371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3" name="TextBox 372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4" name="TextBox 373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5" name="TextBox 374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376" name="직사각형 375"/>
          <p:cNvSpPr/>
          <p:nvPr/>
        </p:nvSpPr>
        <p:spPr>
          <a:xfrm>
            <a:off x="10493850" y="1595908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pSp>
        <p:nvGrpSpPr>
          <p:cNvPr id="377" name="그룹 376"/>
          <p:cNvGrpSpPr/>
          <p:nvPr/>
        </p:nvGrpSpPr>
        <p:grpSpPr>
          <a:xfrm>
            <a:off x="281946" y="4128923"/>
            <a:ext cx="3510950" cy="2700625"/>
            <a:chOff x="823009" y="767236"/>
            <a:chExt cx="3510950" cy="2700625"/>
          </a:xfrm>
        </p:grpSpPr>
        <p:sp>
          <p:nvSpPr>
            <p:cNvPr id="378" name="타원 377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79" name="타원 378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80" name="타원 379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81" name="직선 연결선 380"/>
            <p:cNvCxnSpPr>
              <a:stCxn id="378" idx="6"/>
              <a:endCxn id="380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직선 연결선 381"/>
            <p:cNvCxnSpPr>
              <a:stCxn id="378" idx="0"/>
              <a:endCxn id="379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3" name="타원 382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84" name="직선 연결선 383"/>
            <p:cNvCxnSpPr>
              <a:stCxn id="385" idx="0"/>
              <a:endCxn id="383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5" name="타원 384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86" name="직선 연결선 385"/>
            <p:cNvCxnSpPr>
              <a:stCxn id="385" idx="5"/>
              <a:endCxn id="378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7" name="타원 386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88" name="직선 연결선 387"/>
            <p:cNvCxnSpPr>
              <a:stCxn id="383" idx="6"/>
              <a:endCxn id="387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" name="타원 388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90" name="타원 389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91" name="타원 390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92" name="직선 연결선 391"/>
            <p:cNvCxnSpPr>
              <a:stCxn id="383" idx="7"/>
              <a:endCxn id="390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직선 연결선 392"/>
            <p:cNvCxnSpPr>
              <a:stCxn id="390" idx="6"/>
              <a:endCxn id="391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직선 연결선 393"/>
            <p:cNvCxnSpPr>
              <a:stCxn id="387" idx="7"/>
              <a:endCxn id="391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직선 연결선 394"/>
            <p:cNvCxnSpPr>
              <a:stCxn id="387" idx="6"/>
              <a:endCxn id="389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직선 연결선 395"/>
            <p:cNvCxnSpPr>
              <a:stCxn id="380" idx="1"/>
              <a:endCxn id="389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직선 연결선 396"/>
            <p:cNvCxnSpPr>
              <a:stCxn id="380" idx="0"/>
              <a:endCxn id="391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직선 연결선 397"/>
            <p:cNvCxnSpPr>
              <a:stCxn id="379" idx="0"/>
              <a:endCxn id="390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직선 연결선 398"/>
            <p:cNvCxnSpPr>
              <a:stCxn id="380" idx="2"/>
              <a:endCxn id="379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0" name="TextBox 399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1" name="TextBox 400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2" name="TextBox 401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3" name="TextBox 402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404" name="직선 연결선 403"/>
            <p:cNvCxnSpPr>
              <a:stCxn id="389" idx="3"/>
              <a:endCxn id="378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5" name="TextBox 404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6" name="TextBox 405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7" name="TextBox 406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8" name="TextBox 407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9" name="TextBox 408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0" name="TextBox 409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1" name="TextBox 410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2" name="TextBox 411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3" name="TextBox 412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4" name="TextBox 413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415" name="직사각형 414"/>
          <p:cNvSpPr/>
          <p:nvPr/>
        </p:nvSpPr>
        <p:spPr>
          <a:xfrm>
            <a:off x="4071212" y="49904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pSp>
        <p:nvGrpSpPr>
          <p:cNvPr id="416" name="그룹 415"/>
          <p:cNvGrpSpPr/>
          <p:nvPr/>
        </p:nvGrpSpPr>
        <p:grpSpPr>
          <a:xfrm>
            <a:off x="6704584" y="4128923"/>
            <a:ext cx="3510950" cy="2700625"/>
            <a:chOff x="823009" y="767236"/>
            <a:chExt cx="3510950" cy="2700625"/>
          </a:xfrm>
        </p:grpSpPr>
        <p:sp>
          <p:nvSpPr>
            <p:cNvPr id="417" name="타원 416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18" name="타원 417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19" name="타원 418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20" name="직선 연결선 419"/>
            <p:cNvCxnSpPr>
              <a:stCxn id="417" idx="6"/>
              <a:endCxn id="419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직선 연결선 420"/>
            <p:cNvCxnSpPr>
              <a:stCxn id="417" idx="0"/>
              <a:endCxn id="418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2" name="타원 421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23" name="직선 연결선 422"/>
            <p:cNvCxnSpPr>
              <a:stCxn id="424" idx="0"/>
              <a:endCxn id="422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4" name="타원 423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25" name="직선 연결선 424"/>
            <p:cNvCxnSpPr>
              <a:stCxn id="424" idx="5"/>
              <a:endCxn id="417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타원 425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27" name="직선 연결선 426"/>
            <p:cNvCxnSpPr>
              <a:stCxn id="422" idx="6"/>
              <a:endCxn id="426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8" name="타원 427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29" name="타원 428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30" name="타원 429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31" name="직선 연결선 430"/>
            <p:cNvCxnSpPr>
              <a:stCxn id="422" idx="7"/>
              <a:endCxn id="429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직선 연결선 431"/>
            <p:cNvCxnSpPr>
              <a:stCxn id="429" idx="6"/>
              <a:endCxn id="430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직선 연결선 432"/>
            <p:cNvCxnSpPr>
              <a:stCxn id="426" idx="7"/>
              <a:endCxn id="430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직선 연결선 433"/>
            <p:cNvCxnSpPr>
              <a:stCxn id="426" idx="6"/>
              <a:endCxn id="428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직선 연결선 434"/>
            <p:cNvCxnSpPr>
              <a:stCxn id="419" idx="1"/>
              <a:endCxn id="428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직선 연결선 435"/>
            <p:cNvCxnSpPr>
              <a:stCxn id="419" idx="0"/>
              <a:endCxn id="430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직선 연결선 436"/>
            <p:cNvCxnSpPr>
              <a:stCxn id="418" idx="0"/>
              <a:endCxn id="429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직선 연결선 437"/>
            <p:cNvCxnSpPr>
              <a:stCxn id="419" idx="2"/>
              <a:endCxn id="418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9" name="TextBox 438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0" name="TextBox 439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1" name="TextBox 440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2" name="TextBox 441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443" name="직선 연결선 442"/>
            <p:cNvCxnSpPr>
              <a:stCxn id="428" idx="3"/>
              <a:endCxn id="417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4" name="TextBox 443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5" name="TextBox 444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6" name="TextBox 445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7" name="TextBox 446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8" name="TextBox 447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9" name="TextBox 448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0" name="TextBox 449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1" name="TextBox 450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2" name="TextBox 451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3" name="TextBox 452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454" name="직사각형 453"/>
          <p:cNvSpPr/>
          <p:nvPr/>
        </p:nvSpPr>
        <p:spPr>
          <a:xfrm>
            <a:off x="10493850" y="49904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953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185766"/>
              </p:ext>
            </p:extLst>
          </p:nvPr>
        </p:nvGraphicFramePr>
        <p:xfrm>
          <a:off x="273720" y="139086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aphicFrame>
        <p:nvGraphicFramePr>
          <p:cNvPr id="194" name="표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045162"/>
              </p:ext>
            </p:extLst>
          </p:nvPr>
        </p:nvGraphicFramePr>
        <p:xfrm>
          <a:off x="268781" y="3535968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218" name="그룹 217"/>
          <p:cNvGrpSpPr/>
          <p:nvPr/>
        </p:nvGrpSpPr>
        <p:grpSpPr>
          <a:xfrm>
            <a:off x="268781" y="729723"/>
            <a:ext cx="3510950" cy="2700625"/>
            <a:chOff x="823009" y="767236"/>
            <a:chExt cx="3510950" cy="2700625"/>
          </a:xfrm>
        </p:grpSpPr>
        <p:sp>
          <p:nvSpPr>
            <p:cNvPr id="219" name="타원 218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20" name="타원 219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21" name="타원 220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22" name="직선 연결선 221"/>
            <p:cNvCxnSpPr>
              <a:stCxn id="219" idx="6"/>
              <a:endCxn id="221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/>
            <p:cNvCxnSpPr>
              <a:stCxn id="219" idx="0"/>
              <a:endCxn id="220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타원 223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25" name="직선 연결선 224"/>
            <p:cNvCxnSpPr>
              <a:stCxn id="226" idx="0"/>
              <a:endCxn id="224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타원 225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27" name="직선 연결선 226"/>
            <p:cNvCxnSpPr>
              <a:stCxn id="226" idx="5"/>
              <a:endCxn id="219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타원 227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29" name="직선 연결선 228"/>
            <p:cNvCxnSpPr>
              <a:stCxn id="224" idx="6"/>
              <a:endCxn id="228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타원 229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31" name="타원 230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32" name="타원 231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33" name="직선 연결선 232"/>
            <p:cNvCxnSpPr>
              <a:stCxn id="224" idx="7"/>
              <a:endCxn id="231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직선 연결선 233"/>
            <p:cNvCxnSpPr>
              <a:stCxn id="231" idx="6"/>
              <a:endCxn id="232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직선 연결선 235"/>
            <p:cNvCxnSpPr>
              <a:stCxn id="228" idx="7"/>
              <a:endCxn id="232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연결선 236"/>
            <p:cNvCxnSpPr>
              <a:stCxn id="228" idx="6"/>
              <a:endCxn id="230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연결선 237"/>
            <p:cNvCxnSpPr>
              <a:stCxn id="221" idx="1"/>
              <a:endCxn id="230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연결선 238"/>
            <p:cNvCxnSpPr>
              <a:stCxn id="221" idx="0"/>
              <a:endCxn id="232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연결선 239"/>
            <p:cNvCxnSpPr>
              <a:stCxn id="220" idx="0"/>
              <a:endCxn id="231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/>
            <p:cNvCxnSpPr>
              <a:stCxn id="221" idx="2"/>
              <a:endCxn id="220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TextBox 241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46" name="직선 연결선 245"/>
            <p:cNvCxnSpPr>
              <a:stCxn id="230" idx="3"/>
              <a:endCxn id="219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TextBox 246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57" name="직사각형 256"/>
          <p:cNvSpPr/>
          <p:nvPr/>
        </p:nvSpPr>
        <p:spPr>
          <a:xfrm>
            <a:off x="4058047" y="15912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pSp>
        <p:nvGrpSpPr>
          <p:cNvPr id="258" name="그룹 257"/>
          <p:cNvGrpSpPr/>
          <p:nvPr/>
        </p:nvGrpSpPr>
        <p:grpSpPr>
          <a:xfrm>
            <a:off x="268781" y="4126605"/>
            <a:ext cx="3510950" cy="2700625"/>
            <a:chOff x="823009" y="767236"/>
            <a:chExt cx="3510950" cy="2700625"/>
          </a:xfrm>
        </p:grpSpPr>
        <p:sp>
          <p:nvSpPr>
            <p:cNvPr id="259" name="타원 258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60" name="타원 259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61" name="타원 260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62" name="직선 연결선 261"/>
            <p:cNvCxnSpPr>
              <a:stCxn id="259" idx="6"/>
              <a:endCxn id="261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/>
            <p:cNvCxnSpPr>
              <a:stCxn id="259" idx="0"/>
              <a:endCxn id="260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타원 263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65" name="직선 연결선 264"/>
            <p:cNvCxnSpPr>
              <a:stCxn id="266" idx="0"/>
              <a:endCxn id="264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타원 265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67" name="직선 연결선 266"/>
            <p:cNvCxnSpPr>
              <a:stCxn id="266" idx="5"/>
              <a:endCxn id="259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타원 267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69" name="직선 연결선 268"/>
            <p:cNvCxnSpPr>
              <a:stCxn id="264" idx="6"/>
              <a:endCxn id="268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타원 269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71" name="타원 270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72" name="타원 271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73" name="직선 연결선 272"/>
            <p:cNvCxnSpPr>
              <a:stCxn id="264" idx="7"/>
              <a:endCxn id="271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연결선 273"/>
            <p:cNvCxnSpPr>
              <a:stCxn id="271" idx="6"/>
              <a:endCxn id="272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 275"/>
            <p:cNvCxnSpPr>
              <a:stCxn id="268" idx="7"/>
              <a:endCxn id="272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직선 연결선 276"/>
            <p:cNvCxnSpPr>
              <a:stCxn id="268" idx="6"/>
              <a:endCxn id="270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연결선 277"/>
            <p:cNvCxnSpPr>
              <a:stCxn id="261" idx="1"/>
              <a:endCxn id="270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 278"/>
            <p:cNvCxnSpPr>
              <a:stCxn id="261" idx="0"/>
              <a:endCxn id="272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 279"/>
            <p:cNvCxnSpPr>
              <a:stCxn id="260" idx="0"/>
              <a:endCxn id="271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 280"/>
            <p:cNvCxnSpPr>
              <a:stCxn id="261" idx="2"/>
              <a:endCxn id="260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TextBox 281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86" name="직선 연결선 285"/>
            <p:cNvCxnSpPr>
              <a:stCxn id="270" idx="3"/>
              <a:endCxn id="259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TextBox 286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97" name="직사각형 296"/>
          <p:cNvSpPr/>
          <p:nvPr/>
        </p:nvSpPr>
        <p:spPr>
          <a:xfrm>
            <a:off x="4058047" y="4988143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aphicFrame>
        <p:nvGraphicFramePr>
          <p:cNvPr id="298" name="표 2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874446"/>
              </p:ext>
            </p:extLst>
          </p:nvPr>
        </p:nvGraphicFramePr>
        <p:xfrm>
          <a:off x="6698725" y="139086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299" name="그룹 298"/>
          <p:cNvGrpSpPr/>
          <p:nvPr/>
        </p:nvGrpSpPr>
        <p:grpSpPr>
          <a:xfrm>
            <a:off x="6698725" y="729723"/>
            <a:ext cx="3510950" cy="2700625"/>
            <a:chOff x="823009" y="767236"/>
            <a:chExt cx="3510950" cy="2700625"/>
          </a:xfrm>
        </p:grpSpPr>
        <p:sp>
          <p:nvSpPr>
            <p:cNvPr id="300" name="타원 299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01" name="타원 300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02" name="타원 301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03" name="직선 연결선 302"/>
            <p:cNvCxnSpPr>
              <a:stCxn id="300" idx="6"/>
              <a:endCxn id="302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>
              <a:stCxn id="300" idx="0"/>
              <a:endCxn id="301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타원 304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06" name="직선 연결선 305"/>
            <p:cNvCxnSpPr>
              <a:stCxn id="307" idx="0"/>
              <a:endCxn id="305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타원 306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08" name="직선 연결선 307"/>
            <p:cNvCxnSpPr>
              <a:stCxn id="307" idx="5"/>
              <a:endCxn id="300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타원 308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10" name="직선 연결선 309"/>
            <p:cNvCxnSpPr>
              <a:stCxn id="305" idx="6"/>
              <a:endCxn id="309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타원 310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12" name="타원 311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13" name="타원 312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14" name="직선 연결선 313"/>
            <p:cNvCxnSpPr>
              <a:stCxn id="305" idx="7"/>
              <a:endCxn id="312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직선 연결선 454"/>
            <p:cNvCxnSpPr>
              <a:stCxn id="312" idx="6"/>
              <a:endCxn id="313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직선 연결선 455"/>
            <p:cNvCxnSpPr>
              <a:stCxn id="309" idx="7"/>
              <a:endCxn id="313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직선 연결선 456"/>
            <p:cNvCxnSpPr>
              <a:stCxn id="309" idx="6"/>
              <a:endCxn id="311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직선 연결선 457"/>
            <p:cNvCxnSpPr>
              <a:stCxn id="302" idx="1"/>
              <a:endCxn id="311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직선 연결선 458"/>
            <p:cNvCxnSpPr>
              <a:stCxn id="302" idx="0"/>
              <a:endCxn id="313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직선 연결선 459"/>
            <p:cNvCxnSpPr>
              <a:stCxn id="301" idx="0"/>
              <a:endCxn id="312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직선 연결선 460"/>
            <p:cNvCxnSpPr>
              <a:stCxn id="302" idx="2"/>
              <a:endCxn id="301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TextBox 461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3" name="TextBox 462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4" name="TextBox 463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5" name="TextBox 464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466" name="직선 연결선 465"/>
            <p:cNvCxnSpPr>
              <a:stCxn id="311" idx="3"/>
              <a:endCxn id="300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7" name="TextBox 466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8" name="TextBox 467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9" name="TextBox 468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0" name="TextBox 469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1" name="TextBox 470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2" name="TextBox 471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3" name="TextBox 472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4" name="TextBox 473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5" name="TextBox 474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6" name="TextBox 475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477" name="직사각형 476"/>
          <p:cNvSpPr/>
          <p:nvPr/>
        </p:nvSpPr>
        <p:spPr>
          <a:xfrm>
            <a:off x="10487991" y="15912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714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756</Words>
  <Application>Microsoft Office PowerPoint</Application>
  <PresentationFormat>와이드스크린</PresentationFormat>
  <Paragraphs>571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삼성긴고딕OTF Bold</vt:lpstr>
      <vt:lpstr>삼성긴고딕OTF Light</vt:lpstr>
      <vt:lpstr>삼성긴고딕OTF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SIWON</dc:creator>
  <cp:lastModifiedBy>SIWON</cp:lastModifiedBy>
  <cp:revision>315</cp:revision>
  <dcterms:created xsi:type="dcterms:W3CDTF">2023-04-30T05:04:47Z</dcterms:created>
  <dcterms:modified xsi:type="dcterms:W3CDTF">2023-04-30T12:37:54Z</dcterms:modified>
</cp:coreProperties>
</file>