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7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70" r:id="rId12"/>
    <p:sldId id="264" r:id="rId13"/>
    <p:sldId id="265" r:id="rId14"/>
    <p:sldId id="266" r:id="rId15"/>
    <p:sldId id="267" r:id="rId16"/>
    <p:sldId id="268" r:id="rId17"/>
    <p:sldId id="269" r:id="rId18"/>
    <p:sldId id="271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154"/>
    <a:srgbClr val="15D3B2"/>
    <a:srgbClr val="1D75E5"/>
    <a:srgbClr val="EAEFF7"/>
    <a:srgbClr val="1CC9E4"/>
    <a:srgbClr val="FF7C80"/>
    <a:srgbClr val="7F7F7F"/>
    <a:srgbClr val="DEEBF7"/>
    <a:srgbClr val="92D05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37" autoAdjust="0"/>
  </p:normalViewPr>
  <p:slideViewPr>
    <p:cSldViewPr snapToGrid="0" showGuides="1">
      <p:cViewPr varScale="1">
        <p:scale>
          <a:sx n="102" d="100"/>
          <a:sy n="102" d="100"/>
        </p:scale>
        <p:origin x="18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A2F9-5BB2-4092-950F-9998CECD26C6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94AF-B14F-468F-98EF-0ADAC8CB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7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94AF-B14F-468F-98EF-0ADAC8CBDF0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86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5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9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97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2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6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4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5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F853D-FB5C-4E14-B23F-A79207136483}" type="datetimeFigureOut">
              <a:rPr lang="ko-KR" altLang="en-US" smtClean="0"/>
              <a:t>2023-07-13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62448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1529080" y="1517904"/>
            <a:ext cx="8513099" cy="4755854"/>
            <a:chOff x="1845926" y="1517904"/>
            <a:chExt cx="8513099" cy="4755854"/>
          </a:xfrm>
        </p:grpSpPr>
        <p:sp>
          <p:nvSpPr>
            <p:cNvPr id="5" name="타원 4"/>
            <p:cNvSpPr/>
            <p:nvPr/>
          </p:nvSpPr>
          <p:spPr>
            <a:xfrm>
              <a:off x="6085164" y="151790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965832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204495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967334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964330" y="389246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385926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522770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84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2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463870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46478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126319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587436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6663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048552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126319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10" idx="3"/>
              <a:endCxn id="12" idx="0"/>
            </p:cNvCxnSpPr>
            <p:nvPr/>
          </p:nvCxnSpPr>
          <p:spPr>
            <a:xfrm flipH="1">
              <a:off x="2115926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0" idx="5"/>
              <a:endCxn id="13" idx="0"/>
            </p:cNvCxnSpPr>
            <p:nvPr/>
          </p:nvCxnSpPr>
          <p:spPr>
            <a:xfrm>
              <a:off x="2846845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8" idx="3"/>
              <a:endCxn id="10" idx="0"/>
            </p:cNvCxnSpPr>
            <p:nvPr/>
          </p:nvCxnSpPr>
          <p:spPr>
            <a:xfrm flipH="1">
              <a:off x="2655926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8" idx="5"/>
              <a:endCxn id="11" idx="0"/>
            </p:cNvCxnSpPr>
            <p:nvPr/>
          </p:nvCxnSpPr>
          <p:spPr>
            <a:xfrm>
              <a:off x="3428253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9" idx="3"/>
              <a:endCxn id="14" idx="0"/>
            </p:cNvCxnSpPr>
            <p:nvPr/>
          </p:nvCxnSpPr>
          <p:spPr>
            <a:xfrm flipH="1">
              <a:off x="4733870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9" idx="5"/>
              <a:endCxn id="15" idx="0"/>
            </p:cNvCxnSpPr>
            <p:nvPr/>
          </p:nvCxnSpPr>
          <p:spPr>
            <a:xfrm>
              <a:off x="5425249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6" idx="3"/>
              <a:endCxn id="8" idx="0"/>
            </p:cNvCxnSpPr>
            <p:nvPr/>
          </p:nvCxnSpPr>
          <p:spPr>
            <a:xfrm flipH="1">
              <a:off x="3237334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6" idx="5"/>
              <a:endCxn id="9" idx="0"/>
            </p:cNvCxnSpPr>
            <p:nvPr/>
          </p:nvCxnSpPr>
          <p:spPr>
            <a:xfrm>
              <a:off x="4426751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6" idx="3"/>
              <a:endCxn id="18" idx="0"/>
            </p:cNvCxnSpPr>
            <p:nvPr/>
          </p:nvCxnSpPr>
          <p:spPr>
            <a:xfrm flipH="1">
              <a:off x="6857436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6" idx="5"/>
              <a:endCxn id="19" idx="0"/>
            </p:cNvCxnSpPr>
            <p:nvPr/>
          </p:nvCxnSpPr>
          <p:spPr>
            <a:xfrm>
              <a:off x="7587238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9282672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87426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9819025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6" name="직선 연결선 75"/>
            <p:cNvCxnSpPr>
              <a:stCxn id="73" idx="3"/>
              <a:endCxn id="74" idx="0"/>
            </p:cNvCxnSpPr>
            <p:nvPr/>
          </p:nvCxnSpPr>
          <p:spPr>
            <a:xfrm flipH="1">
              <a:off x="9012672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73" idx="5"/>
              <a:endCxn id="75" idx="0"/>
            </p:cNvCxnSpPr>
            <p:nvPr/>
          </p:nvCxnSpPr>
          <p:spPr>
            <a:xfrm>
              <a:off x="9743591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8" idx="3"/>
              <a:endCxn id="20" idx="0"/>
            </p:cNvCxnSpPr>
            <p:nvPr/>
          </p:nvCxnSpPr>
          <p:spPr>
            <a:xfrm flipH="1">
              <a:off x="6318552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8" idx="5"/>
              <a:endCxn id="21" idx="0"/>
            </p:cNvCxnSpPr>
            <p:nvPr/>
          </p:nvCxnSpPr>
          <p:spPr>
            <a:xfrm>
              <a:off x="7048355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7" idx="3"/>
              <a:endCxn id="16" idx="0"/>
            </p:cNvCxnSpPr>
            <p:nvPr/>
          </p:nvCxnSpPr>
          <p:spPr>
            <a:xfrm flipH="1">
              <a:off x="7396319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7" idx="5"/>
              <a:endCxn id="73" idx="0"/>
            </p:cNvCxnSpPr>
            <p:nvPr/>
          </p:nvCxnSpPr>
          <p:spPr>
            <a:xfrm>
              <a:off x="8665414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5" idx="3"/>
              <a:endCxn id="6" idx="0"/>
            </p:cNvCxnSpPr>
            <p:nvPr/>
          </p:nvCxnSpPr>
          <p:spPr>
            <a:xfrm flipH="1">
              <a:off x="4235832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5" idx="5"/>
              <a:endCxn id="7" idx="0"/>
            </p:cNvCxnSpPr>
            <p:nvPr/>
          </p:nvCxnSpPr>
          <p:spPr>
            <a:xfrm>
              <a:off x="6546083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87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15314"/>
              </p:ext>
            </p:extLst>
          </p:nvPr>
        </p:nvGraphicFramePr>
        <p:xfrm>
          <a:off x="1108456" y="221429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5559552" y="12719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93209" y="16132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6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94504" y="2032983"/>
            <a:ext cx="172516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이동해서 비교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?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4576570" y="1972700"/>
            <a:ext cx="2161033" cy="384048"/>
          </a:xfrm>
          <a:prstGeom prst="mathMultiply">
            <a:avLst/>
          </a:prstGeom>
          <a:solidFill>
            <a:srgbClr val="E621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7791" y="1248125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‘ab’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두 글자가 일치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건너뛰어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8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489021"/>
              </p:ext>
            </p:extLst>
          </p:nvPr>
        </p:nvGraphicFramePr>
        <p:xfrm>
          <a:off x="1108456" y="2723171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6" name="아래쪽 화살표 15"/>
          <p:cNvSpPr/>
          <p:nvPr/>
        </p:nvSpPr>
        <p:spPr>
          <a:xfrm rot="10800000">
            <a:off x="5577840" y="3773670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11497" y="4114948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2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51631" y="3749867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뒤가 일치하는 문자는 없음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endParaRPr lang="en-US" altLang="ko-KR" sz="1200" dirty="0" smtClean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161111"/>
              </p:ext>
            </p:extLst>
          </p:nvPr>
        </p:nvGraphicFramePr>
        <p:xfrm>
          <a:off x="1108456" y="4921793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6" name="아래쪽 화살표 25"/>
          <p:cNvSpPr/>
          <p:nvPr/>
        </p:nvSpPr>
        <p:spPr>
          <a:xfrm rot="10800000">
            <a:off x="5550408" y="5972292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84065" y="6313570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5536" y="496498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5536" y="2998240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5536" y="5196862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3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18088"/>
              </p:ext>
            </p:extLst>
          </p:nvPr>
        </p:nvGraphicFramePr>
        <p:xfrm>
          <a:off x="971808" y="313217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8184392" y="1363716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18049" y="1704994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6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928" y="1330421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‘ab’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두 글자가 일치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건너뛰어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15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39452"/>
              </p:ext>
            </p:extLst>
          </p:nvPr>
        </p:nvGraphicFramePr>
        <p:xfrm>
          <a:off x="971808" y="2447856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8125968" y="3465060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완전 일치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!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8888" y="588286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8888" y="2722925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80814"/>
              </p:ext>
            </p:extLst>
          </p:nvPr>
        </p:nvGraphicFramePr>
        <p:xfrm>
          <a:off x="720348" y="3769010"/>
          <a:ext cx="2160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105736377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9151059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79043468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x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W[:x]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fail(x)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7269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0861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493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982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5971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bac</a:t>
                      </a:r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736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ac</a:t>
                      </a:r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7835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3391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abacabad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52005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824728" y="4407408"/>
            <a:ext cx="43200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97167" y="5067115"/>
            <a:ext cx="2564537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24729" y="4407408"/>
            <a:ext cx="2520000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44729" y="4407408"/>
            <a:ext cx="288000" cy="396000"/>
          </a:xfrm>
          <a:prstGeom prst="rect">
            <a:avLst/>
          </a:prstGeom>
          <a:solidFill>
            <a:srgbClr val="FF7C80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97167" y="5067115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624729" y="5067115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217167" y="5067115"/>
            <a:ext cx="407562" cy="396000"/>
          </a:xfrm>
          <a:prstGeom prst="rect">
            <a:avLst/>
          </a:prstGeom>
          <a:solidFill>
            <a:srgbClr val="1CC9E4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44729" y="5067115"/>
            <a:ext cx="288000" cy="396000"/>
          </a:xfrm>
          <a:prstGeom prst="rect">
            <a:avLst/>
          </a:prstGeom>
          <a:solidFill>
            <a:srgbClr val="FF7C80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637241" y="5999803"/>
            <a:ext cx="2564537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637241" y="5999803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21" idx="1"/>
          </p:cNvCxnSpPr>
          <p:nvPr/>
        </p:nvCxnSpPr>
        <p:spPr>
          <a:xfrm flipV="1">
            <a:off x="6497167" y="4133088"/>
            <a:ext cx="0" cy="1132027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637241" y="5463115"/>
            <a:ext cx="0" cy="536688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8350987" y="5463115"/>
            <a:ext cx="0" cy="536688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497167" y="4101931"/>
            <a:ext cx="32035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328550" y="4101931"/>
            <a:ext cx="32035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718349" y="5538259"/>
            <a:ext cx="55778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fail(j)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7637241" y="5801741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16200000" flipH="1">
            <a:off x="6865449" y="5494700"/>
            <a:ext cx="576000" cy="756000"/>
          </a:xfrm>
          <a:prstGeom prst="curvedConnector2">
            <a:avLst/>
          </a:prstGeom>
          <a:ln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630242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768418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6006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68418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60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32065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19751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32065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2661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892064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5" name="직선 연결선 14"/>
          <p:cNvCxnSpPr>
            <a:stCxn id="5" idx="7"/>
            <a:endCxn id="4" idx="3"/>
          </p:cNvCxnSpPr>
          <p:nvPr/>
        </p:nvCxnSpPr>
        <p:spPr>
          <a:xfrm flipV="1">
            <a:off x="3137153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1"/>
            <a:endCxn id="4" idx="5"/>
          </p:cNvCxnSpPr>
          <p:nvPr/>
        </p:nvCxnSpPr>
        <p:spPr>
          <a:xfrm flipH="1" flipV="1">
            <a:off x="3998977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4"/>
            <a:endCxn id="7" idx="0"/>
          </p:cNvCxnSpPr>
          <p:nvPr/>
        </p:nvCxnSpPr>
        <p:spPr>
          <a:xfrm>
            <a:off x="2984418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4"/>
            <a:endCxn id="8" idx="0"/>
          </p:cNvCxnSpPr>
          <p:nvPr/>
        </p:nvCxnSpPr>
        <p:spPr>
          <a:xfrm>
            <a:off x="467606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3"/>
            <a:endCxn id="9" idx="0"/>
          </p:cNvCxnSpPr>
          <p:nvPr/>
        </p:nvCxnSpPr>
        <p:spPr>
          <a:xfrm flipH="1">
            <a:off x="2548065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10" idx="0"/>
          </p:cNvCxnSpPr>
          <p:nvPr/>
        </p:nvCxnSpPr>
        <p:spPr>
          <a:xfrm>
            <a:off x="3137153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3"/>
            <a:endCxn id="12" idx="0"/>
          </p:cNvCxnSpPr>
          <p:nvPr/>
        </p:nvCxnSpPr>
        <p:spPr>
          <a:xfrm flipH="1">
            <a:off x="4242613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5"/>
            <a:endCxn id="13" idx="0"/>
          </p:cNvCxnSpPr>
          <p:nvPr/>
        </p:nvCxnSpPr>
        <p:spPr>
          <a:xfrm>
            <a:off x="4828799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4"/>
            <a:endCxn id="11" idx="0"/>
          </p:cNvCxnSpPr>
          <p:nvPr/>
        </p:nvCxnSpPr>
        <p:spPr>
          <a:xfrm>
            <a:off x="2548065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218983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263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5098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4" name="직선 연결선 33"/>
          <p:cNvCxnSpPr>
            <a:stCxn id="28" idx="3"/>
            <a:endCxn id="32" idx="0"/>
          </p:cNvCxnSpPr>
          <p:nvPr/>
        </p:nvCxnSpPr>
        <p:spPr>
          <a:xfrm flipH="1">
            <a:off x="998630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8" idx="5"/>
            <a:endCxn id="33" idx="0"/>
          </p:cNvCxnSpPr>
          <p:nvPr/>
        </p:nvCxnSpPr>
        <p:spPr>
          <a:xfrm>
            <a:off x="1587718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" idx="3"/>
            <a:endCxn id="28" idx="0"/>
          </p:cNvCxnSpPr>
          <p:nvPr/>
        </p:nvCxnSpPr>
        <p:spPr>
          <a:xfrm flipH="1">
            <a:off x="1434983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5324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51" name="직선 연결선 50"/>
          <p:cNvCxnSpPr>
            <a:stCxn id="6" idx="5"/>
            <a:endCxn id="50" idx="0"/>
          </p:cNvCxnSpPr>
          <p:nvPr/>
        </p:nvCxnSpPr>
        <p:spPr>
          <a:xfrm>
            <a:off x="4828799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603552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75" name="직선 연결선 74"/>
          <p:cNvCxnSpPr>
            <a:stCxn id="5" idx="5"/>
            <a:endCxn id="74" idx="0"/>
          </p:cNvCxnSpPr>
          <p:nvPr/>
        </p:nvCxnSpPr>
        <p:spPr>
          <a:xfrm>
            <a:off x="3137153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89103"/>
              </p:ext>
            </p:extLst>
          </p:nvPr>
        </p:nvGraphicFramePr>
        <p:xfrm>
          <a:off x="168426" y="5188274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84729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4729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4729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4729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4729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993045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06863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76028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906863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0760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863228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949773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8632281" y="4530028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032682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119228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97" name="직선 연결선 96"/>
          <p:cNvCxnSpPr>
            <a:stCxn id="88" idx="7"/>
            <a:endCxn id="87" idx="3"/>
          </p:cNvCxnSpPr>
          <p:nvPr/>
        </p:nvCxnSpPr>
        <p:spPr>
          <a:xfrm flipV="1">
            <a:off x="943736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9" idx="1"/>
            <a:endCxn id="87" idx="5"/>
          </p:cNvCxnSpPr>
          <p:nvPr/>
        </p:nvCxnSpPr>
        <p:spPr>
          <a:xfrm flipH="1" flipV="1">
            <a:off x="1029919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88" idx="4"/>
            <a:endCxn id="90" idx="0"/>
          </p:cNvCxnSpPr>
          <p:nvPr/>
        </p:nvCxnSpPr>
        <p:spPr>
          <a:xfrm>
            <a:off x="928463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89" idx="4"/>
            <a:endCxn id="91" idx="0"/>
          </p:cNvCxnSpPr>
          <p:nvPr/>
        </p:nvCxnSpPr>
        <p:spPr>
          <a:xfrm>
            <a:off x="1097628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0" idx="3"/>
            <a:endCxn id="92" idx="0"/>
          </p:cNvCxnSpPr>
          <p:nvPr/>
        </p:nvCxnSpPr>
        <p:spPr>
          <a:xfrm flipH="1">
            <a:off x="884828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0" idx="5"/>
            <a:endCxn id="93" idx="0"/>
          </p:cNvCxnSpPr>
          <p:nvPr/>
        </p:nvCxnSpPr>
        <p:spPr>
          <a:xfrm>
            <a:off x="943736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91" idx="3"/>
            <a:endCxn id="95" idx="0"/>
          </p:cNvCxnSpPr>
          <p:nvPr/>
        </p:nvCxnSpPr>
        <p:spPr>
          <a:xfrm flipH="1">
            <a:off x="1054282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91" idx="5"/>
            <a:endCxn id="96" idx="0"/>
          </p:cNvCxnSpPr>
          <p:nvPr/>
        </p:nvCxnSpPr>
        <p:spPr>
          <a:xfrm>
            <a:off x="1112901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2" idx="4"/>
            <a:endCxn id="94" idx="0"/>
          </p:cNvCxnSpPr>
          <p:nvPr/>
        </p:nvCxnSpPr>
        <p:spPr>
          <a:xfrm>
            <a:off x="884828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751919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708284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795119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09" name="직선 연결선 108"/>
          <p:cNvCxnSpPr>
            <a:stCxn id="106" idx="3"/>
            <a:endCxn id="107" idx="0"/>
          </p:cNvCxnSpPr>
          <p:nvPr/>
        </p:nvCxnSpPr>
        <p:spPr>
          <a:xfrm flipH="1">
            <a:off x="729884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6" idx="5"/>
            <a:endCxn id="108" idx="0"/>
          </p:cNvCxnSpPr>
          <p:nvPr/>
        </p:nvCxnSpPr>
        <p:spPr>
          <a:xfrm>
            <a:off x="788793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88" idx="3"/>
            <a:endCxn id="106" idx="0"/>
          </p:cNvCxnSpPr>
          <p:nvPr/>
        </p:nvCxnSpPr>
        <p:spPr>
          <a:xfrm flipH="1">
            <a:off x="773519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1624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3" name="직선 연결선 112"/>
          <p:cNvCxnSpPr>
            <a:stCxn id="89" idx="5"/>
            <a:endCxn id="112" idx="0"/>
          </p:cNvCxnSpPr>
          <p:nvPr/>
        </p:nvCxnSpPr>
        <p:spPr>
          <a:xfrm>
            <a:off x="1112901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990376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5" name="직선 연결선 114"/>
          <p:cNvCxnSpPr>
            <a:stCxn id="88" idx="5"/>
            <a:endCxn id="114" idx="0"/>
          </p:cNvCxnSpPr>
          <p:nvPr/>
        </p:nvCxnSpPr>
        <p:spPr>
          <a:xfrm>
            <a:off x="943736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638494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38494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38494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38494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38494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직선 화살표 연결선 100"/>
          <p:cNvCxnSpPr>
            <a:stCxn id="64" idx="2"/>
            <a:endCxn id="42" idx="2"/>
          </p:cNvCxnSpPr>
          <p:nvPr/>
        </p:nvCxnSpPr>
        <p:spPr>
          <a:xfrm rot="10800000">
            <a:off x="7801005" y="475919"/>
            <a:ext cx="12700" cy="5403609"/>
          </a:xfrm>
          <a:prstGeom prst="curvedConnector3">
            <a:avLst>
              <a:gd name="adj1" fmla="val 3168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366681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80499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9664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804994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96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6864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23409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68641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6318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92864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4" name="직선 연결선 13"/>
          <p:cNvCxnSpPr>
            <a:stCxn id="5" idx="7"/>
            <a:endCxn id="4" idx="3"/>
          </p:cNvCxnSpPr>
          <p:nvPr/>
        </p:nvCxnSpPr>
        <p:spPr>
          <a:xfrm flipV="1">
            <a:off x="317372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1"/>
            <a:endCxn id="4" idx="5"/>
          </p:cNvCxnSpPr>
          <p:nvPr/>
        </p:nvCxnSpPr>
        <p:spPr>
          <a:xfrm flipH="1" flipV="1">
            <a:off x="403555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4"/>
            <a:endCxn id="7" idx="0"/>
          </p:cNvCxnSpPr>
          <p:nvPr/>
        </p:nvCxnSpPr>
        <p:spPr>
          <a:xfrm>
            <a:off x="302099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4"/>
            <a:endCxn id="8" idx="0"/>
          </p:cNvCxnSpPr>
          <p:nvPr/>
        </p:nvCxnSpPr>
        <p:spPr>
          <a:xfrm>
            <a:off x="471264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3"/>
            <a:endCxn id="9" idx="0"/>
          </p:cNvCxnSpPr>
          <p:nvPr/>
        </p:nvCxnSpPr>
        <p:spPr>
          <a:xfrm flipH="1">
            <a:off x="258464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5"/>
            <a:endCxn id="10" idx="0"/>
          </p:cNvCxnSpPr>
          <p:nvPr/>
        </p:nvCxnSpPr>
        <p:spPr>
          <a:xfrm>
            <a:off x="317372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3"/>
            <a:endCxn id="12" idx="0"/>
          </p:cNvCxnSpPr>
          <p:nvPr/>
        </p:nvCxnSpPr>
        <p:spPr>
          <a:xfrm flipH="1">
            <a:off x="427918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5"/>
            <a:endCxn id="13" idx="0"/>
          </p:cNvCxnSpPr>
          <p:nvPr/>
        </p:nvCxnSpPr>
        <p:spPr>
          <a:xfrm>
            <a:off x="486537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4"/>
            <a:endCxn id="11" idx="0"/>
          </p:cNvCxnSpPr>
          <p:nvPr/>
        </p:nvCxnSpPr>
        <p:spPr>
          <a:xfrm>
            <a:off x="258464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125555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1920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68755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26" name="직선 연결선 25"/>
          <p:cNvCxnSpPr>
            <a:stCxn id="23" idx="3"/>
            <a:endCxn id="24" idx="0"/>
          </p:cNvCxnSpPr>
          <p:nvPr/>
        </p:nvCxnSpPr>
        <p:spPr>
          <a:xfrm flipH="1">
            <a:off x="103520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3" idx="5"/>
            <a:endCxn id="25" idx="0"/>
          </p:cNvCxnSpPr>
          <p:nvPr/>
        </p:nvCxnSpPr>
        <p:spPr>
          <a:xfrm>
            <a:off x="162429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5" idx="3"/>
            <a:endCxn id="23" idx="0"/>
          </p:cNvCxnSpPr>
          <p:nvPr/>
        </p:nvCxnSpPr>
        <p:spPr>
          <a:xfrm flipH="1">
            <a:off x="147155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360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0" name="직선 연결선 29"/>
          <p:cNvCxnSpPr>
            <a:stCxn id="6" idx="5"/>
            <a:endCxn id="29" idx="0"/>
          </p:cNvCxnSpPr>
          <p:nvPr/>
        </p:nvCxnSpPr>
        <p:spPr>
          <a:xfrm>
            <a:off x="486537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64012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2" name="직선 연결선 31"/>
          <p:cNvCxnSpPr>
            <a:stCxn id="5" idx="5"/>
            <a:endCxn id="31" idx="0"/>
          </p:cNvCxnSpPr>
          <p:nvPr/>
        </p:nvCxnSpPr>
        <p:spPr>
          <a:xfrm>
            <a:off x="317372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2130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130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130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130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130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오른쪽 화살표 37"/>
          <p:cNvSpPr/>
          <p:nvPr/>
        </p:nvSpPr>
        <p:spPr>
          <a:xfrm rot="17747538">
            <a:off x="2422080" y="2954483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rot="16200000">
            <a:off x="2279475" y="4146904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41811"/>
              </p:ext>
            </p:extLst>
          </p:nvPr>
        </p:nvGraphicFramePr>
        <p:xfrm>
          <a:off x="168426" y="5343688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1924623" y="5292168"/>
            <a:ext cx="791145" cy="1260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801005" y="259918"/>
            <a:ext cx="432000" cy="432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801005" y="935369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801005" y="1611526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801005" y="2286271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801005" y="3637173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801005" y="296172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01005" y="4312624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801005" y="5663527"/>
            <a:ext cx="432000" cy="432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801005" y="4988075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66" name="직선 연결선 65"/>
          <p:cNvCxnSpPr>
            <a:stCxn id="47" idx="0"/>
            <a:endCxn id="42" idx="4"/>
          </p:cNvCxnSpPr>
          <p:nvPr/>
        </p:nvCxnSpPr>
        <p:spPr>
          <a:xfrm flipV="1">
            <a:off x="8017005" y="691918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1" idx="0"/>
            <a:endCxn id="47" idx="4"/>
          </p:cNvCxnSpPr>
          <p:nvPr/>
        </p:nvCxnSpPr>
        <p:spPr>
          <a:xfrm flipV="1">
            <a:off x="8017005" y="1367369"/>
            <a:ext cx="0" cy="244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55" idx="0"/>
            <a:endCxn id="51" idx="4"/>
          </p:cNvCxnSpPr>
          <p:nvPr/>
        </p:nvCxnSpPr>
        <p:spPr>
          <a:xfrm flipV="1">
            <a:off x="8017005" y="2043526"/>
            <a:ext cx="0" cy="2427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7" idx="0"/>
            <a:endCxn id="55" idx="4"/>
          </p:cNvCxnSpPr>
          <p:nvPr/>
        </p:nvCxnSpPr>
        <p:spPr>
          <a:xfrm flipV="1">
            <a:off x="8017005" y="2718271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56" idx="0"/>
            <a:endCxn id="57" idx="4"/>
          </p:cNvCxnSpPr>
          <p:nvPr/>
        </p:nvCxnSpPr>
        <p:spPr>
          <a:xfrm flipV="1">
            <a:off x="8017005" y="3393722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63" idx="0"/>
            <a:endCxn id="56" idx="4"/>
          </p:cNvCxnSpPr>
          <p:nvPr/>
        </p:nvCxnSpPr>
        <p:spPr>
          <a:xfrm flipV="1">
            <a:off x="8017005" y="4069173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65" idx="0"/>
            <a:endCxn id="63" idx="4"/>
          </p:cNvCxnSpPr>
          <p:nvPr/>
        </p:nvCxnSpPr>
        <p:spPr>
          <a:xfrm flipV="1">
            <a:off x="8017005" y="4744624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64" idx="0"/>
            <a:endCxn id="65" idx="4"/>
          </p:cNvCxnSpPr>
          <p:nvPr/>
        </p:nvCxnSpPr>
        <p:spPr>
          <a:xfrm flipV="1">
            <a:off x="8017005" y="5420075"/>
            <a:ext cx="0" cy="243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784270" y="5072334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784270" y="4396883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784270" y="3045981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784270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3 = 8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07" name="직선 화살표 연결선 100"/>
          <p:cNvCxnSpPr>
            <a:stCxn id="64" idx="2"/>
            <a:endCxn id="57" idx="2"/>
          </p:cNvCxnSpPr>
          <p:nvPr/>
        </p:nvCxnSpPr>
        <p:spPr>
          <a:xfrm rot="10800000">
            <a:off x="7801005" y="3177723"/>
            <a:ext cx="12700" cy="2701805"/>
          </a:xfrm>
          <a:prstGeom prst="curvedConnector3">
            <a:avLst>
              <a:gd name="adj1" fmla="val 1800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8445049" y="2370530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445049" y="1695785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445049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5" name="직선 화살표 연결선 100"/>
          <p:cNvCxnSpPr>
            <a:stCxn id="57" idx="6"/>
            <a:endCxn id="42" idx="6"/>
          </p:cNvCxnSpPr>
          <p:nvPr/>
        </p:nvCxnSpPr>
        <p:spPr>
          <a:xfrm flipV="1">
            <a:off x="8233005" y="475918"/>
            <a:ext cx="12700" cy="2701804"/>
          </a:xfrm>
          <a:prstGeom prst="curvedConnector3">
            <a:avLst>
              <a:gd name="adj1" fmla="val 1152000"/>
            </a:avLst>
          </a:prstGeom>
          <a:ln w="9525">
            <a:solidFill>
              <a:srgbClr val="1D75E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5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타원 80"/>
          <p:cNvSpPr/>
          <p:nvPr/>
        </p:nvSpPr>
        <p:spPr>
          <a:xfrm>
            <a:off x="2784149" y="412747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accent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start</a:t>
            </a:r>
            <a:endParaRPr lang="ko-KR" altLang="en-US" sz="1200" dirty="0">
              <a:solidFill>
                <a:schemeClr val="accent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57144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784148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6" name="직선 연결선 115"/>
          <p:cNvCxnSpPr>
            <a:stCxn id="81" idx="3"/>
            <a:endCxn id="82" idx="0"/>
          </p:cNvCxnSpPr>
          <p:nvPr/>
        </p:nvCxnSpPr>
        <p:spPr>
          <a:xfrm flipH="1">
            <a:off x="927144" y="873666"/>
            <a:ext cx="1936086" cy="69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81" idx="4"/>
            <a:endCxn id="83" idx="0"/>
          </p:cNvCxnSpPr>
          <p:nvPr/>
        </p:nvCxnSpPr>
        <p:spPr>
          <a:xfrm flipH="1">
            <a:off x="3054148" y="952747"/>
            <a:ext cx="1" cy="617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4911152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0" name="직선 연결선 129"/>
          <p:cNvCxnSpPr>
            <a:stCxn id="81" idx="5"/>
            <a:endCxn id="128" idx="0"/>
          </p:cNvCxnSpPr>
          <p:nvPr/>
        </p:nvCxnSpPr>
        <p:spPr>
          <a:xfrm>
            <a:off x="3245068" y="873666"/>
            <a:ext cx="1936084" cy="69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1197144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117144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2244148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3324148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4371152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5446776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52" name="직선 연결선 151"/>
          <p:cNvCxnSpPr>
            <a:stCxn id="82" idx="3"/>
            <a:endCxn id="143" idx="0"/>
          </p:cNvCxnSpPr>
          <p:nvPr/>
        </p:nvCxnSpPr>
        <p:spPr>
          <a:xfrm flipH="1">
            <a:off x="387144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82" idx="5"/>
            <a:endCxn id="141" idx="0"/>
          </p:cNvCxnSpPr>
          <p:nvPr/>
        </p:nvCxnSpPr>
        <p:spPr>
          <a:xfrm>
            <a:off x="1118063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83" idx="3"/>
            <a:endCxn id="145" idx="0"/>
          </p:cNvCxnSpPr>
          <p:nvPr/>
        </p:nvCxnSpPr>
        <p:spPr>
          <a:xfrm flipH="1">
            <a:off x="2514148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83" idx="5"/>
            <a:endCxn id="147" idx="0"/>
          </p:cNvCxnSpPr>
          <p:nvPr/>
        </p:nvCxnSpPr>
        <p:spPr>
          <a:xfrm>
            <a:off x="3245067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128" idx="3"/>
            <a:endCxn id="149" idx="0"/>
          </p:cNvCxnSpPr>
          <p:nvPr/>
        </p:nvCxnSpPr>
        <p:spPr>
          <a:xfrm flipH="1">
            <a:off x="4641152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28" idx="5"/>
            <a:endCxn id="150" idx="0"/>
          </p:cNvCxnSpPr>
          <p:nvPr/>
        </p:nvCxnSpPr>
        <p:spPr>
          <a:xfrm>
            <a:off x="5372071" y="2031104"/>
            <a:ext cx="344705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601768" y="41726"/>
            <a:ext cx="90038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2, 3]</a:t>
            </a:r>
            <a:endParaRPr lang="ko-KR" altLang="en-US" sz="14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1323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1323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85897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13232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13232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5897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706831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06831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640977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768312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768312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40977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4" name="직선 화살표 연결선 33"/>
          <p:cNvCxnSpPr>
            <a:stCxn id="30" idx="3"/>
          </p:cNvCxnSpPr>
          <p:nvPr/>
        </p:nvCxnSpPr>
        <p:spPr>
          <a:xfrm flipV="1">
            <a:off x="7068312" y="3885787"/>
            <a:ext cx="0" cy="270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0" idx="3"/>
            <a:endCxn id="31" idx="1"/>
          </p:cNvCxnSpPr>
          <p:nvPr/>
        </p:nvCxnSpPr>
        <p:spPr>
          <a:xfrm>
            <a:off x="7068312" y="6585787"/>
            <a:ext cx="2700000" cy="0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0" idx="3"/>
            <a:endCxn id="32" idx="1"/>
          </p:cNvCxnSpPr>
          <p:nvPr/>
        </p:nvCxnSpPr>
        <p:spPr>
          <a:xfrm flipV="1">
            <a:off x="7068312" y="3885787"/>
            <a:ext cx="2700000" cy="2700000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640976" y="510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204644" y="659451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v3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009316" y="4683422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/>
          <p:nvPr/>
        </p:nvCxnSpPr>
        <p:spPr>
          <a:xfrm flipH="1">
            <a:off x="512378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21376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5043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51549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22490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94040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806091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515089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78756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645262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16203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087753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64" name="직선 화살표 연결선 63"/>
          <p:cNvCxnSpPr>
            <a:stCxn id="60" idx="3"/>
            <a:endCxn id="62" idx="1"/>
          </p:cNvCxnSpPr>
          <p:nvPr/>
        </p:nvCxnSpPr>
        <p:spPr>
          <a:xfrm flipV="1">
            <a:off x="4806091" y="1798056"/>
            <a:ext cx="1310112" cy="1350000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0" idx="3"/>
            <a:endCxn id="63" idx="3"/>
          </p:cNvCxnSpPr>
          <p:nvPr/>
        </p:nvCxnSpPr>
        <p:spPr>
          <a:xfrm flipV="1">
            <a:off x="4806091" y="448056"/>
            <a:ext cx="708997" cy="270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0" idx="3"/>
            <a:endCxn id="61" idx="1"/>
          </p:cNvCxnSpPr>
          <p:nvPr/>
        </p:nvCxnSpPr>
        <p:spPr>
          <a:xfrm flipV="1">
            <a:off x="4806091" y="2581372"/>
            <a:ext cx="2839171" cy="566684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601978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116202" y="2884574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v3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60418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 flipH="1">
            <a:off x="8727653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9436651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300318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566824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0037765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09315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2" name="직선 화살표 연결선 81"/>
          <p:cNvCxnSpPr>
            <a:stCxn id="81" idx="3"/>
          </p:cNvCxnSpPr>
          <p:nvPr/>
        </p:nvCxnSpPr>
        <p:spPr>
          <a:xfrm>
            <a:off x="9436650" y="448056"/>
            <a:ext cx="2130174" cy="2133316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81" idx="3"/>
            <a:endCxn id="80" idx="1"/>
          </p:cNvCxnSpPr>
          <p:nvPr/>
        </p:nvCxnSpPr>
        <p:spPr>
          <a:xfrm>
            <a:off x="9436650" y="448056"/>
            <a:ext cx="601115" cy="135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81" idx="3"/>
            <a:endCxn id="78" idx="3"/>
          </p:cNvCxnSpPr>
          <p:nvPr/>
        </p:nvCxnSpPr>
        <p:spPr>
          <a:xfrm flipH="1">
            <a:off x="8727653" y="448056"/>
            <a:ext cx="708997" cy="2700000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0807169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654816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v6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20793" y="11578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v5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651744" y="4168704"/>
            <a:ext cx="1746504" cy="1746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481328" y="5110536"/>
            <a:ext cx="1337544" cy="1337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24409" y="57793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18872" y="631633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98248" y="403696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53993" y="49102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 flipH="1">
            <a:off x="3852144" y="4168704"/>
            <a:ext cx="1746504" cy="1746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589504" y="4172429"/>
            <a:ext cx="1337544" cy="1337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24809" y="57793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27048" y="5378232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98648" y="39721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162169" y="39721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 flipH="1">
            <a:off x="8271216" y="4208571"/>
            <a:ext cx="1284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10301184" y="4208571"/>
            <a:ext cx="1284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11585448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9873849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555480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843881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2" name="직선 연결선 91"/>
          <p:cNvCxnSpPr>
            <a:stCxn id="93" idx="1"/>
          </p:cNvCxnSpPr>
          <p:nvPr/>
        </p:nvCxnSpPr>
        <p:spPr>
          <a:xfrm flipH="1">
            <a:off x="8271216" y="5381110"/>
            <a:ext cx="3314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11585448" y="524936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128145" y="511053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0301184" y="5107224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843881" y="524936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6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0304"/>
              </p:ext>
            </p:extLst>
          </p:nvPr>
        </p:nvGraphicFramePr>
        <p:xfrm>
          <a:off x="267208" y="267696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원본 배열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786288"/>
              </p:ext>
            </p:extLst>
          </p:nvPr>
        </p:nvGraphicFramePr>
        <p:xfrm>
          <a:off x="267208" y="1293499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복사 배열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>
          <a:xfrm rot="5400000">
            <a:off x="1600622" y="808183"/>
            <a:ext cx="432000" cy="304828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064790" y="828856"/>
            <a:ext cx="201343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원본 배열에 대해 정렬한 새로운 배열을 얻는다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917871"/>
              </p:ext>
            </p:extLst>
          </p:nvPr>
        </p:nvGraphicFramePr>
        <p:xfrm>
          <a:off x="5031216" y="267696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복사 배열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02982"/>
              </p:ext>
            </p:extLst>
          </p:nvPr>
        </p:nvGraphicFramePr>
        <p:xfrm>
          <a:off x="5031216" y="1316711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해시 맵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785759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8326620" y="129842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326620" y="1658423"/>
            <a:ext cx="55069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 rot="5400000">
            <a:off x="6282802" y="808183"/>
            <a:ext cx="432000" cy="304828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46970" y="828856"/>
            <a:ext cx="349279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latinLnBrk="0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정렬된 배열에 대해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배열의 숫자를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인덱스를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 하는 해시 </a:t>
            </a:r>
            <a:r>
              <a:rPr lang="ko-KR" altLang="en-US" sz="14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맵을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만든다 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0304"/>
              </p:ext>
            </p:extLst>
          </p:nvPr>
        </p:nvGraphicFramePr>
        <p:xfrm>
          <a:off x="267208" y="2654280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원본 배열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02982"/>
              </p:ext>
            </p:extLst>
          </p:nvPr>
        </p:nvGraphicFramePr>
        <p:xfrm>
          <a:off x="267208" y="3767303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해시 맵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785759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62612" y="3749015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62612" y="4109015"/>
            <a:ext cx="55069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" name="꺾인 연결선 2"/>
          <p:cNvCxnSpPr/>
          <p:nvPr/>
        </p:nvCxnSpPr>
        <p:spPr>
          <a:xfrm rot="16200000" flipH="1">
            <a:off x="1316901" y="3196995"/>
            <a:ext cx="753023" cy="387592"/>
          </a:xfrm>
          <a:prstGeom prst="bentConnector3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rot="16200000" flipH="1">
            <a:off x="2403770" y="2850792"/>
            <a:ext cx="753023" cy="1080000"/>
          </a:xfrm>
          <a:prstGeom prst="bentConnector3">
            <a:avLst/>
          </a:prstGeom>
          <a:ln w="12700">
            <a:solidFill>
              <a:srgbClr val="15D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 rot="5400000" flipH="1" flipV="1">
            <a:off x="2582907" y="3084793"/>
            <a:ext cx="753023" cy="612000"/>
          </a:xfrm>
          <a:prstGeom prst="bentConnector3">
            <a:avLst>
              <a:gd name="adj1" fmla="val 28142"/>
            </a:avLst>
          </a:prstGeom>
          <a:ln w="12700">
            <a:solidFill>
              <a:srgbClr val="1D7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오른쪽 화살표 46"/>
          <p:cNvSpPr/>
          <p:nvPr/>
        </p:nvSpPr>
        <p:spPr>
          <a:xfrm rot="5400000">
            <a:off x="1600622" y="4709624"/>
            <a:ext cx="432000" cy="304828"/>
          </a:xfrm>
          <a:prstGeom prst="rightArrow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064790" y="4730297"/>
            <a:ext cx="349279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latinLnBrk="0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원본 배열과 해시 </a:t>
            </a:r>
            <a:r>
              <a:rPr lang="ko-KR" altLang="en-US" sz="14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맵을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활용하여 원하는 작업을 수행한다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4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082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1"/>
                </a:solidFill>
              </a:rPr>
              <a:t>2</a:t>
            </a:r>
            <a:r>
              <a:rPr lang="en-US" altLang="ko-KR" dirty="0" smtClean="0"/>
              <a:t> 3 1 3 4 2 2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51236"/>
              </p:ext>
            </p:extLst>
          </p:nvPr>
        </p:nvGraphicFramePr>
        <p:xfrm>
          <a:off x="678468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74105"/>
              </p:ext>
            </p:extLst>
          </p:nvPr>
        </p:nvGraphicFramePr>
        <p:xfrm>
          <a:off x="1696563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83060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</a:t>
            </a:r>
            <a:r>
              <a:rPr lang="en-US" altLang="ko-KR" b="1" dirty="0" smtClean="0">
                <a:solidFill>
                  <a:schemeClr val="accent1"/>
                </a:solidFill>
              </a:rPr>
              <a:t>3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chemeClr val="accent6"/>
                </a:solidFill>
              </a:rPr>
              <a:t>1</a:t>
            </a:r>
            <a:r>
              <a:rPr lang="en-US" altLang="ko-KR" dirty="0" smtClean="0"/>
              <a:t> 3 4 2 2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24198"/>
              </p:ext>
            </p:extLst>
          </p:nvPr>
        </p:nvGraphicFramePr>
        <p:xfrm>
          <a:off x="2978870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40258"/>
              </p:ext>
            </p:extLst>
          </p:nvPr>
        </p:nvGraphicFramePr>
        <p:xfrm>
          <a:off x="3996965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20233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3 &gt; 1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78468" y="44643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초기값 최소 </a:t>
            </a:r>
            <a:r>
              <a:rPr lang="ko-KR" altLang="en-US" sz="1200" dirty="0" err="1" smtClean="0"/>
              <a:t>힙</a:t>
            </a:r>
            <a:r>
              <a:rPr lang="ko-KR" altLang="en-US" sz="1200" dirty="0" smtClean="0"/>
              <a:t> 삽입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8468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8870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8529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2 3 1 </a:t>
            </a:r>
            <a:r>
              <a:rPr lang="en-US" altLang="ko-KR" b="1" dirty="0" smtClean="0">
                <a:solidFill>
                  <a:schemeClr val="accent6"/>
                </a:solidFill>
              </a:rPr>
              <a:t>3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chemeClr val="accent1"/>
                </a:solidFill>
              </a:rPr>
              <a:t>4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2 2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18669"/>
              </p:ext>
            </p:extLst>
          </p:nvPr>
        </p:nvGraphicFramePr>
        <p:xfrm>
          <a:off x="5281105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699125"/>
              </p:ext>
            </p:extLst>
          </p:nvPr>
        </p:nvGraphicFramePr>
        <p:xfrm>
          <a:off x="6299200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15089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 &gt; 3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000" y="2722412"/>
            <a:ext cx="18000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1"/>
                </a:solidFill>
                <a:ea typeface="+mj-ea"/>
              </a:rPr>
              <a:t>최소 </a:t>
            </a:r>
            <a:r>
              <a:rPr lang="ko-KR" altLang="en-US" sz="1200" b="1" dirty="0" err="1" smtClean="0">
                <a:solidFill>
                  <a:schemeClr val="accent1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1"/>
                </a:solidFill>
                <a:ea typeface="+mj-ea"/>
              </a:rPr>
              <a:t>[0]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 &lt; </a:t>
            </a:r>
            <a:r>
              <a:rPr lang="ko-KR" altLang="en-US" sz="1200" b="1" dirty="0" smtClean="0">
                <a:solidFill>
                  <a:schemeClr val="accent6"/>
                </a:solidFill>
                <a:ea typeface="+mj-ea"/>
              </a:rPr>
              <a:t>최대 </a:t>
            </a:r>
            <a:r>
              <a:rPr lang="ko-KR" altLang="en-US" sz="1200" b="1" dirty="0" err="1" smtClean="0">
                <a:solidFill>
                  <a:schemeClr val="accent6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6"/>
                </a:solidFill>
                <a:ea typeface="+mj-ea"/>
              </a:rPr>
              <a:t>[0]</a:t>
            </a:r>
          </a:p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  <a:ea typeface="+mj-ea"/>
              </a:rPr>
              <a:t>스왑</a:t>
            </a:r>
            <a:r>
              <a:rPr lang="ko-KR" altLang="en-US" sz="1200" b="1" dirty="0" smtClean="0">
                <a:solidFill>
                  <a:srgbClr val="FF0000"/>
                </a:solidFill>
                <a:ea typeface="+mj-ea"/>
              </a:rPr>
              <a:t> 필요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!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2778" y="1187350"/>
            <a:ext cx="18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a typeface="+mj-ea"/>
              </a:rPr>
              <a:t>&lt;</a:t>
            </a:r>
            <a:endParaRPr lang="ko-KR" altLang="en-US" sz="1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87530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4</a:t>
            </a:r>
            <a:r>
              <a:rPr lang="en-US" altLang="ko-KR" dirty="0"/>
              <a:t> 2 2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90981"/>
              </p:ext>
            </p:extLst>
          </p:nvPr>
        </p:nvGraphicFramePr>
        <p:xfrm>
          <a:off x="7586897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94901"/>
              </p:ext>
            </p:extLst>
          </p:nvPr>
        </p:nvGraphicFramePr>
        <p:xfrm>
          <a:off x="8604992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928260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4 &gt; 3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586897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3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8976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2 3 1 3 4 </a:t>
            </a:r>
            <a:r>
              <a:rPr lang="en-US" altLang="ko-KR" b="1" dirty="0">
                <a:solidFill>
                  <a:schemeClr val="accent1"/>
                </a:solidFill>
              </a:rPr>
              <a:t>2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accent6"/>
                </a:solidFill>
              </a:rPr>
              <a:t>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891447"/>
              </p:ext>
            </p:extLst>
          </p:nvPr>
        </p:nvGraphicFramePr>
        <p:xfrm>
          <a:off x="9888499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323153"/>
              </p:ext>
            </p:extLst>
          </p:nvPr>
        </p:nvGraphicFramePr>
        <p:xfrm>
          <a:off x="10906594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0229862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 == 2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888499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34" name="이등변 삼각형 33"/>
          <p:cNvSpPr/>
          <p:nvPr/>
        </p:nvSpPr>
        <p:spPr>
          <a:xfrm rot="5400000">
            <a:off x="2191297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491009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rot="5400000">
            <a:off x="6794706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/>
          <p:cNvSpPr/>
          <p:nvPr/>
        </p:nvSpPr>
        <p:spPr>
          <a:xfrm rot="5400000">
            <a:off x="9100498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/>
                </a:solidFill>
              </a:rPr>
              <a:t>2</a:t>
            </a:r>
            <a:r>
              <a:rPr lang="en-US" altLang="ko-KR" dirty="0" smtClean="0"/>
              <a:t> 3 1 3 4</a:t>
            </a:r>
            <a:endParaRPr lang="ko-KR" altLang="en-US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53320"/>
              </p:ext>
            </p:extLst>
          </p:nvPr>
        </p:nvGraphicFramePr>
        <p:xfrm>
          <a:off x="2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33811"/>
              </p:ext>
            </p:extLst>
          </p:nvPr>
        </p:nvGraphicFramePr>
        <p:xfrm>
          <a:off x="10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3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</a:t>
            </a:r>
            <a:r>
              <a:rPr lang="en-US" altLang="ko-KR" b="1" dirty="0" smtClean="0">
                <a:solidFill>
                  <a:schemeClr val="accent1"/>
                </a:solidFill>
              </a:rPr>
              <a:t>3</a:t>
            </a:r>
            <a:r>
              <a:rPr lang="en-US" altLang="ko-KR" dirty="0" smtClean="0"/>
              <a:t> 1 3 4</a:t>
            </a:r>
            <a:endParaRPr lang="ko-KR" altLang="en-US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03860"/>
              </p:ext>
            </p:extLst>
          </p:nvPr>
        </p:nvGraphicFramePr>
        <p:xfrm>
          <a:off x="23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36766"/>
              </p:ext>
            </p:extLst>
          </p:nvPr>
        </p:nvGraphicFramePr>
        <p:xfrm>
          <a:off x="31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7193" y="4097616"/>
            <a:ext cx="182761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dirty="0" err="1" smtClean="0"/>
              <a:t>힙</a:t>
            </a:r>
            <a:r>
              <a:rPr lang="ko-KR" altLang="en-US" sz="1100" dirty="0" smtClean="0"/>
              <a:t> 크기 동일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최대 </a:t>
            </a:r>
            <a:r>
              <a:rPr lang="ko-KR" altLang="en-US" sz="1100" dirty="0" err="1" smtClean="0"/>
              <a:t>힙</a:t>
            </a:r>
            <a:r>
              <a:rPr lang="ko-KR" altLang="en-US" sz="1100" dirty="0" smtClean="0"/>
              <a:t> 삽입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</a:t>
            </a:r>
            <a:r>
              <a:rPr lang="en-US" altLang="ko-KR" b="1" dirty="0" smtClean="0">
                <a:solidFill>
                  <a:schemeClr val="accent6"/>
                </a:solidFill>
              </a:rPr>
              <a:t>1</a:t>
            </a:r>
            <a:r>
              <a:rPr lang="en-US" altLang="ko-KR" dirty="0" smtClean="0"/>
              <a:t> 3 4</a:t>
            </a:r>
            <a:endParaRPr lang="ko-KR" altLang="en-US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55726"/>
              </p:ext>
            </p:extLst>
          </p:nvPr>
        </p:nvGraphicFramePr>
        <p:xfrm>
          <a:off x="43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48476"/>
              </p:ext>
            </p:extLst>
          </p:nvPr>
        </p:nvGraphicFramePr>
        <p:xfrm>
          <a:off x="51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64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</a:t>
            </a:r>
            <a:r>
              <a:rPr lang="en-US" altLang="ko-KR" b="1" dirty="0">
                <a:solidFill>
                  <a:schemeClr val="accent1"/>
                </a:solidFill>
              </a:rPr>
              <a:t>3</a:t>
            </a:r>
            <a:r>
              <a:rPr lang="en-US" altLang="ko-KR" dirty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60082"/>
              </p:ext>
            </p:extLst>
          </p:nvPr>
        </p:nvGraphicFramePr>
        <p:xfrm>
          <a:off x="64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34334"/>
              </p:ext>
            </p:extLst>
          </p:nvPr>
        </p:nvGraphicFramePr>
        <p:xfrm>
          <a:off x="72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4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2 3 1 3 </a:t>
            </a:r>
            <a:r>
              <a:rPr lang="en-US" altLang="ko-KR" b="1" dirty="0" smtClean="0">
                <a:solidFill>
                  <a:schemeClr val="accent6"/>
                </a:solidFill>
              </a:rPr>
              <a:t>4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68311"/>
              </p:ext>
            </p:extLst>
          </p:nvPr>
        </p:nvGraphicFramePr>
        <p:xfrm>
          <a:off x="84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54809"/>
              </p:ext>
            </p:extLst>
          </p:nvPr>
        </p:nvGraphicFramePr>
        <p:xfrm>
          <a:off x="92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67" name="이등변 삼각형 66"/>
          <p:cNvSpPr/>
          <p:nvPr/>
        </p:nvSpPr>
        <p:spPr>
          <a:xfrm rot="5400000">
            <a:off x="15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35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079873" y="4765450"/>
            <a:ext cx="18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a typeface="+mj-ea"/>
              </a:rPr>
              <a:t>&lt;</a:t>
            </a:r>
            <a:endParaRPr lang="ko-KR" altLang="en-US" sz="1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71000" y="6329470"/>
            <a:ext cx="18000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1"/>
                </a:solidFill>
                <a:ea typeface="+mj-ea"/>
              </a:rPr>
              <a:t>최소 </a:t>
            </a:r>
            <a:r>
              <a:rPr lang="ko-KR" altLang="en-US" sz="1200" b="1" dirty="0" err="1" smtClean="0">
                <a:solidFill>
                  <a:schemeClr val="accent1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1"/>
                </a:solidFill>
                <a:ea typeface="+mj-ea"/>
              </a:rPr>
              <a:t>[0]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 &lt; </a:t>
            </a:r>
            <a:r>
              <a:rPr lang="ko-KR" altLang="en-US" sz="1200" b="1" dirty="0" smtClean="0">
                <a:solidFill>
                  <a:schemeClr val="accent6"/>
                </a:solidFill>
                <a:ea typeface="+mj-ea"/>
              </a:rPr>
              <a:t>최대 </a:t>
            </a:r>
            <a:r>
              <a:rPr lang="ko-KR" altLang="en-US" sz="1200" b="1" dirty="0" err="1" smtClean="0">
                <a:solidFill>
                  <a:schemeClr val="accent6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6"/>
                </a:solidFill>
                <a:ea typeface="+mj-ea"/>
              </a:rPr>
              <a:t>[0]</a:t>
            </a:r>
          </a:p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  <a:ea typeface="+mj-ea"/>
              </a:rPr>
              <a:t>스왑</a:t>
            </a:r>
            <a:r>
              <a:rPr lang="ko-KR" altLang="en-US" sz="1200" b="1" dirty="0" smtClean="0">
                <a:solidFill>
                  <a:srgbClr val="FF0000"/>
                </a:solidFill>
                <a:ea typeface="+mj-ea"/>
              </a:rPr>
              <a:t> 필요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!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5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2 3 1 3 </a:t>
            </a:r>
            <a:r>
              <a:rPr lang="en-US" altLang="ko-KR" b="1" dirty="0" smtClean="0">
                <a:solidFill>
                  <a:schemeClr val="accent6"/>
                </a:solidFill>
              </a:rPr>
              <a:t>4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28094"/>
              </p:ext>
            </p:extLst>
          </p:nvPr>
        </p:nvGraphicFramePr>
        <p:xfrm>
          <a:off x="105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5734"/>
              </p:ext>
            </p:extLst>
          </p:nvPr>
        </p:nvGraphicFramePr>
        <p:xfrm>
          <a:off x="113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05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3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8" name="이등변 삼각형 77"/>
          <p:cNvSpPr/>
          <p:nvPr/>
        </p:nvSpPr>
        <p:spPr>
          <a:xfrm rot="5400000">
            <a:off x="361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/>
          <p:cNvSpPr/>
          <p:nvPr/>
        </p:nvSpPr>
        <p:spPr>
          <a:xfrm rot="5400000">
            <a:off x="56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/>
          <p:cNvSpPr/>
          <p:nvPr/>
        </p:nvSpPr>
        <p:spPr>
          <a:xfrm rot="5400000">
            <a:off x="771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이등변 삼각형 80"/>
          <p:cNvSpPr/>
          <p:nvPr/>
        </p:nvSpPr>
        <p:spPr>
          <a:xfrm rot="5400000">
            <a:off x="97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721895" y="2203807"/>
            <a:ext cx="310896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21895" y="523122"/>
            <a:ext cx="0" cy="169200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04592" y="381755"/>
            <a:ext cx="51730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개수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30855" y="2072066"/>
            <a:ext cx="67376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결정값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6309" y="1602003"/>
            <a:ext cx="353870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40080" y="1733744"/>
            <a:ext cx="144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734999" y="1701948"/>
            <a:ext cx="0" cy="501859"/>
          </a:xfrm>
          <a:prstGeom prst="line">
            <a:avLst/>
          </a:prstGeom>
          <a:ln w="12700">
            <a:solidFill>
              <a:srgbClr val="15D3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521331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답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157483" y="1337890"/>
            <a:ext cx="0" cy="865917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65415" y="2040192"/>
            <a:ext cx="0" cy="163615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943815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51747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ed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211449" y="1867280"/>
            <a:ext cx="0" cy="336527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/>
          <p:cNvSpPr/>
          <p:nvPr/>
        </p:nvSpPr>
        <p:spPr>
          <a:xfrm rot="10800000">
            <a:off x="1054433" y="0"/>
            <a:ext cx="5144236" cy="2040191"/>
          </a:xfrm>
          <a:prstGeom prst="arc">
            <a:avLst/>
          </a:prstGeom>
          <a:ln w="28575">
            <a:solidFill>
              <a:srgbClr val="1D7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908792" y="2235681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mid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721895" y="1733822"/>
            <a:ext cx="1013104" cy="0"/>
          </a:xfrm>
          <a:prstGeom prst="line">
            <a:avLst/>
          </a:prstGeom>
          <a:ln w="12700">
            <a:solidFill>
              <a:srgbClr val="15D3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7117781" y="2203807"/>
            <a:ext cx="310896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117781" y="523122"/>
            <a:ext cx="0" cy="169200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600478" y="381755"/>
            <a:ext cx="51730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개수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26741" y="2072066"/>
            <a:ext cx="67376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결정값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82195" y="1602003"/>
            <a:ext cx="353870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035966" y="1733744"/>
            <a:ext cx="144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자유형 49"/>
          <p:cNvSpPr/>
          <p:nvPr/>
        </p:nvSpPr>
        <p:spPr>
          <a:xfrm>
            <a:off x="7352474" y="1020095"/>
            <a:ext cx="2733575" cy="850617"/>
          </a:xfrm>
          <a:custGeom>
            <a:avLst/>
            <a:gdLst>
              <a:gd name="connsiteX0" fmla="*/ 0 w 2733575"/>
              <a:gd name="connsiteY0" fmla="*/ 0 h 850617"/>
              <a:gd name="connsiteX1" fmla="*/ 327259 w 2733575"/>
              <a:gd name="connsiteY1" fmla="*/ 837398 h 850617"/>
              <a:gd name="connsiteX2" fmla="*/ 818148 w 2733575"/>
              <a:gd name="connsiteY2" fmla="*/ 529390 h 850617"/>
              <a:gd name="connsiteX3" fmla="*/ 1251285 w 2733575"/>
              <a:gd name="connsiteY3" fmla="*/ 750771 h 850617"/>
              <a:gd name="connsiteX4" fmla="*/ 1790299 w 2733575"/>
              <a:gd name="connsiteY4" fmla="*/ 211756 h 850617"/>
              <a:gd name="connsiteX5" fmla="*/ 2733575 w 2733575"/>
              <a:gd name="connsiteY5" fmla="*/ 760396 h 850617"/>
              <a:gd name="connsiteX6" fmla="*/ 2733575 w 2733575"/>
              <a:gd name="connsiteY6" fmla="*/ 760396 h 85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3575" h="850617">
                <a:moveTo>
                  <a:pt x="0" y="0"/>
                </a:moveTo>
                <a:cubicBezTo>
                  <a:pt x="95450" y="374583"/>
                  <a:pt x="190901" y="749166"/>
                  <a:pt x="327259" y="837398"/>
                </a:cubicBezTo>
                <a:cubicBezTo>
                  <a:pt x="463617" y="925630"/>
                  <a:pt x="664144" y="543828"/>
                  <a:pt x="818148" y="529390"/>
                </a:cubicBezTo>
                <a:cubicBezTo>
                  <a:pt x="972152" y="514952"/>
                  <a:pt x="1089260" y="803710"/>
                  <a:pt x="1251285" y="750771"/>
                </a:cubicBezTo>
                <a:cubicBezTo>
                  <a:pt x="1413310" y="697832"/>
                  <a:pt x="1543251" y="210152"/>
                  <a:pt x="1790299" y="211756"/>
                </a:cubicBezTo>
                <a:cubicBezTo>
                  <a:pt x="2037347" y="213360"/>
                  <a:pt x="2733575" y="760396"/>
                  <a:pt x="2733575" y="760396"/>
                </a:cubicBezTo>
                <a:lnTo>
                  <a:pt x="2733575" y="760396"/>
                </a:lnTo>
              </a:path>
            </a:pathLst>
          </a:custGeom>
          <a:noFill/>
          <a:ln w="2857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0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35413" y="243465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7]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35775" y="1091062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535050" y="1091062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7]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152482" y="196775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3]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319067" y="1970835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[4,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192767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1]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152482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[2, 2]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112197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[3, 3]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" name="직선 연결선 12"/>
          <p:cNvCxnSpPr>
            <a:stCxn id="7" idx="2"/>
            <a:endCxn id="10" idx="0"/>
          </p:cNvCxnSpPr>
          <p:nvPr/>
        </p:nvCxnSpPr>
        <p:spPr>
          <a:xfrm flipH="1">
            <a:off x="552767" y="2399753"/>
            <a:ext cx="959715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7" idx="2"/>
            <a:endCxn id="11" idx="0"/>
          </p:cNvCxnSpPr>
          <p:nvPr/>
        </p:nvCxnSpPr>
        <p:spPr>
          <a:xfrm>
            <a:off x="1512482" y="2399753"/>
            <a:ext cx="0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2"/>
            <a:endCxn id="12" idx="0"/>
          </p:cNvCxnSpPr>
          <p:nvPr/>
        </p:nvCxnSpPr>
        <p:spPr>
          <a:xfrm>
            <a:off x="1512482" y="2399753"/>
            <a:ext cx="959715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5" idx="2"/>
            <a:endCxn id="7" idx="0"/>
          </p:cNvCxnSpPr>
          <p:nvPr/>
        </p:nvCxnSpPr>
        <p:spPr>
          <a:xfrm flipH="1">
            <a:off x="1512482" y="1523062"/>
            <a:ext cx="583293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5" idx="2"/>
            <a:endCxn id="8" idx="0"/>
          </p:cNvCxnSpPr>
          <p:nvPr/>
        </p:nvCxnSpPr>
        <p:spPr>
          <a:xfrm>
            <a:off x="2095775" y="1523062"/>
            <a:ext cx="583292" cy="447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4" idx="2"/>
            <a:endCxn id="5" idx="0"/>
          </p:cNvCxnSpPr>
          <p:nvPr/>
        </p:nvCxnSpPr>
        <p:spPr>
          <a:xfrm flipH="1">
            <a:off x="2095775" y="675465"/>
            <a:ext cx="899638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4" idx="2"/>
            <a:endCxn id="6" idx="0"/>
          </p:cNvCxnSpPr>
          <p:nvPr/>
        </p:nvCxnSpPr>
        <p:spPr>
          <a:xfrm>
            <a:off x="2995413" y="675465"/>
            <a:ext cx="899637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8" idx="0"/>
            <a:endCxn id="6" idx="2"/>
          </p:cNvCxnSpPr>
          <p:nvPr/>
        </p:nvCxnSpPr>
        <p:spPr>
          <a:xfrm flipV="1">
            <a:off x="3431912" y="1523062"/>
            <a:ext cx="463138" cy="1327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/>
          <p:cNvSpPr/>
          <p:nvPr/>
        </p:nvSpPr>
        <p:spPr>
          <a:xfrm>
            <a:off x="3071912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5]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511484" y="196775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[6,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5" name="직선 연결선 44"/>
          <p:cNvCxnSpPr>
            <a:stCxn id="44" idx="0"/>
            <a:endCxn id="6" idx="2"/>
          </p:cNvCxnSpPr>
          <p:nvPr/>
        </p:nvCxnSpPr>
        <p:spPr>
          <a:xfrm flipH="1" flipV="1">
            <a:off x="3895050" y="1523062"/>
            <a:ext cx="97643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모서리가 둥근 직사각형 49"/>
          <p:cNvSpPr/>
          <p:nvPr/>
        </p:nvSpPr>
        <p:spPr>
          <a:xfrm>
            <a:off x="4031627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[6,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4991340" y="2850973"/>
            <a:ext cx="720000" cy="432000"/>
          </a:xfrm>
          <a:prstGeom prst="roundRect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[7,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2" name="직선 연결선 51"/>
          <p:cNvCxnSpPr>
            <a:stCxn id="50" idx="0"/>
            <a:endCxn id="44" idx="2"/>
          </p:cNvCxnSpPr>
          <p:nvPr/>
        </p:nvCxnSpPr>
        <p:spPr>
          <a:xfrm flipV="1">
            <a:off x="4391627" y="2399753"/>
            <a:ext cx="47985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>
            <a:stCxn id="51" idx="0"/>
            <a:endCxn id="44" idx="2"/>
          </p:cNvCxnSpPr>
          <p:nvPr/>
        </p:nvCxnSpPr>
        <p:spPr>
          <a:xfrm flipH="1" flipV="1">
            <a:off x="4871484" y="2399753"/>
            <a:ext cx="479856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3168796" y="3518193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1468208" y="4365790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869384" y="4365790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8" name="모서리가 둥근 직사각형 67"/>
          <p:cNvSpPr/>
          <p:nvPr/>
        </p:nvSpPr>
        <p:spPr>
          <a:xfrm>
            <a:off x="617914" y="524248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2]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2318502" y="5245563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[3, 4]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92767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1]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043061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[2, 2]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893355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[3, 3]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3" name="직선 연결선 72"/>
          <p:cNvCxnSpPr>
            <a:stCxn id="68" idx="2"/>
            <a:endCxn id="70" idx="0"/>
          </p:cNvCxnSpPr>
          <p:nvPr/>
        </p:nvCxnSpPr>
        <p:spPr>
          <a:xfrm flipH="1">
            <a:off x="552767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68" idx="2"/>
            <a:endCxn id="71" idx="0"/>
          </p:cNvCxnSpPr>
          <p:nvPr/>
        </p:nvCxnSpPr>
        <p:spPr>
          <a:xfrm>
            <a:off x="977914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>
            <a:stCxn id="66" idx="2"/>
            <a:endCxn id="68" idx="0"/>
          </p:cNvCxnSpPr>
          <p:nvPr/>
        </p:nvCxnSpPr>
        <p:spPr>
          <a:xfrm flipH="1">
            <a:off x="977914" y="4797790"/>
            <a:ext cx="85029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66" idx="2"/>
            <a:endCxn id="69" idx="0"/>
          </p:cNvCxnSpPr>
          <p:nvPr/>
        </p:nvCxnSpPr>
        <p:spPr>
          <a:xfrm>
            <a:off x="1828208" y="4797790"/>
            <a:ext cx="850294" cy="447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65" idx="2"/>
            <a:endCxn id="66" idx="0"/>
          </p:cNvCxnSpPr>
          <p:nvPr/>
        </p:nvCxnSpPr>
        <p:spPr>
          <a:xfrm flipH="1">
            <a:off x="1828208" y="3950193"/>
            <a:ext cx="1700588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stCxn id="65" idx="2"/>
            <a:endCxn id="67" idx="0"/>
          </p:cNvCxnSpPr>
          <p:nvPr/>
        </p:nvCxnSpPr>
        <p:spPr>
          <a:xfrm>
            <a:off x="3528796" y="3950193"/>
            <a:ext cx="1700588" cy="4155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81" idx="0"/>
            <a:endCxn id="115" idx="2"/>
          </p:cNvCxnSpPr>
          <p:nvPr/>
        </p:nvCxnSpPr>
        <p:spPr>
          <a:xfrm flipV="1">
            <a:off x="3953943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모서리가 둥근 직사각형 80"/>
          <p:cNvSpPr/>
          <p:nvPr/>
        </p:nvSpPr>
        <p:spPr>
          <a:xfrm>
            <a:off x="3593943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5]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3" name="직선 연결선 82"/>
          <p:cNvCxnSpPr>
            <a:stCxn id="85" idx="0"/>
            <a:endCxn id="134" idx="2"/>
          </p:cNvCxnSpPr>
          <p:nvPr/>
        </p:nvCxnSpPr>
        <p:spPr>
          <a:xfrm flipV="1">
            <a:off x="5654531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모서리가 둥근 직사각형 83"/>
          <p:cNvSpPr/>
          <p:nvPr/>
        </p:nvSpPr>
        <p:spPr>
          <a:xfrm>
            <a:off x="4444237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[6,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5294531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[7,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6" name="직선 연결선 85"/>
          <p:cNvCxnSpPr>
            <a:stCxn id="84" idx="0"/>
            <a:endCxn id="115" idx="2"/>
          </p:cNvCxnSpPr>
          <p:nvPr/>
        </p:nvCxnSpPr>
        <p:spPr>
          <a:xfrm flipH="1" flipV="1">
            <a:off x="4379090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모서리가 둥근 직사각형 104"/>
          <p:cNvSpPr/>
          <p:nvPr/>
        </p:nvSpPr>
        <p:spPr>
          <a:xfrm>
            <a:off x="2743649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[4, </a:t>
            </a:r>
            <a:r>
              <a:rPr lang="en-US" altLang="ko-KR" sz="1400" b="1" spc="300" dirty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019090" y="524248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[5, 6]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2" name="직선 연결선 121"/>
          <p:cNvCxnSpPr>
            <a:stCxn id="115" idx="0"/>
            <a:endCxn id="67" idx="2"/>
          </p:cNvCxnSpPr>
          <p:nvPr/>
        </p:nvCxnSpPr>
        <p:spPr>
          <a:xfrm flipV="1">
            <a:off x="4379090" y="4797790"/>
            <a:ext cx="85029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72" idx="0"/>
            <a:endCxn id="69" idx="2"/>
          </p:cNvCxnSpPr>
          <p:nvPr/>
        </p:nvCxnSpPr>
        <p:spPr>
          <a:xfrm flipV="1">
            <a:off x="2253355" y="5677563"/>
            <a:ext cx="425147" cy="448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105" idx="0"/>
            <a:endCxn id="69" idx="2"/>
          </p:cNvCxnSpPr>
          <p:nvPr/>
        </p:nvCxnSpPr>
        <p:spPr>
          <a:xfrm flipH="1" flipV="1">
            <a:off x="2678502" y="5677563"/>
            <a:ext cx="425147" cy="4481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133"/>
          <p:cNvSpPr/>
          <p:nvPr/>
        </p:nvSpPr>
        <p:spPr>
          <a:xfrm>
            <a:off x="5719678" y="524248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[7,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6144825" y="6125701"/>
            <a:ext cx="720000" cy="432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0" bIns="36000" rtlCol="0" anchor="ctr"/>
          <a:lstStyle/>
          <a:p>
            <a:pPr algn="ctr" latinLnBrk="0"/>
            <a:r>
              <a:rPr lang="en-US" altLang="ko-KR" sz="1400" b="1" spc="30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[8, 8]</a:t>
            </a:r>
            <a:endParaRPr lang="ko-KR" altLang="en-US" sz="1400" b="1" spc="30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7" name="직선 연결선 136"/>
          <p:cNvCxnSpPr>
            <a:stCxn id="134" idx="0"/>
            <a:endCxn id="67" idx="2"/>
          </p:cNvCxnSpPr>
          <p:nvPr/>
        </p:nvCxnSpPr>
        <p:spPr>
          <a:xfrm flipH="1" flipV="1">
            <a:off x="5229384" y="4797790"/>
            <a:ext cx="850294" cy="44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136" idx="0"/>
            <a:endCxn id="134" idx="2"/>
          </p:cNvCxnSpPr>
          <p:nvPr/>
        </p:nvCxnSpPr>
        <p:spPr>
          <a:xfrm flipH="1" flipV="1">
            <a:off x="6079678" y="5674481"/>
            <a:ext cx="425147" cy="451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47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직선 연결선 80"/>
          <p:cNvCxnSpPr>
            <a:stCxn id="69" idx="2"/>
            <a:endCxn id="70" idx="0"/>
          </p:cNvCxnSpPr>
          <p:nvPr/>
        </p:nvCxnSpPr>
        <p:spPr>
          <a:xfrm flipH="1">
            <a:off x="3096110" y="512824"/>
            <a:ext cx="261072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>
            <a:stCxn id="69" idx="2"/>
            <a:endCxn id="71" idx="0"/>
          </p:cNvCxnSpPr>
          <p:nvPr/>
        </p:nvCxnSpPr>
        <p:spPr>
          <a:xfrm>
            <a:off x="5706830" y="512824"/>
            <a:ext cx="261071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>
            <a:stCxn id="94" idx="0"/>
            <a:endCxn id="71" idx="2"/>
          </p:cNvCxnSpPr>
          <p:nvPr/>
        </p:nvCxnSpPr>
        <p:spPr>
          <a:xfrm flipH="1" flipV="1">
            <a:off x="8317549" y="1207447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>
            <a:stCxn id="90" idx="0"/>
            <a:endCxn id="71" idx="2"/>
          </p:cNvCxnSpPr>
          <p:nvPr/>
        </p:nvCxnSpPr>
        <p:spPr>
          <a:xfrm flipV="1">
            <a:off x="7012190" y="1207447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연결선 130"/>
          <p:cNvCxnSpPr>
            <a:stCxn id="72" idx="0"/>
            <a:endCxn id="70" idx="2"/>
          </p:cNvCxnSpPr>
          <p:nvPr/>
        </p:nvCxnSpPr>
        <p:spPr>
          <a:xfrm flipV="1">
            <a:off x="1790750" y="1207447"/>
            <a:ext cx="130536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stCxn id="73" idx="0"/>
            <a:endCxn id="70" idx="2"/>
          </p:cNvCxnSpPr>
          <p:nvPr/>
        </p:nvCxnSpPr>
        <p:spPr>
          <a:xfrm flipH="1" flipV="1">
            <a:off x="3096110" y="1207447"/>
            <a:ext cx="130536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72" idx="2"/>
            <a:endCxn id="74" idx="0"/>
          </p:cNvCxnSpPr>
          <p:nvPr/>
        </p:nvCxnSpPr>
        <p:spPr>
          <a:xfrm flipH="1">
            <a:off x="113807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72" idx="2"/>
            <a:endCxn id="75" idx="0"/>
          </p:cNvCxnSpPr>
          <p:nvPr/>
        </p:nvCxnSpPr>
        <p:spPr>
          <a:xfrm>
            <a:off x="179075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/>
          <p:cNvCxnSpPr>
            <a:stCxn id="73" idx="2"/>
            <a:endCxn id="76" idx="0"/>
          </p:cNvCxnSpPr>
          <p:nvPr/>
        </p:nvCxnSpPr>
        <p:spPr>
          <a:xfrm flipH="1">
            <a:off x="3748790" y="1905152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/>
          <p:cNvCxnSpPr>
            <a:stCxn id="73" idx="2"/>
            <a:endCxn id="89" idx="0"/>
          </p:cNvCxnSpPr>
          <p:nvPr/>
        </p:nvCxnSpPr>
        <p:spPr>
          <a:xfrm>
            <a:off x="4401470" y="1905152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>
            <a:stCxn id="84" idx="0"/>
            <a:endCxn id="90" idx="2"/>
          </p:cNvCxnSpPr>
          <p:nvPr/>
        </p:nvCxnSpPr>
        <p:spPr>
          <a:xfrm flipV="1">
            <a:off x="635951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연결선 153"/>
          <p:cNvCxnSpPr>
            <a:stCxn id="86" idx="0"/>
            <a:endCxn id="90" idx="2"/>
          </p:cNvCxnSpPr>
          <p:nvPr/>
        </p:nvCxnSpPr>
        <p:spPr>
          <a:xfrm flipH="1" flipV="1">
            <a:off x="7012190" y="1902070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94" idx="2"/>
            <a:endCxn id="87" idx="0"/>
          </p:cNvCxnSpPr>
          <p:nvPr/>
        </p:nvCxnSpPr>
        <p:spPr>
          <a:xfrm flipH="1">
            <a:off x="8970230" y="1902070"/>
            <a:ext cx="652678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/>
          <p:cNvCxnSpPr>
            <a:stCxn id="94" idx="2"/>
            <a:endCxn id="95" idx="0"/>
          </p:cNvCxnSpPr>
          <p:nvPr/>
        </p:nvCxnSpPr>
        <p:spPr>
          <a:xfrm>
            <a:off x="9622908" y="1902070"/>
            <a:ext cx="652679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>
            <a:stCxn id="95" idx="2"/>
            <a:endCxn id="115" idx="0"/>
          </p:cNvCxnSpPr>
          <p:nvPr/>
        </p:nvCxnSpPr>
        <p:spPr>
          <a:xfrm>
            <a:off x="10275587" y="2599775"/>
            <a:ext cx="326336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/>
          <p:cNvCxnSpPr>
            <a:stCxn id="95" idx="2"/>
            <a:endCxn id="114" idx="0"/>
          </p:cNvCxnSpPr>
          <p:nvPr/>
        </p:nvCxnSpPr>
        <p:spPr>
          <a:xfrm flipH="1">
            <a:off x="9949250" y="2599775"/>
            <a:ext cx="326337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/>
          <p:cNvCxnSpPr>
            <a:stCxn id="87" idx="2"/>
            <a:endCxn id="113" idx="0"/>
          </p:cNvCxnSpPr>
          <p:nvPr/>
        </p:nvCxnSpPr>
        <p:spPr>
          <a:xfrm>
            <a:off x="89702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/>
          <p:cNvCxnSpPr>
            <a:stCxn id="87" idx="2"/>
            <a:endCxn id="112" idx="0"/>
          </p:cNvCxnSpPr>
          <p:nvPr/>
        </p:nvCxnSpPr>
        <p:spPr>
          <a:xfrm flipH="1">
            <a:off x="864389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/>
          <p:cNvCxnSpPr>
            <a:stCxn id="86" idx="2"/>
            <a:endCxn id="111" idx="0"/>
          </p:cNvCxnSpPr>
          <p:nvPr/>
        </p:nvCxnSpPr>
        <p:spPr>
          <a:xfrm>
            <a:off x="766487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/>
          <p:cNvCxnSpPr>
            <a:stCxn id="86" idx="2"/>
            <a:endCxn id="110" idx="0"/>
          </p:cNvCxnSpPr>
          <p:nvPr/>
        </p:nvCxnSpPr>
        <p:spPr>
          <a:xfrm flipH="1">
            <a:off x="73385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연결선 180"/>
          <p:cNvCxnSpPr>
            <a:stCxn id="84" idx="2"/>
            <a:endCxn id="109" idx="0"/>
          </p:cNvCxnSpPr>
          <p:nvPr/>
        </p:nvCxnSpPr>
        <p:spPr>
          <a:xfrm>
            <a:off x="635951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연결선 183"/>
          <p:cNvCxnSpPr>
            <a:stCxn id="84" idx="2"/>
            <a:endCxn id="108" idx="0"/>
          </p:cNvCxnSpPr>
          <p:nvPr/>
        </p:nvCxnSpPr>
        <p:spPr>
          <a:xfrm flipH="1">
            <a:off x="603317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연결선 186"/>
          <p:cNvCxnSpPr>
            <a:stCxn id="89" idx="2"/>
            <a:endCxn id="107" idx="0"/>
          </p:cNvCxnSpPr>
          <p:nvPr/>
        </p:nvCxnSpPr>
        <p:spPr>
          <a:xfrm>
            <a:off x="505415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>
            <a:stCxn id="89" idx="2"/>
            <a:endCxn id="106" idx="0"/>
          </p:cNvCxnSpPr>
          <p:nvPr/>
        </p:nvCxnSpPr>
        <p:spPr>
          <a:xfrm flipH="1">
            <a:off x="472781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/>
          <p:cNvCxnSpPr>
            <a:stCxn id="76" idx="2"/>
            <a:endCxn id="105" idx="0"/>
          </p:cNvCxnSpPr>
          <p:nvPr/>
        </p:nvCxnSpPr>
        <p:spPr>
          <a:xfrm>
            <a:off x="374879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/>
          <p:cNvCxnSpPr>
            <a:stCxn id="76" idx="2"/>
            <a:endCxn id="104" idx="0"/>
          </p:cNvCxnSpPr>
          <p:nvPr/>
        </p:nvCxnSpPr>
        <p:spPr>
          <a:xfrm flipH="1">
            <a:off x="342245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/>
          <p:cNvCxnSpPr>
            <a:stCxn id="75" idx="2"/>
            <a:endCxn id="103" idx="0"/>
          </p:cNvCxnSpPr>
          <p:nvPr/>
        </p:nvCxnSpPr>
        <p:spPr>
          <a:xfrm>
            <a:off x="24434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>
            <a:stCxn id="75" idx="2"/>
            <a:endCxn id="102" idx="0"/>
          </p:cNvCxnSpPr>
          <p:nvPr/>
        </p:nvCxnSpPr>
        <p:spPr>
          <a:xfrm flipH="1">
            <a:off x="211709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>
            <a:stCxn id="74" idx="2"/>
            <a:endCxn id="101" idx="0"/>
          </p:cNvCxnSpPr>
          <p:nvPr/>
        </p:nvCxnSpPr>
        <p:spPr>
          <a:xfrm>
            <a:off x="113807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>
            <a:stCxn id="74" idx="2"/>
            <a:endCxn id="99" idx="0"/>
          </p:cNvCxnSpPr>
          <p:nvPr/>
        </p:nvCxnSpPr>
        <p:spPr>
          <a:xfrm flipH="1">
            <a:off x="811730" y="2599775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5490830" y="15282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2880110" y="8474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8101549" y="8474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2" name="모서리가 둥근 직사각형 71"/>
          <p:cNvSpPr/>
          <p:nvPr/>
        </p:nvSpPr>
        <p:spPr>
          <a:xfrm>
            <a:off x="1574750" y="1542070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4185470" y="15451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0" name="모서리가 둥근 직사각형 89"/>
          <p:cNvSpPr/>
          <p:nvPr/>
        </p:nvSpPr>
        <p:spPr>
          <a:xfrm>
            <a:off x="6796190" y="1542070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4" name="모서리가 둥근 직사각형 93"/>
          <p:cNvSpPr/>
          <p:nvPr/>
        </p:nvSpPr>
        <p:spPr>
          <a:xfrm>
            <a:off x="9406908" y="1542070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92207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22743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353279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614351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744887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875423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9" name="모서리가 둥근 직사각형 88"/>
          <p:cNvSpPr/>
          <p:nvPr/>
        </p:nvSpPr>
        <p:spPr>
          <a:xfrm>
            <a:off x="4838150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5" name="모서리가 둥근 직사각형 94"/>
          <p:cNvSpPr/>
          <p:nvPr/>
        </p:nvSpPr>
        <p:spPr>
          <a:xfrm>
            <a:off x="10059587" y="2239775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모서리가 둥근 직사각형 98"/>
          <p:cNvSpPr/>
          <p:nvPr/>
        </p:nvSpPr>
        <p:spPr>
          <a:xfrm>
            <a:off x="59573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124841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90109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55377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20645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385913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451181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516449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581717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646985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12253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777521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모서리가 둥근 직사각형 111"/>
          <p:cNvSpPr/>
          <p:nvPr/>
        </p:nvSpPr>
        <p:spPr>
          <a:xfrm>
            <a:off x="842789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908057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4" name="모서리가 둥근 직사각형 113"/>
          <p:cNvSpPr/>
          <p:nvPr/>
        </p:nvSpPr>
        <p:spPr>
          <a:xfrm>
            <a:off x="9733250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10385923" y="293439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11" name="직선 연결선 210"/>
          <p:cNvCxnSpPr>
            <a:stCxn id="241" idx="2"/>
            <a:endCxn id="242" idx="0"/>
          </p:cNvCxnSpPr>
          <p:nvPr/>
        </p:nvCxnSpPr>
        <p:spPr>
          <a:xfrm flipH="1">
            <a:off x="3096110" y="3915901"/>
            <a:ext cx="261072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>
            <a:stCxn id="241" idx="2"/>
            <a:endCxn id="243" idx="0"/>
          </p:cNvCxnSpPr>
          <p:nvPr/>
        </p:nvCxnSpPr>
        <p:spPr>
          <a:xfrm>
            <a:off x="5706830" y="3915901"/>
            <a:ext cx="261071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>
            <a:stCxn id="247" idx="0"/>
            <a:endCxn id="243" idx="2"/>
          </p:cNvCxnSpPr>
          <p:nvPr/>
        </p:nvCxnSpPr>
        <p:spPr>
          <a:xfrm flipH="1" flipV="1">
            <a:off x="8317549" y="4610524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>
            <a:stCxn id="246" idx="0"/>
            <a:endCxn id="243" idx="2"/>
          </p:cNvCxnSpPr>
          <p:nvPr/>
        </p:nvCxnSpPr>
        <p:spPr>
          <a:xfrm flipV="1">
            <a:off x="7012190" y="4610524"/>
            <a:ext cx="1305359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>
            <a:stCxn id="244" idx="0"/>
            <a:endCxn id="242" idx="2"/>
          </p:cNvCxnSpPr>
          <p:nvPr/>
        </p:nvCxnSpPr>
        <p:spPr>
          <a:xfrm flipV="1">
            <a:off x="1790750" y="4610524"/>
            <a:ext cx="130536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직선 연결선 215"/>
          <p:cNvCxnSpPr>
            <a:stCxn id="245" idx="0"/>
            <a:endCxn id="242" idx="2"/>
          </p:cNvCxnSpPr>
          <p:nvPr/>
        </p:nvCxnSpPr>
        <p:spPr>
          <a:xfrm flipH="1" flipV="1">
            <a:off x="3096110" y="4610524"/>
            <a:ext cx="130536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/>
          <p:cNvCxnSpPr>
            <a:stCxn id="244" idx="2"/>
            <a:endCxn id="248" idx="0"/>
          </p:cNvCxnSpPr>
          <p:nvPr/>
        </p:nvCxnSpPr>
        <p:spPr>
          <a:xfrm flipH="1">
            <a:off x="113807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/>
          <p:cNvCxnSpPr>
            <a:stCxn id="244" idx="2"/>
            <a:endCxn id="249" idx="0"/>
          </p:cNvCxnSpPr>
          <p:nvPr/>
        </p:nvCxnSpPr>
        <p:spPr>
          <a:xfrm>
            <a:off x="179075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/>
          <p:cNvCxnSpPr>
            <a:stCxn id="245" idx="2"/>
            <a:endCxn id="250" idx="0"/>
          </p:cNvCxnSpPr>
          <p:nvPr/>
        </p:nvCxnSpPr>
        <p:spPr>
          <a:xfrm flipH="1">
            <a:off x="3748790" y="5308229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/>
          <p:cNvCxnSpPr>
            <a:stCxn id="245" idx="2"/>
            <a:endCxn id="254" idx="0"/>
          </p:cNvCxnSpPr>
          <p:nvPr/>
        </p:nvCxnSpPr>
        <p:spPr>
          <a:xfrm>
            <a:off x="4401470" y="5308229"/>
            <a:ext cx="652680" cy="3346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/>
          <p:cNvCxnSpPr>
            <a:stCxn id="251" idx="0"/>
            <a:endCxn id="246" idx="2"/>
          </p:cNvCxnSpPr>
          <p:nvPr/>
        </p:nvCxnSpPr>
        <p:spPr>
          <a:xfrm flipV="1">
            <a:off x="635951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>
            <a:stCxn id="252" idx="0"/>
            <a:endCxn id="246" idx="2"/>
          </p:cNvCxnSpPr>
          <p:nvPr/>
        </p:nvCxnSpPr>
        <p:spPr>
          <a:xfrm flipH="1" flipV="1">
            <a:off x="7012190" y="5305147"/>
            <a:ext cx="652680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/>
          <p:cNvCxnSpPr>
            <a:stCxn id="247" idx="2"/>
            <a:endCxn id="253" idx="0"/>
          </p:cNvCxnSpPr>
          <p:nvPr/>
        </p:nvCxnSpPr>
        <p:spPr>
          <a:xfrm flipH="1">
            <a:off x="8970230" y="5305147"/>
            <a:ext cx="652678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/>
          <p:cNvCxnSpPr>
            <a:stCxn id="247" idx="2"/>
            <a:endCxn id="255" idx="0"/>
          </p:cNvCxnSpPr>
          <p:nvPr/>
        </p:nvCxnSpPr>
        <p:spPr>
          <a:xfrm>
            <a:off x="9622908" y="5305147"/>
            <a:ext cx="652679" cy="3377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/>
          <p:cNvCxnSpPr>
            <a:stCxn id="255" idx="2"/>
            <a:endCxn id="271" idx="0"/>
          </p:cNvCxnSpPr>
          <p:nvPr/>
        </p:nvCxnSpPr>
        <p:spPr>
          <a:xfrm>
            <a:off x="10275587" y="6002852"/>
            <a:ext cx="326336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/>
          <p:cNvCxnSpPr>
            <a:stCxn id="255" idx="2"/>
            <a:endCxn id="270" idx="0"/>
          </p:cNvCxnSpPr>
          <p:nvPr/>
        </p:nvCxnSpPr>
        <p:spPr>
          <a:xfrm flipH="1">
            <a:off x="9949250" y="6002852"/>
            <a:ext cx="326337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/>
          <p:cNvCxnSpPr>
            <a:stCxn id="253" idx="2"/>
            <a:endCxn id="269" idx="0"/>
          </p:cNvCxnSpPr>
          <p:nvPr/>
        </p:nvCxnSpPr>
        <p:spPr>
          <a:xfrm>
            <a:off x="89702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/>
          <p:cNvCxnSpPr>
            <a:stCxn id="253" idx="2"/>
            <a:endCxn id="268" idx="0"/>
          </p:cNvCxnSpPr>
          <p:nvPr/>
        </p:nvCxnSpPr>
        <p:spPr>
          <a:xfrm flipH="1">
            <a:off x="864389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/>
          <p:cNvCxnSpPr>
            <a:stCxn id="252" idx="2"/>
            <a:endCxn id="267" idx="0"/>
          </p:cNvCxnSpPr>
          <p:nvPr/>
        </p:nvCxnSpPr>
        <p:spPr>
          <a:xfrm>
            <a:off x="766487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/>
          <p:cNvCxnSpPr>
            <a:stCxn id="252" idx="2"/>
            <a:endCxn id="266" idx="0"/>
          </p:cNvCxnSpPr>
          <p:nvPr/>
        </p:nvCxnSpPr>
        <p:spPr>
          <a:xfrm flipH="1">
            <a:off x="73385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/>
          <p:cNvCxnSpPr>
            <a:stCxn id="251" idx="2"/>
            <a:endCxn id="265" idx="0"/>
          </p:cNvCxnSpPr>
          <p:nvPr/>
        </p:nvCxnSpPr>
        <p:spPr>
          <a:xfrm>
            <a:off x="635951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/>
          <p:cNvCxnSpPr>
            <a:stCxn id="251" idx="2"/>
            <a:endCxn id="264" idx="0"/>
          </p:cNvCxnSpPr>
          <p:nvPr/>
        </p:nvCxnSpPr>
        <p:spPr>
          <a:xfrm flipH="1">
            <a:off x="603317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/>
          <p:cNvCxnSpPr>
            <a:stCxn id="254" idx="2"/>
            <a:endCxn id="263" idx="0"/>
          </p:cNvCxnSpPr>
          <p:nvPr/>
        </p:nvCxnSpPr>
        <p:spPr>
          <a:xfrm>
            <a:off x="505415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/>
          <p:cNvCxnSpPr>
            <a:stCxn id="254" idx="2"/>
            <a:endCxn id="262" idx="0"/>
          </p:cNvCxnSpPr>
          <p:nvPr/>
        </p:nvCxnSpPr>
        <p:spPr>
          <a:xfrm flipH="1">
            <a:off x="472781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/>
          <p:cNvCxnSpPr>
            <a:stCxn id="250" idx="2"/>
            <a:endCxn id="261" idx="0"/>
          </p:cNvCxnSpPr>
          <p:nvPr/>
        </p:nvCxnSpPr>
        <p:spPr>
          <a:xfrm>
            <a:off x="374879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/>
          <p:cNvCxnSpPr>
            <a:stCxn id="250" idx="2"/>
            <a:endCxn id="260" idx="0"/>
          </p:cNvCxnSpPr>
          <p:nvPr/>
        </p:nvCxnSpPr>
        <p:spPr>
          <a:xfrm flipH="1">
            <a:off x="342245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연결선 236"/>
          <p:cNvCxnSpPr>
            <a:stCxn id="249" idx="2"/>
            <a:endCxn id="259" idx="0"/>
          </p:cNvCxnSpPr>
          <p:nvPr/>
        </p:nvCxnSpPr>
        <p:spPr>
          <a:xfrm>
            <a:off x="24434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연결선 237"/>
          <p:cNvCxnSpPr>
            <a:stCxn id="249" idx="2"/>
            <a:endCxn id="258" idx="0"/>
          </p:cNvCxnSpPr>
          <p:nvPr/>
        </p:nvCxnSpPr>
        <p:spPr>
          <a:xfrm flipH="1">
            <a:off x="211709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/>
          <p:cNvCxnSpPr>
            <a:stCxn id="248" idx="2"/>
            <a:endCxn id="257" idx="0"/>
          </p:cNvCxnSpPr>
          <p:nvPr/>
        </p:nvCxnSpPr>
        <p:spPr>
          <a:xfrm>
            <a:off x="113807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/>
          <p:cNvCxnSpPr>
            <a:stCxn id="248" idx="2"/>
            <a:endCxn id="256" idx="0"/>
          </p:cNvCxnSpPr>
          <p:nvPr/>
        </p:nvCxnSpPr>
        <p:spPr>
          <a:xfrm flipH="1">
            <a:off x="811730" y="6002852"/>
            <a:ext cx="326340" cy="3346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모서리가 둥근 직사각형 240"/>
          <p:cNvSpPr/>
          <p:nvPr/>
        </p:nvSpPr>
        <p:spPr>
          <a:xfrm>
            <a:off x="5490830" y="3555901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2" name="모서리가 둥근 직사각형 241"/>
          <p:cNvSpPr/>
          <p:nvPr/>
        </p:nvSpPr>
        <p:spPr>
          <a:xfrm>
            <a:off x="2880110" y="425052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3" name="모서리가 둥근 직사각형 242"/>
          <p:cNvSpPr/>
          <p:nvPr/>
        </p:nvSpPr>
        <p:spPr>
          <a:xfrm>
            <a:off x="8101549" y="425052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4" name="모서리가 둥근 직사각형 243"/>
          <p:cNvSpPr/>
          <p:nvPr/>
        </p:nvSpPr>
        <p:spPr>
          <a:xfrm>
            <a:off x="1574750" y="49451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5" name="모서리가 둥근 직사각형 244"/>
          <p:cNvSpPr/>
          <p:nvPr/>
        </p:nvSpPr>
        <p:spPr>
          <a:xfrm>
            <a:off x="4185470" y="4948229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6" name="모서리가 둥근 직사각형 245"/>
          <p:cNvSpPr/>
          <p:nvPr/>
        </p:nvSpPr>
        <p:spPr>
          <a:xfrm>
            <a:off x="6796190" y="4945147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7" name="모서리가 둥근 직사각형 246"/>
          <p:cNvSpPr/>
          <p:nvPr/>
        </p:nvSpPr>
        <p:spPr>
          <a:xfrm>
            <a:off x="9406908" y="4945147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8" name="모서리가 둥근 직사각형 247"/>
          <p:cNvSpPr/>
          <p:nvPr/>
        </p:nvSpPr>
        <p:spPr>
          <a:xfrm>
            <a:off x="92207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1 - 2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9" name="모서리가 둥근 직사각형 248"/>
          <p:cNvSpPr/>
          <p:nvPr/>
        </p:nvSpPr>
        <p:spPr>
          <a:xfrm>
            <a:off x="2227430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3 - 4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353279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5 - 6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1" name="모서리가 둥근 직사각형 250"/>
          <p:cNvSpPr/>
          <p:nvPr/>
        </p:nvSpPr>
        <p:spPr>
          <a:xfrm>
            <a:off x="614351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9 - 10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2" name="모서리가 둥근 직사각형 251"/>
          <p:cNvSpPr/>
          <p:nvPr/>
        </p:nvSpPr>
        <p:spPr>
          <a:xfrm>
            <a:off x="7448870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11 - 12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3" name="모서리가 둥근 직사각형 252"/>
          <p:cNvSpPr/>
          <p:nvPr/>
        </p:nvSpPr>
        <p:spPr>
          <a:xfrm>
            <a:off x="8754230" y="5642852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13 - 14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4" name="모서리가 둥근 직사각형 253"/>
          <p:cNvSpPr/>
          <p:nvPr/>
        </p:nvSpPr>
        <p:spPr>
          <a:xfrm>
            <a:off x="4838150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7 - 8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5" name="모서리가 둥근 직사각형 254"/>
          <p:cNvSpPr/>
          <p:nvPr/>
        </p:nvSpPr>
        <p:spPr>
          <a:xfrm>
            <a:off x="10059587" y="5642852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15 - 16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6" name="모서리가 둥근 직사각형 255"/>
          <p:cNvSpPr/>
          <p:nvPr/>
        </p:nvSpPr>
        <p:spPr>
          <a:xfrm>
            <a:off x="59573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7" name="모서리가 둥근 직사각형 256"/>
          <p:cNvSpPr/>
          <p:nvPr/>
        </p:nvSpPr>
        <p:spPr>
          <a:xfrm>
            <a:off x="124841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8" name="모서리가 둥근 직사각형 257"/>
          <p:cNvSpPr/>
          <p:nvPr/>
        </p:nvSpPr>
        <p:spPr>
          <a:xfrm>
            <a:off x="190109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255377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0" name="모서리가 둥근 직사각형 259"/>
          <p:cNvSpPr/>
          <p:nvPr/>
        </p:nvSpPr>
        <p:spPr>
          <a:xfrm>
            <a:off x="320645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1" name="모서리가 둥근 직사각형 260"/>
          <p:cNvSpPr/>
          <p:nvPr/>
        </p:nvSpPr>
        <p:spPr>
          <a:xfrm>
            <a:off x="385913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2" name="모서리가 둥근 직사각형 261"/>
          <p:cNvSpPr/>
          <p:nvPr/>
        </p:nvSpPr>
        <p:spPr>
          <a:xfrm>
            <a:off x="451181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3" name="모서리가 둥근 직사각형 262"/>
          <p:cNvSpPr/>
          <p:nvPr/>
        </p:nvSpPr>
        <p:spPr>
          <a:xfrm>
            <a:off x="516449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8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4" name="모서리가 둥근 직사각형 263"/>
          <p:cNvSpPr/>
          <p:nvPr/>
        </p:nvSpPr>
        <p:spPr>
          <a:xfrm>
            <a:off x="581717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9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5" name="모서리가 둥근 직사각형 264"/>
          <p:cNvSpPr/>
          <p:nvPr/>
        </p:nvSpPr>
        <p:spPr>
          <a:xfrm>
            <a:off x="646985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10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6" name="모서리가 둥근 직사각형 265"/>
          <p:cNvSpPr/>
          <p:nvPr/>
        </p:nvSpPr>
        <p:spPr>
          <a:xfrm>
            <a:off x="712253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11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7" name="모서리가 둥근 직사각형 266"/>
          <p:cNvSpPr/>
          <p:nvPr/>
        </p:nvSpPr>
        <p:spPr>
          <a:xfrm>
            <a:off x="777521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12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8" name="모서리가 둥근 직사각형 267"/>
          <p:cNvSpPr/>
          <p:nvPr/>
        </p:nvSpPr>
        <p:spPr>
          <a:xfrm>
            <a:off x="842789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13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9" name="모서리가 둥근 직사각형 268"/>
          <p:cNvSpPr/>
          <p:nvPr/>
        </p:nvSpPr>
        <p:spPr>
          <a:xfrm>
            <a:off x="9080570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14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0" name="모서리가 둥근 직사각형 269"/>
          <p:cNvSpPr/>
          <p:nvPr/>
        </p:nvSpPr>
        <p:spPr>
          <a:xfrm>
            <a:off x="9733250" y="6337474"/>
            <a:ext cx="432000" cy="360000"/>
          </a:xfrm>
          <a:prstGeom prst="roundRect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1" name="모서리가 둥근 직사각형 270"/>
          <p:cNvSpPr/>
          <p:nvPr/>
        </p:nvSpPr>
        <p:spPr>
          <a:xfrm>
            <a:off x="10385923" y="6337474"/>
            <a:ext cx="432000" cy="360000"/>
          </a:xfrm>
          <a:prstGeom prst="roundRect">
            <a:avLst/>
          </a:prstGeom>
          <a:solidFill>
            <a:srgbClr val="15D3B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 latinLnBrk="0"/>
            <a:r>
              <a:rPr lang="en-US" altLang="ko-KR" sz="1100" b="1" spc="-30" dirty="0" smtClean="0">
                <a:solidFill>
                  <a:schemeClr val="bg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16</a:t>
            </a:r>
            <a:endParaRPr lang="ko-KR" altLang="en-US" sz="1100" b="1" spc="-30" dirty="0">
              <a:solidFill>
                <a:schemeClr val="bg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3" name="곱셈 기호 62"/>
          <p:cNvSpPr/>
          <p:nvPr/>
        </p:nvSpPr>
        <p:spPr>
          <a:xfrm>
            <a:off x="1115392" y="623476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3" name="곱셈 기호 272"/>
          <p:cNvSpPr/>
          <p:nvPr/>
        </p:nvSpPr>
        <p:spPr>
          <a:xfrm>
            <a:off x="2090977" y="5540146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곱셈 기호 273"/>
          <p:cNvSpPr/>
          <p:nvPr/>
        </p:nvSpPr>
        <p:spPr>
          <a:xfrm>
            <a:off x="2426667" y="623476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곱셈 기호 274"/>
          <p:cNvSpPr/>
          <p:nvPr/>
        </p:nvSpPr>
        <p:spPr>
          <a:xfrm>
            <a:off x="4052454" y="483810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6" name="곱셈 기호 275"/>
          <p:cNvSpPr/>
          <p:nvPr/>
        </p:nvSpPr>
        <p:spPr>
          <a:xfrm>
            <a:off x="4704285" y="553478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곱셈 기호 276"/>
          <p:cNvSpPr/>
          <p:nvPr/>
        </p:nvSpPr>
        <p:spPr>
          <a:xfrm>
            <a:off x="3726112" y="623476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곱셈 기호 277"/>
          <p:cNvSpPr/>
          <p:nvPr/>
        </p:nvSpPr>
        <p:spPr>
          <a:xfrm>
            <a:off x="5031472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곱셈 기호 278"/>
          <p:cNvSpPr/>
          <p:nvPr/>
        </p:nvSpPr>
        <p:spPr>
          <a:xfrm>
            <a:off x="6332282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0" name="곱셈 기호 279"/>
          <p:cNvSpPr/>
          <p:nvPr/>
        </p:nvSpPr>
        <p:spPr>
          <a:xfrm>
            <a:off x="7642196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곱셈 기호 280"/>
          <p:cNvSpPr/>
          <p:nvPr/>
        </p:nvSpPr>
        <p:spPr>
          <a:xfrm>
            <a:off x="8947552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곱셈 기호 281"/>
          <p:cNvSpPr/>
          <p:nvPr/>
        </p:nvSpPr>
        <p:spPr>
          <a:xfrm>
            <a:off x="10252908" y="6230670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곱셈 기호 282"/>
          <p:cNvSpPr/>
          <p:nvPr/>
        </p:nvSpPr>
        <p:spPr>
          <a:xfrm>
            <a:off x="9926571" y="553478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곱셈 기호 283"/>
          <p:cNvSpPr/>
          <p:nvPr/>
        </p:nvSpPr>
        <p:spPr>
          <a:xfrm>
            <a:off x="7315851" y="553478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곱셈 기호 284"/>
          <p:cNvSpPr/>
          <p:nvPr/>
        </p:nvSpPr>
        <p:spPr>
          <a:xfrm>
            <a:off x="9273895" y="4846539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곱셈 기호 285"/>
          <p:cNvSpPr/>
          <p:nvPr/>
        </p:nvSpPr>
        <p:spPr>
          <a:xfrm>
            <a:off x="7968533" y="4147818"/>
            <a:ext cx="698029" cy="565412"/>
          </a:xfrm>
          <a:prstGeom prst="mathMultiply">
            <a:avLst>
              <a:gd name="adj1" fmla="val 12282"/>
            </a:avLst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89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/>
          <p:cNvGrpSpPr/>
          <p:nvPr/>
        </p:nvGrpSpPr>
        <p:grpSpPr>
          <a:xfrm>
            <a:off x="1529080" y="1517904"/>
            <a:ext cx="8513099" cy="4755854"/>
            <a:chOff x="1357673" y="1517904"/>
            <a:chExt cx="8513099" cy="4755854"/>
          </a:xfrm>
        </p:grpSpPr>
        <p:sp>
          <p:nvSpPr>
            <p:cNvPr id="46" name="타원 45"/>
            <p:cNvSpPr/>
            <p:nvPr/>
          </p:nvSpPr>
          <p:spPr>
            <a:xfrm>
              <a:off x="5596911" y="1517904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57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477579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7716242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2479081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4476077" y="3892468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12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897673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3034517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135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243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975617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497653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638066" y="3891494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6099183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717806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5560299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638066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62" name="직선 연결선 61"/>
            <p:cNvCxnSpPr>
              <a:stCxn id="51" idx="3"/>
              <a:endCxn id="53" idx="0"/>
            </p:cNvCxnSpPr>
            <p:nvPr/>
          </p:nvCxnSpPr>
          <p:spPr>
            <a:xfrm flipH="1">
              <a:off x="1627673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1" idx="5"/>
              <a:endCxn id="54" idx="0"/>
            </p:cNvCxnSpPr>
            <p:nvPr/>
          </p:nvCxnSpPr>
          <p:spPr>
            <a:xfrm>
              <a:off x="2358592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49" idx="3"/>
              <a:endCxn id="51" idx="0"/>
            </p:cNvCxnSpPr>
            <p:nvPr/>
          </p:nvCxnSpPr>
          <p:spPr>
            <a:xfrm flipH="1">
              <a:off x="2167673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49" idx="5"/>
              <a:endCxn id="52" idx="0"/>
            </p:cNvCxnSpPr>
            <p:nvPr/>
          </p:nvCxnSpPr>
          <p:spPr>
            <a:xfrm>
              <a:off x="2940000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0" idx="3"/>
              <a:endCxn id="55" idx="0"/>
            </p:cNvCxnSpPr>
            <p:nvPr/>
          </p:nvCxnSpPr>
          <p:spPr>
            <a:xfrm flipH="1">
              <a:off x="4245617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0" idx="5"/>
              <a:endCxn id="56" idx="0"/>
            </p:cNvCxnSpPr>
            <p:nvPr/>
          </p:nvCxnSpPr>
          <p:spPr>
            <a:xfrm>
              <a:off x="4936996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7" idx="3"/>
              <a:endCxn id="49" idx="0"/>
            </p:cNvCxnSpPr>
            <p:nvPr/>
          </p:nvCxnSpPr>
          <p:spPr>
            <a:xfrm flipH="1">
              <a:off x="2749081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7" idx="5"/>
              <a:endCxn id="50" idx="0"/>
            </p:cNvCxnSpPr>
            <p:nvPr/>
          </p:nvCxnSpPr>
          <p:spPr>
            <a:xfrm>
              <a:off x="3938498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57" idx="3"/>
              <a:endCxn id="58" idx="0"/>
            </p:cNvCxnSpPr>
            <p:nvPr/>
          </p:nvCxnSpPr>
          <p:spPr>
            <a:xfrm flipH="1">
              <a:off x="6369183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57" idx="5"/>
              <a:endCxn id="59" idx="0"/>
            </p:cNvCxnSpPr>
            <p:nvPr/>
          </p:nvCxnSpPr>
          <p:spPr>
            <a:xfrm>
              <a:off x="7098985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8794419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82544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93307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5" name="직선 연결선 74"/>
            <p:cNvCxnSpPr>
              <a:stCxn id="72" idx="3"/>
              <a:endCxn id="73" idx="0"/>
            </p:cNvCxnSpPr>
            <p:nvPr/>
          </p:nvCxnSpPr>
          <p:spPr>
            <a:xfrm flipH="1">
              <a:off x="8524419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2" idx="5"/>
              <a:endCxn id="74" idx="0"/>
            </p:cNvCxnSpPr>
            <p:nvPr/>
          </p:nvCxnSpPr>
          <p:spPr>
            <a:xfrm>
              <a:off x="9255338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58" idx="3"/>
              <a:endCxn id="60" idx="0"/>
            </p:cNvCxnSpPr>
            <p:nvPr/>
          </p:nvCxnSpPr>
          <p:spPr>
            <a:xfrm flipH="1">
              <a:off x="5830299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58" idx="5"/>
              <a:endCxn id="61" idx="0"/>
            </p:cNvCxnSpPr>
            <p:nvPr/>
          </p:nvCxnSpPr>
          <p:spPr>
            <a:xfrm>
              <a:off x="6560102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48" idx="3"/>
              <a:endCxn id="57" idx="0"/>
            </p:cNvCxnSpPr>
            <p:nvPr/>
          </p:nvCxnSpPr>
          <p:spPr>
            <a:xfrm flipH="1">
              <a:off x="6908066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48" idx="5"/>
              <a:endCxn id="72" idx="0"/>
            </p:cNvCxnSpPr>
            <p:nvPr/>
          </p:nvCxnSpPr>
          <p:spPr>
            <a:xfrm>
              <a:off x="8177161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46" idx="3"/>
              <a:endCxn id="47" idx="0"/>
            </p:cNvCxnSpPr>
            <p:nvPr/>
          </p:nvCxnSpPr>
          <p:spPr>
            <a:xfrm flipH="1">
              <a:off x="3747579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46" idx="5"/>
              <a:endCxn id="48" idx="0"/>
            </p:cNvCxnSpPr>
            <p:nvPr/>
          </p:nvCxnSpPr>
          <p:spPr>
            <a:xfrm>
              <a:off x="6057830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92030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171510" y="1564608"/>
            <a:ext cx="3564000" cy="1881167"/>
            <a:chOff x="171510" y="1564608"/>
            <a:chExt cx="3564000" cy="1881167"/>
          </a:xfrm>
        </p:grpSpPr>
        <p:grpSp>
          <p:nvGrpSpPr>
            <p:cNvPr id="89" name="그룹 88"/>
            <p:cNvGrpSpPr/>
            <p:nvPr/>
          </p:nvGrpSpPr>
          <p:grpSpPr>
            <a:xfrm>
              <a:off x="171510" y="1564608"/>
              <a:ext cx="2952000" cy="360000"/>
              <a:chOff x="407092" y="872085"/>
              <a:chExt cx="2952000" cy="360000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407092" y="872085"/>
                <a:ext cx="360000" cy="360000"/>
              </a:xfrm>
              <a:prstGeom prst="ellipse">
                <a:avLst/>
              </a:prstGeom>
              <a:solidFill>
                <a:srgbClr val="1CC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67092" y="872085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구간의 일부만 포함</a:t>
                </a: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1D75E5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71510" y="2066117"/>
              <a:ext cx="3564000" cy="360000"/>
              <a:chOff x="407092" y="1517904"/>
              <a:chExt cx="3564000" cy="3600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15D3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767092" y="1517904"/>
                <a:ext cx="320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서브 트리의 모든 값을 변경해야 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71510" y="2567626"/>
              <a:ext cx="2952000" cy="376641"/>
              <a:chOff x="407092" y="2147082"/>
              <a:chExt cx="2952000" cy="376641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407092" y="2163723"/>
                <a:ext cx="360000" cy="360000"/>
              </a:xfrm>
              <a:prstGeom prst="ellipse">
                <a:avLst/>
              </a:prstGeom>
              <a:solidFill>
                <a:srgbClr val="1D7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67092" y="2147082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리프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나중에 변경해도 됨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171510" y="3085775"/>
              <a:ext cx="3024000" cy="360000"/>
              <a:chOff x="407092" y="1517904"/>
              <a:chExt cx="3024000" cy="360000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E621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67092" y="1517904"/>
                <a:ext cx="266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저장된 값을 호출만 하면 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</p:grpSp>
      <p:sp>
        <p:nvSpPr>
          <p:cNvPr id="106" name="직사각형 105"/>
          <p:cNvSpPr/>
          <p:nvPr/>
        </p:nvSpPr>
        <p:spPr>
          <a:xfrm>
            <a:off x="4058318" y="4719052"/>
            <a:ext cx="3960000" cy="720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847399" y="4396647"/>
            <a:ext cx="3282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dirty="0">
              <a:solidFill>
                <a:srgbClr val="00B05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59159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92D05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INF</a:t>
                      </a:r>
                      <a:endParaRPr lang="ko-KR" altLang="en-US" sz="1400" b="1" dirty="0">
                        <a:solidFill>
                          <a:srgbClr val="92D05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3" name="그룹 192"/>
          <p:cNvGrpSpPr/>
          <p:nvPr/>
        </p:nvGrpSpPr>
        <p:grpSpPr>
          <a:xfrm>
            <a:off x="276352" y="730660"/>
            <a:ext cx="3510950" cy="2700625"/>
            <a:chOff x="823009" y="767236"/>
            <a:chExt cx="3510950" cy="2700625"/>
          </a:xfrm>
        </p:grpSpPr>
        <p:sp>
          <p:nvSpPr>
            <p:cNvPr id="5" name="타원 4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9" name="직선 연결선 8"/>
            <p:cNvCxnSpPr>
              <a:stCxn id="5" idx="6"/>
              <a:endCxn id="7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5" idx="0"/>
              <a:endCxn id="6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32" idx="0"/>
              <a:endCxn id="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3" name="직선 연결선 32"/>
            <p:cNvCxnSpPr>
              <a:stCxn id="32" idx="5"/>
              <a:endCxn id="5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7" name="직선 연결선 46"/>
            <p:cNvCxnSpPr>
              <a:stCxn id="24" idx="6"/>
              <a:endCxn id="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69" name="직선 연결선 68"/>
            <p:cNvCxnSpPr>
              <a:stCxn id="24" idx="7"/>
              <a:endCxn id="6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5" idx="6"/>
              <a:endCxn id="66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46" idx="7"/>
              <a:endCxn id="66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46" idx="6"/>
              <a:endCxn id="5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7" idx="1"/>
              <a:endCxn id="5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7" idx="0"/>
              <a:endCxn id="66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6" idx="0"/>
              <a:endCxn id="6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stCxn id="7" idx="2"/>
              <a:endCxn id="6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80" name="직선 연결선 179"/>
            <p:cNvCxnSpPr>
              <a:stCxn id="57" idx="3"/>
              <a:endCxn id="5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9589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5" name="그룹 194"/>
          <p:cNvGrpSpPr/>
          <p:nvPr/>
        </p:nvGrpSpPr>
        <p:grpSpPr>
          <a:xfrm>
            <a:off x="6704584" y="730660"/>
            <a:ext cx="3510950" cy="2700625"/>
            <a:chOff x="823009" y="767236"/>
            <a:chExt cx="3510950" cy="2700625"/>
          </a:xfrm>
        </p:grpSpPr>
        <p:sp>
          <p:nvSpPr>
            <p:cNvPr id="196" name="타원 195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7" name="타원 196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8" name="타원 197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99" name="직선 연결선 198"/>
            <p:cNvCxnSpPr>
              <a:stCxn id="196" idx="6"/>
              <a:endCxn id="198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>
              <a:stCxn id="196" idx="0"/>
              <a:endCxn id="197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타원 200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2" name="직선 연결선 201"/>
            <p:cNvCxnSpPr>
              <a:stCxn id="203" idx="0"/>
              <a:endCxn id="201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타원 202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4" name="직선 연결선 203"/>
            <p:cNvCxnSpPr>
              <a:stCxn id="203" idx="5"/>
              <a:endCxn id="196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타원 204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6" name="직선 연결선 205"/>
            <p:cNvCxnSpPr>
              <a:stCxn id="201" idx="6"/>
              <a:endCxn id="205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8" name="타원 207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9" name="타원 208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10" name="직선 연결선 209"/>
            <p:cNvCxnSpPr>
              <a:stCxn id="201" idx="7"/>
              <a:endCxn id="208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208" idx="6"/>
              <a:endCxn id="209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>
              <a:stCxn id="205" idx="7"/>
              <a:endCxn id="209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>
              <a:stCxn id="205" idx="6"/>
              <a:endCxn id="20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>
              <a:stCxn id="198" idx="1"/>
              <a:endCxn id="20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>
              <a:stCxn id="198" idx="0"/>
              <a:endCxn id="209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>
              <a:stCxn id="197" idx="0"/>
              <a:endCxn id="208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>
              <a:stCxn id="198" idx="2"/>
              <a:endCxn id="197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07" idx="3"/>
              <a:endCxn id="196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33" name="직사각형 232"/>
          <p:cNvSpPr/>
          <p:nvPr/>
        </p:nvSpPr>
        <p:spPr>
          <a:xfrm>
            <a:off x="4065618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10493850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F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79385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36" name="그룹 235"/>
          <p:cNvGrpSpPr/>
          <p:nvPr/>
        </p:nvGrpSpPr>
        <p:grpSpPr>
          <a:xfrm>
            <a:off x="276352" y="4128923"/>
            <a:ext cx="3510950" cy="2700625"/>
            <a:chOff x="823009" y="767236"/>
            <a:chExt cx="3510950" cy="2700625"/>
          </a:xfrm>
        </p:grpSpPr>
        <p:sp>
          <p:nvSpPr>
            <p:cNvPr id="237" name="타원 23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0" name="직선 연결선 239"/>
            <p:cNvCxnSpPr>
              <a:stCxn id="237" idx="6"/>
              <a:endCxn id="23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37" idx="0"/>
              <a:endCxn id="23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3" name="직선 연결선 242"/>
            <p:cNvCxnSpPr>
              <a:stCxn id="244" idx="0"/>
              <a:endCxn id="24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타원 24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5" name="직선 연결선 244"/>
            <p:cNvCxnSpPr>
              <a:stCxn id="244" idx="5"/>
              <a:endCxn id="23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타원 2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7" name="직선 연결선 246"/>
            <p:cNvCxnSpPr>
              <a:stCxn id="242" idx="6"/>
              <a:endCxn id="2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1" name="직선 연결선 250"/>
            <p:cNvCxnSpPr>
              <a:stCxn id="242" idx="7"/>
              <a:endCxn id="24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>
              <a:stCxn id="249" idx="6"/>
              <a:endCxn id="25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>
              <a:stCxn id="246" idx="7"/>
              <a:endCxn id="25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stCxn id="246" idx="6"/>
              <a:endCxn id="24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>
              <a:stCxn id="239" idx="1"/>
              <a:endCxn id="24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>
              <a:stCxn id="239" idx="0"/>
              <a:endCxn id="25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>
              <a:stCxn id="238" idx="0"/>
              <a:endCxn id="24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>
              <a:stCxn id="239" idx="2"/>
              <a:endCxn id="23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63" name="직선 연결선 262"/>
            <p:cNvCxnSpPr>
              <a:stCxn id="248" idx="3"/>
              <a:endCxn id="23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74" name="직사각형 273"/>
          <p:cNvSpPr/>
          <p:nvPr/>
        </p:nvSpPr>
        <p:spPr>
          <a:xfrm>
            <a:off x="4065618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42608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76" name="그룹 27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277" name="타원 27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8" name="타원 27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9" name="타원 27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0" name="직선 연결선 279"/>
            <p:cNvCxnSpPr>
              <a:stCxn id="277" idx="6"/>
              <a:endCxn id="27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77" idx="0"/>
              <a:endCxn id="27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타원 28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3" name="직선 연결선 282"/>
            <p:cNvCxnSpPr>
              <a:stCxn id="284" idx="0"/>
              <a:endCxn id="28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타원 28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5" name="직선 연결선 284"/>
            <p:cNvCxnSpPr>
              <a:stCxn id="284" idx="5"/>
              <a:endCxn id="27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타원 28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7" name="직선 연결선 286"/>
            <p:cNvCxnSpPr>
              <a:stCxn id="282" idx="6"/>
              <a:endCxn id="28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타원 28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89" name="타원 28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90" name="타원 28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91" name="직선 연결선 290"/>
            <p:cNvCxnSpPr>
              <a:stCxn id="282" idx="7"/>
              <a:endCxn id="28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>
              <a:stCxn id="289" idx="6"/>
              <a:endCxn id="29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>
              <a:stCxn id="286" idx="7"/>
              <a:endCxn id="29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>
              <a:stCxn id="286" idx="6"/>
              <a:endCxn id="28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>
              <a:stCxn id="279" idx="1"/>
              <a:endCxn id="28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79" idx="0"/>
              <a:endCxn id="29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>
              <a:stCxn id="278" idx="0"/>
              <a:endCxn id="28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>
              <a:stCxn id="279" idx="2"/>
              <a:endCxn id="27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TextBox 29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288" idx="3"/>
              <a:endCxn id="27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14" name="직사각형 31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0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58462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8955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55922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0634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62" name="그룹 161"/>
          <p:cNvGrpSpPr/>
          <p:nvPr/>
        </p:nvGrpSpPr>
        <p:grpSpPr>
          <a:xfrm>
            <a:off x="274888" y="734370"/>
            <a:ext cx="3510950" cy="2700625"/>
            <a:chOff x="823009" y="767236"/>
            <a:chExt cx="3510950" cy="2700625"/>
          </a:xfrm>
        </p:grpSpPr>
        <p:sp>
          <p:nvSpPr>
            <p:cNvPr id="163" name="타원 162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4" name="타원 163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6" name="직선 연결선 165"/>
            <p:cNvCxnSpPr>
              <a:stCxn id="163" idx="6"/>
              <a:endCxn id="165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>
              <a:stCxn id="163" idx="0"/>
              <a:endCxn id="164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167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9" name="직선 연결선 168"/>
            <p:cNvCxnSpPr>
              <a:stCxn id="170" idx="0"/>
              <a:endCxn id="168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타원 169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1" name="직선 연결선 170"/>
            <p:cNvCxnSpPr>
              <a:stCxn id="170" idx="5"/>
              <a:endCxn id="163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3" name="직선 연결선 172"/>
            <p:cNvCxnSpPr>
              <a:stCxn id="168" idx="6"/>
              <a:endCxn id="172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75" name="타원 17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81" name="타원 18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82" name="직선 연결선 181"/>
            <p:cNvCxnSpPr>
              <a:stCxn id="168" idx="7"/>
              <a:endCxn id="17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>
              <a:stCxn id="175" idx="6"/>
              <a:endCxn id="18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/>
            <p:cNvCxnSpPr>
              <a:stCxn id="172" idx="7"/>
              <a:endCxn id="18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172" idx="6"/>
              <a:endCxn id="174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>
              <a:stCxn id="165" idx="1"/>
              <a:endCxn id="174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>
              <a:stCxn id="165" idx="0"/>
              <a:endCxn id="18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>
              <a:stCxn id="164" idx="0"/>
              <a:endCxn id="17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>
              <a:stCxn id="165" idx="2"/>
              <a:endCxn id="164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26" name="직선 연결선 325"/>
            <p:cNvCxnSpPr>
              <a:stCxn id="174" idx="3"/>
              <a:endCxn id="163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37" name="직사각형 336"/>
          <p:cNvSpPr/>
          <p:nvPr/>
        </p:nvSpPr>
        <p:spPr>
          <a:xfrm>
            <a:off x="4064154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38" name="그룹 337"/>
          <p:cNvGrpSpPr/>
          <p:nvPr/>
        </p:nvGrpSpPr>
        <p:grpSpPr>
          <a:xfrm>
            <a:off x="6704584" y="734370"/>
            <a:ext cx="3510950" cy="2700625"/>
            <a:chOff x="823009" y="767236"/>
            <a:chExt cx="3510950" cy="2700625"/>
          </a:xfrm>
        </p:grpSpPr>
        <p:sp>
          <p:nvSpPr>
            <p:cNvPr id="339" name="타원 33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0" name="타원 33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1" name="타원 34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2" name="직선 연결선 341"/>
            <p:cNvCxnSpPr>
              <a:stCxn id="339" idx="6"/>
              <a:endCxn id="34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>
              <a:stCxn id="339" idx="0"/>
              <a:endCxn id="34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타원 34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5" name="직선 연결선 344"/>
            <p:cNvCxnSpPr>
              <a:stCxn id="346" idx="0"/>
              <a:endCxn id="34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타원 34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7" name="직선 연결선 346"/>
            <p:cNvCxnSpPr>
              <a:stCxn id="346" idx="5"/>
              <a:endCxn id="33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타원 34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9" name="직선 연결선 348"/>
            <p:cNvCxnSpPr>
              <a:stCxn id="344" idx="6"/>
              <a:endCxn id="34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타원 34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1" name="타원 35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2" name="타원 35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53" name="직선 연결선 352"/>
            <p:cNvCxnSpPr>
              <a:stCxn id="344" idx="7"/>
              <a:endCxn id="35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/>
            <p:cNvCxnSpPr>
              <a:stCxn id="351" idx="6"/>
              <a:endCxn id="35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>
              <a:stCxn id="348" idx="7"/>
              <a:endCxn id="35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>
              <a:stCxn id="348" idx="6"/>
              <a:endCxn id="35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/>
            <p:cNvCxnSpPr>
              <a:stCxn id="341" idx="1"/>
              <a:endCxn id="35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/>
            <p:cNvCxnSpPr>
              <a:stCxn id="341" idx="0"/>
              <a:endCxn id="35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>
              <a:stCxn id="340" idx="0"/>
              <a:endCxn id="35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/>
            <p:cNvCxnSpPr>
              <a:stCxn id="341" idx="2"/>
              <a:endCxn id="34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TextBox 360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65" name="직선 연결선 364"/>
            <p:cNvCxnSpPr>
              <a:stCxn id="350" idx="3"/>
              <a:endCxn id="33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76" name="직사각형 375"/>
          <p:cNvSpPr/>
          <p:nvPr/>
        </p:nvSpPr>
        <p:spPr>
          <a:xfrm>
            <a:off x="10493850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77" name="그룹 376"/>
          <p:cNvGrpSpPr/>
          <p:nvPr/>
        </p:nvGrpSpPr>
        <p:grpSpPr>
          <a:xfrm>
            <a:off x="281946" y="4128923"/>
            <a:ext cx="3510950" cy="2700625"/>
            <a:chOff x="823009" y="767236"/>
            <a:chExt cx="3510950" cy="2700625"/>
          </a:xfrm>
        </p:grpSpPr>
        <p:sp>
          <p:nvSpPr>
            <p:cNvPr id="378" name="타원 377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79" name="타원 378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80" name="타원 379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1" name="직선 연결선 380"/>
            <p:cNvCxnSpPr>
              <a:stCxn id="378" idx="6"/>
              <a:endCxn id="380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 381"/>
            <p:cNvCxnSpPr>
              <a:stCxn id="378" idx="0"/>
              <a:endCxn id="379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타원 382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4" name="직선 연결선 383"/>
            <p:cNvCxnSpPr>
              <a:stCxn id="385" idx="0"/>
              <a:endCxn id="383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타원 384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6" name="직선 연결선 385"/>
            <p:cNvCxnSpPr>
              <a:stCxn id="385" idx="5"/>
              <a:endCxn id="378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타원 386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8" name="직선 연결선 387"/>
            <p:cNvCxnSpPr>
              <a:stCxn id="383" idx="6"/>
              <a:endCxn id="387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타원 388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0" name="타원 389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1" name="타원 39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92" name="직선 연결선 391"/>
            <p:cNvCxnSpPr>
              <a:stCxn id="383" idx="7"/>
              <a:endCxn id="390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 392"/>
            <p:cNvCxnSpPr>
              <a:stCxn id="390" idx="6"/>
              <a:endCxn id="39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/>
            <p:cNvCxnSpPr>
              <a:stCxn id="387" idx="7"/>
              <a:endCxn id="39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/>
            <p:cNvCxnSpPr>
              <a:stCxn id="387" idx="6"/>
              <a:endCxn id="389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 395"/>
            <p:cNvCxnSpPr>
              <a:stCxn id="380" idx="1"/>
              <a:endCxn id="389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 396"/>
            <p:cNvCxnSpPr>
              <a:stCxn id="380" idx="0"/>
              <a:endCxn id="39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/>
            <p:cNvCxnSpPr>
              <a:stCxn id="379" idx="0"/>
              <a:endCxn id="390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 398"/>
            <p:cNvCxnSpPr>
              <a:stCxn id="380" idx="2"/>
              <a:endCxn id="379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TextBox 399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04" name="직선 연결선 403"/>
            <p:cNvCxnSpPr>
              <a:stCxn id="389" idx="3"/>
              <a:endCxn id="378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TextBox 404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15" name="직사각형 414"/>
          <p:cNvSpPr/>
          <p:nvPr/>
        </p:nvSpPr>
        <p:spPr>
          <a:xfrm>
            <a:off x="4071212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416" name="그룹 41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417" name="타원 41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8" name="타원 41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9" name="타원 41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0" name="직선 연결선 419"/>
            <p:cNvCxnSpPr>
              <a:stCxn id="417" idx="6"/>
              <a:endCxn id="41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 420"/>
            <p:cNvCxnSpPr>
              <a:stCxn id="417" idx="0"/>
              <a:endCxn id="41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타원 42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3" name="직선 연결선 422"/>
            <p:cNvCxnSpPr>
              <a:stCxn id="424" idx="0"/>
              <a:endCxn id="42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타원 42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5" name="직선 연결선 424"/>
            <p:cNvCxnSpPr>
              <a:stCxn id="424" idx="5"/>
              <a:endCxn id="41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타원 42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7" name="직선 연결선 426"/>
            <p:cNvCxnSpPr>
              <a:stCxn id="422" idx="6"/>
              <a:endCxn id="42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타원 42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29" name="타원 42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30" name="타원 42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31" name="직선 연결선 430"/>
            <p:cNvCxnSpPr>
              <a:stCxn id="422" idx="7"/>
              <a:endCxn id="42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 431"/>
            <p:cNvCxnSpPr>
              <a:stCxn id="429" idx="6"/>
              <a:endCxn id="43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 432"/>
            <p:cNvCxnSpPr>
              <a:stCxn id="426" idx="7"/>
              <a:endCxn id="43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/>
            <p:cNvCxnSpPr>
              <a:stCxn id="426" idx="6"/>
              <a:endCxn id="42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 434"/>
            <p:cNvCxnSpPr>
              <a:stCxn id="419" idx="1"/>
              <a:endCxn id="42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/>
            <p:cNvCxnSpPr>
              <a:stCxn id="419" idx="0"/>
              <a:endCxn id="43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/>
            <p:cNvCxnSpPr>
              <a:stCxn id="418" idx="0"/>
              <a:endCxn id="42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/>
            <p:cNvCxnSpPr>
              <a:stCxn id="419" idx="2"/>
              <a:endCxn id="41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TextBox 43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43" name="직선 연결선 442"/>
            <p:cNvCxnSpPr>
              <a:stCxn id="428" idx="3"/>
              <a:endCxn id="41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TextBox 44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5" name="TextBox 44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54" name="직사각형 45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5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85766"/>
              </p:ext>
            </p:extLst>
          </p:nvPr>
        </p:nvGraphicFramePr>
        <p:xfrm>
          <a:off x="273720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45162"/>
              </p:ext>
            </p:extLst>
          </p:nvPr>
        </p:nvGraphicFramePr>
        <p:xfrm>
          <a:off x="268781" y="3535968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18" name="그룹 217"/>
          <p:cNvGrpSpPr/>
          <p:nvPr/>
        </p:nvGrpSpPr>
        <p:grpSpPr>
          <a:xfrm>
            <a:off x="268781" y="729723"/>
            <a:ext cx="3510950" cy="2700625"/>
            <a:chOff x="823009" y="767236"/>
            <a:chExt cx="3510950" cy="2700625"/>
          </a:xfrm>
        </p:grpSpPr>
        <p:sp>
          <p:nvSpPr>
            <p:cNvPr id="219" name="타원 21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0" name="타원 21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1" name="타원 22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19" idx="6"/>
              <a:endCxn id="22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stCxn id="219" idx="0"/>
              <a:endCxn id="22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타원 2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5" name="직선 연결선 224"/>
            <p:cNvCxnSpPr>
              <a:stCxn id="226" idx="0"/>
              <a:endCxn id="2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타원 22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7" name="직선 연결선 226"/>
            <p:cNvCxnSpPr>
              <a:stCxn id="226" idx="5"/>
              <a:endCxn id="21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타원 22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9" name="직선 연결선 228"/>
            <p:cNvCxnSpPr>
              <a:stCxn id="224" idx="6"/>
              <a:endCxn id="22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타원 22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33" name="직선 연결선 232"/>
            <p:cNvCxnSpPr>
              <a:stCxn id="224" idx="7"/>
              <a:endCxn id="23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>
              <a:stCxn id="231" idx="6"/>
              <a:endCxn id="23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>
              <a:stCxn id="228" idx="7"/>
              <a:endCxn id="23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>
              <a:stCxn id="228" idx="6"/>
              <a:endCxn id="23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>
              <a:stCxn id="221" idx="1"/>
              <a:endCxn id="23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>
              <a:stCxn id="221" idx="0"/>
              <a:endCxn id="23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>
              <a:stCxn id="220" idx="0"/>
              <a:endCxn id="23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21" idx="2"/>
              <a:endCxn id="22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46" name="직선 연결선 245"/>
            <p:cNvCxnSpPr>
              <a:stCxn id="230" idx="3"/>
              <a:endCxn id="21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57" name="직사각형 256"/>
          <p:cNvSpPr/>
          <p:nvPr/>
        </p:nvSpPr>
        <p:spPr>
          <a:xfrm>
            <a:off x="4058047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258" name="그룹 257"/>
          <p:cNvGrpSpPr/>
          <p:nvPr/>
        </p:nvGrpSpPr>
        <p:grpSpPr>
          <a:xfrm>
            <a:off x="268781" y="4126605"/>
            <a:ext cx="3510950" cy="2700625"/>
            <a:chOff x="823009" y="767236"/>
            <a:chExt cx="3510950" cy="2700625"/>
          </a:xfrm>
        </p:grpSpPr>
        <p:sp>
          <p:nvSpPr>
            <p:cNvPr id="259" name="타원 25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0" name="타원 25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1" name="타원 26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2" name="직선 연결선 261"/>
            <p:cNvCxnSpPr>
              <a:stCxn id="259" idx="6"/>
              <a:endCxn id="26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0"/>
              <a:endCxn id="26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타원 26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5" name="직선 연결선 264"/>
            <p:cNvCxnSpPr>
              <a:stCxn id="266" idx="0"/>
              <a:endCxn id="26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타원 26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7" name="직선 연결선 266"/>
            <p:cNvCxnSpPr>
              <a:stCxn id="266" idx="5"/>
              <a:endCxn id="25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타원 26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9" name="직선 연결선 268"/>
            <p:cNvCxnSpPr>
              <a:stCxn id="264" idx="6"/>
              <a:endCxn id="26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타원 26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1" name="타원 27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2" name="타원 27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73" name="직선 연결선 272"/>
            <p:cNvCxnSpPr>
              <a:stCxn id="264" idx="7"/>
              <a:endCxn id="27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>
              <a:stCxn id="271" idx="6"/>
              <a:endCxn id="27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>
              <a:stCxn id="268" idx="7"/>
              <a:endCxn id="27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>
              <a:stCxn id="268" idx="6"/>
              <a:endCxn id="27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>
              <a:stCxn id="261" idx="1"/>
              <a:endCxn id="27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>
              <a:stCxn id="261" idx="0"/>
              <a:endCxn id="27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stCxn id="260" idx="0"/>
              <a:endCxn id="27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61" idx="2"/>
              <a:endCxn id="26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86" name="직선 연결선 285"/>
            <p:cNvCxnSpPr>
              <a:stCxn id="270" idx="3"/>
              <a:endCxn id="25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97" name="직사각형 296"/>
          <p:cNvSpPr/>
          <p:nvPr/>
        </p:nvSpPr>
        <p:spPr>
          <a:xfrm>
            <a:off x="4058047" y="4988143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98" name="표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74446"/>
              </p:ext>
            </p:extLst>
          </p:nvPr>
        </p:nvGraphicFramePr>
        <p:xfrm>
          <a:off x="6698725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99" name="그룹 298"/>
          <p:cNvGrpSpPr/>
          <p:nvPr/>
        </p:nvGrpSpPr>
        <p:grpSpPr>
          <a:xfrm>
            <a:off x="6698725" y="729723"/>
            <a:ext cx="3510950" cy="2700625"/>
            <a:chOff x="823009" y="767236"/>
            <a:chExt cx="3510950" cy="2700625"/>
          </a:xfrm>
        </p:grpSpPr>
        <p:sp>
          <p:nvSpPr>
            <p:cNvPr id="300" name="타원 299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1" name="타원 300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2" name="타원 301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300" idx="6"/>
              <a:endCxn id="302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>
              <a:stCxn id="300" idx="0"/>
              <a:endCxn id="301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타원 304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6" name="직선 연결선 305"/>
            <p:cNvCxnSpPr>
              <a:stCxn id="307" idx="0"/>
              <a:endCxn id="305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8" name="직선 연결선 307"/>
            <p:cNvCxnSpPr>
              <a:stCxn id="307" idx="5"/>
              <a:endCxn id="300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타원 308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0" name="직선 연결선 309"/>
            <p:cNvCxnSpPr>
              <a:stCxn id="305" idx="6"/>
              <a:endCxn id="309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타원 310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2" name="타원 311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3" name="타원 312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4" name="직선 연결선 313"/>
            <p:cNvCxnSpPr>
              <a:stCxn id="305" idx="7"/>
              <a:endCxn id="312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/>
            <p:cNvCxnSpPr>
              <a:stCxn id="312" idx="6"/>
              <a:endCxn id="313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직선 연결선 455"/>
            <p:cNvCxnSpPr>
              <a:stCxn id="309" idx="7"/>
              <a:endCxn id="313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직선 연결선 456"/>
            <p:cNvCxnSpPr>
              <a:stCxn id="309" idx="6"/>
              <a:endCxn id="311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연결선 457"/>
            <p:cNvCxnSpPr>
              <a:stCxn id="302" idx="1"/>
              <a:endCxn id="311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직선 연결선 458"/>
            <p:cNvCxnSpPr>
              <a:stCxn id="302" idx="0"/>
              <a:endCxn id="313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/>
            <p:cNvCxnSpPr>
              <a:stCxn id="301" idx="0"/>
              <a:endCxn id="312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연결선 460"/>
            <p:cNvCxnSpPr>
              <a:stCxn id="302" idx="2"/>
              <a:endCxn id="301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TextBox 46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66" name="직선 연결선 465"/>
            <p:cNvCxnSpPr>
              <a:stCxn id="311" idx="3"/>
              <a:endCxn id="300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5" name="TextBox 47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6" name="TextBox 47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77" name="직사각형 476"/>
          <p:cNvSpPr/>
          <p:nvPr/>
        </p:nvSpPr>
        <p:spPr>
          <a:xfrm>
            <a:off x="10487991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1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97554" y="1295162"/>
            <a:ext cx="648000" cy="648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root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01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93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01554" y="3282224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993554" y="3282224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8340" y="582459"/>
            <a:ext cx="458642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[“bar”, “bag”, “bark”, “dog”, “do”, “door”]</a:t>
            </a:r>
            <a:endParaRPr lang="ko-KR" altLang="en-US" dirty="0">
              <a:solidFill>
                <a:srgbClr val="1D75E5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53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049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53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k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45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641554" y="4372470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41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5" idx="7"/>
            <a:endCxn id="4" idx="3"/>
          </p:cNvCxnSpPr>
          <p:nvPr/>
        </p:nvCxnSpPr>
        <p:spPr>
          <a:xfrm flipV="1">
            <a:off x="1954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1"/>
            <a:endCxn id="4" idx="5"/>
          </p:cNvCxnSpPr>
          <p:nvPr/>
        </p:nvCxnSpPr>
        <p:spPr>
          <a:xfrm flipH="1" flipV="1">
            <a:off x="3250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5" idx="4"/>
            <a:endCxn id="7" idx="0"/>
          </p:cNvCxnSpPr>
          <p:nvPr/>
        </p:nvCxnSpPr>
        <p:spPr>
          <a:xfrm>
            <a:off x="1725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4"/>
            <a:endCxn id="8" idx="0"/>
          </p:cNvCxnSpPr>
          <p:nvPr/>
        </p:nvCxnSpPr>
        <p:spPr>
          <a:xfrm>
            <a:off x="4317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3"/>
            <a:endCxn id="10" idx="0"/>
          </p:cNvCxnSpPr>
          <p:nvPr/>
        </p:nvCxnSpPr>
        <p:spPr>
          <a:xfrm flipH="1">
            <a:off x="1077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7" idx="5"/>
            <a:endCxn id="11" idx="0"/>
          </p:cNvCxnSpPr>
          <p:nvPr/>
        </p:nvCxnSpPr>
        <p:spPr>
          <a:xfrm>
            <a:off x="1954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8" idx="3"/>
            <a:endCxn id="13" idx="0"/>
          </p:cNvCxnSpPr>
          <p:nvPr/>
        </p:nvCxnSpPr>
        <p:spPr>
          <a:xfrm flipH="1">
            <a:off x="3669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5"/>
            <a:endCxn id="14" idx="0"/>
          </p:cNvCxnSpPr>
          <p:nvPr/>
        </p:nvCxnSpPr>
        <p:spPr>
          <a:xfrm>
            <a:off x="4546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0" idx="4"/>
            <a:endCxn id="12" idx="0"/>
          </p:cNvCxnSpPr>
          <p:nvPr/>
        </p:nvCxnSpPr>
        <p:spPr>
          <a:xfrm>
            <a:off x="1077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4" idx="4"/>
            <a:endCxn id="15" idx="0"/>
          </p:cNvCxnSpPr>
          <p:nvPr/>
        </p:nvCxnSpPr>
        <p:spPr>
          <a:xfrm>
            <a:off x="4965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479851" y="1295162"/>
            <a:ext cx="2952000" cy="360000"/>
            <a:chOff x="5708451" y="1619162"/>
            <a:chExt cx="2952000" cy="360000"/>
          </a:xfrm>
        </p:grpSpPr>
        <p:sp>
          <p:nvSpPr>
            <p:cNvPr id="64" name="타원 63"/>
            <p:cNvSpPr/>
            <p:nvPr/>
          </p:nvSpPr>
          <p:spPr>
            <a:xfrm>
              <a:off x="5708451" y="1619162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68451" y="1619162"/>
              <a:ext cx="259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트라이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Trie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의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root</a:t>
              </a:r>
              <a:endParaRPr lang="ko-KR" altLang="en-US" sz="1400" dirty="0">
                <a:solidFill>
                  <a:srgbClr val="1D75E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479851" y="1867010"/>
            <a:ext cx="3564000" cy="360000"/>
            <a:chOff x="407092" y="1517904"/>
            <a:chExt cx="3564000" cy="360000"/>
          </a:xfrm>
        </p:grpSpPr>
        <p:sp>
          <p:nvSpPr>
            <p:cNvPr id="62" name="타원 61"/>
            <p:cNvSpPr/>
            <p:nvPr/>
          </p:nvSpPr>
          <p:spPr>
            <a:xfrm>
              <a:off x="407092" y="151790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7092" y="1517904"/>
              <a:ext cx="3204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단어의 끝</a:t>
              </a:r>
              <a:endParaRPr lang="ko-KR" altLang="en-US" sz="14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479851" y="2438857"/>
            <a:ext cx="4024634" cy="360000"/>
            <a:chOff x="5708451" y="2622180"/>
            <a:chExt cx="4024634" cy="360000"/>
          </a:xfrm>
        </p:grpSpPr>
        <p:sp>
          <p:nvSpPr>
            <p:cNvPr id="58" name="타원 57"/>
            <p:cNvSpPr/>
            <p:nvPr/>
          </p:nvSpPr>
          <p:spPr>
            <a:xfrm>
              <a:off x="5708451" y="2622180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068451" y="2622180"/>
              <a:ext cx="366463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접두사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(prefix)</a:t>
              </a:r>
              <a:b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</a:b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경우에 따라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,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 자체가 접두사가 되기도 함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endParaRPr lang="ko-KR" altLang="en-US" sz="1400" dirty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8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19528"/>
              </p:ext>
            </p:extLst>
          </p:nvPr>
        </p:nvGraphicFramePr>
        <p:xfrm>
          <a:off x="267208" y="281477"/>
          <a:ext cx="4860000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2578607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12264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608"/>
              </p:ext>
            </p:extLst>
          </p:nvPr>
        </p:nvGraphicFramePr>
        <p:xfrm>
          <a:off x="6393688" y="299042"/>
          <a:ext cx="4860000" cy="6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 rot="10800000">
            <a:off x="9220196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53853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 rot="10800000">
            <a:off x="7080500" y="1024128"/>
            <a:ext cx="225551" cy="256032"/>
          </a:xfrm>
          <a:prstGeom prst="down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14157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바로 다음부터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0208"/>
              </p:ext>
            </p:extLst>
          </p:nvPr>
        </p:nvGraphicFramePr>
        <p:xfrm>
          <a:off x="971808" y="2220005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3" name="아래쪽 화살표 12"/>
          <p:cNvSpPr/>
          <p:nvPr/>
        </p:nvSpPr>
        <p:spPr>
          <a:xfrm rot="10800000">
            <a:off x="2633984" y="3270504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67641" y="3611782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3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12446" y="4031559"/>
            <a:ext cx="346862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3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비교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102725"/>
              </p:ext>
            </p:extLst>
          </p:nvPr>
        </p:nvGraphicFramePr>
        <p:xfrm>
          <a:off x="971808" y="4628837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7" name="아래쪽 화살표 16"/>
          <p:cNvSpPr/>
          <p:nvPr/>
        </p:nvSpPr>
        <p:spPr>
          <a:xfrm rot="10800000">
            <a:off x="2652272" y="5679336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85929" y="6020614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78206" y="6440391"/>
            <a:ext cx="2773682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200" dirty="0" err="1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4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비교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68888" y="2495074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8888" y="4903906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2248</Words>
  <Application>Microsoft Office PowerPoint</Application>
  <PresentationFormat>와이드스크린</PresentationFormat>
  <Paragraphs>1561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삼성긴고딕OTF Bold</vt:lpstr>
      <vt:lpstr>삼성긴고딕OTF Light</vt:lpstr>
      <vt:lpstr>삼성긴고딕OTF Medium</vt:lpstr>
      <vt:lpstr>삼성긴고딕OTF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1160</cp:revision>
  <dcterms:created xsi:type="dcterms:W3CDTF">2023-04-30T05:04:47Z</dcterms:created>
  <dcterms:modified xsi:type="dcterms:W3CDTF">2023-07-13T15:12:18Z</dcterms:modified>
</cp:coreProperties>
</file>