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FF7C80"/>
    <a:srgbClr val="1CC9E4"/>
    <a:srgbClr val="7F7F7F"/>
    <a:srgbClr val="000000"/>
    <a:srgbClr val="92D050"/>
    <a:srgbClr val="EAEFF7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y-1, x-1</a:t>
            </a:r>
            <a:endParaRPr lang="ko-KR" altLang="en-US" sz="1400" spc="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4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2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y, x</a:t>
            </a:r>
            <a:endParaRPr lang="ko-KR" altLang="en-US" sz="1400" spc="1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0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2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4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y+1, x+1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25338" y="221071"/>
            <a:ext cx="1800000" cy="1800000"/>
            <a:chOff x="358688" y="221071"/>
            <a:chExt cx="1800000" cy="1800000"/>
          </a:xfrm>
        </p:grpSpPr>
        <p:cxnSp>
          <p:nvCxnSpPr>
            <p:cNvPr id="15" name="직선 연결선 14"/>
            <p:cNvCxnSpPr>
              <a:stCxn id="4" idx="5"/>
              <a:endCxn id="12" idx="1"/>
            </p:cNvCxnSpPr>
            <p:nvPr/>
          </p:nvCxnSpPr>
          <p:spPr>
            <a:xfrm>
              <a:off x="138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2"/>
              <a:endCxn id="7" idx="6"/>
            </p:cNvCxnSpPr>
            <p:nvPr/>
          </p:nvCxnSpPr>
          <p:spPr>
            <a:xfrm flipH="1">
              <a:off x="1438688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0" idx="0"/>
              <a:endCxn id="7" idx="4"/>
            </p:cNvCxnSpPr>
            <p:nvPr/>
          </p:nvCxnSpPr>
          <p:spPr>
            <a:xfrm flipV="1">
              <a:off x="1258688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7"/>
              <a:endCxn id="12" idx="3"/>
            </p:cNvCxnSpPr>
            <p:nvPr/>
          </p:nvCxnSpPr>
          <p:spPr>
            <a:xfrm flipV="1">
              <a:off x="1385967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" idx="3"/>
              <a:endCxn id="14" idx="7"/>
            </p:cNvCxnSpPr>
            <p:nvPr/>
          </p:nvCxnSpPr>
          <p:spPr>
            <a:xfrm flipH="1">
              <a:off x="66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78688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78688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79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38600" y="221071"/>
            <a:ext cx="1800000" cy="1800000"/>
            <a:chOff x="2771950" y="221071"/>
            <a:chExt cx="1800000" cy="1800000"/>
          </a:xfrm>
        </p:grpSpPr>
        <p:cxnSp>
          <p:nvCxnSpPr>
            <p:cNvPr id="32" name="직선 연결선 31"/>
            <p:cNvCxnSpPr>
              <a:stCxn id="37" idx="5"/>
              <a:endCxn id="40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9" idx="0"/>
              <a:endCxn id="38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9" idx="7"/>
              <a:endCxn id="40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7" idx="3"/>
              <a:endCxn id="41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13660" y="567891"/>
            <a:ext cx="1170000" cy="1106360"/>
            <a:chOff x="5854575" y="607432"/>
            <a:chExt cx="1170000" cy="1106360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304575" y="813792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7" idx="0"/>
              <a:endCxn id="56" idx="4"/>
            </p:cNvCxnSpPr>
            <p:nvPr/>
          </p:nvCxnSpPr>
          <p:spPr>
            <a:xfrm flipV="1">
              <a:off x="6124575" y="99379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7" idx="7"/>
              <a:endCxn id="58" idx="3"/>
            </p:cNvCxnSpPr>
            <p:nvPr/>
          </p:nvCxnSpPr>
          <p:spPr>
            <a:xfrm flipV="1">
              <a:off x="6251854" y="941071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5944575" y="63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44575" y="135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664575" y="633792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94575" y="60743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54575" y="108379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532668" y="11583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53828" y="221071"/>
            <a:ext cx="1800000" cy="1800000"/>
            <a:chOff x="2771950" y="221071"/>
            <a:chExt cx="1800000" cy="1800000"/>
          </a:xfrm>
        </p:grpSpPr>
        <p:cxnSp>
          <p:nvCxnSpPr>
            <p:cNvPr id="67" name="직선 연결선 66"/>
            <p:cNvCxnSpPr>
              <a:stCxn id="72" idx="5"/>
              <a:endCxn id="75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74" idx="0"/>
              <a:endCxn id="73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74" idx="7"/>
              <a:endCxn id="75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2" idx="3"/>
              <a:endCxn id="76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378660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33828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(X)</a:t>
            </a: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16229" y="4964044"/>
            <a:ext cx="909672" cy="535903"/>
            <a:chOff x="3198273" y="4964044"/>
            <a:chExt cx="909672" cy="535903"/>
          </a:xfrm>
        </p:grpSpPr>
        <p:sp>
          <p:nvSpPr>
            <p:cNvPr id="123" name="오른쪽 화살표 122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9902" y="3666305"/>
            <a:ext cx="2655977" cy="2511813"/>
            <a:chOff x="289902" y="3666305"/>
            <a:chExt cx="2655977" cy="2511813"/>
          </a:xfrm>
        </p:grpSpPr>
        <p:cxnSp>
          <p:nvCxnSpPr>
            <p:cNvPr id="142" name="직선 연결선 141"/>
            <p:cNvCxnSpPr>
              <a:stCxn id="148" idx="0"/>
              <a:endCxn id="147" idx="3"/>
            </p:cNvCxnSpPr>
            <p:nvPr/>
          </p:nvCxnSpPr>
          <p:spPr>
            <a:xfrm flipV="1">
              <a:off x="1038233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9" idx="0"/>
              <a:endCxn id="147" idx="5"/>
            </p:cNvCxnSpPr>
            <p:nvPr/>
          </p:nvCxnSpPr>
          <p:spPr>
            <a:xfrm flipH="1" flipV="1">
              <a:off x="2036791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54" idx="0"/>
              <a:endCxn id="148" idx="3"/>
            </p:cNvCxnSpPr>
            <p:nvPr/>
          </p:nvCxnSpPr>
          <p:spPr>
            <a:xfrm flipV="1">
              <a:off x="559902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52" idx="0"/>
              <a:endCxn id="148" idx="5"/>
            </p:cNvCxnSpPr>
            <p:nvPr/>
          </p:nvCxnSpPr>
          <p:spPr>
            <a:xfrm flipH="1" flipV="1">
              <a:off x="1190968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1668056" y="3963007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822233" y="4710563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13879" y="4710563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89902" y="5458118"/>
              <a:ext cx="540000" cy="720000"/>
              <a:chOff x="1313307" y="2366128"/>
              <a:chExt cx="540000" cy="720000"/>
            </a:xfrm>
          </p:grpSpPr>
          <p:sp>
            <p:nvSpPr>
              <p:cNvPr id="154" name="이등변 삼각형 153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261902" y="5458118"/>
              <a:ext cx="540000" cy="720000"/>
              <a:chOff x="2285307" y="2366128"/>
              <a:chExt cx="540000" cy="720000"/>
            </a:xfrm>
          </p:grpSpPr>
          <p:sp>
            <p:nvSpPr>
              <p:cNvPr id="152" name="이등변 삼각형 151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pic>
          <p:nvPicPr>
            <p:cNvPr id="1026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056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396250" y="3666305"/>
            <a:ext cx="2609646" cy="2511813"/>
            <a:chOff x="4396250" y="3666305"/>
            <a:chExt cx="2609646" cy="2511813"/>
          </a:xfrm>
        </p:grpSpPr>
        <p:cxnSp>
          <p:nvCxnSpPr>
            <p:cNvPr id="129" name="직선 연결선 128"/>
            <p:cNvCxnSpPr>
              <a:stCxn id="140" idx="0"/>
              <a:endCxn id="131" idx="3"/>
            </p:cNvCxnSpPr>
            <p:nvPr/>
          </p:nvCxnSpPr>
          <p:spPr>
            <a:xfrm flipV="1">
              <a:off x="4666250" y="4331742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33" idx="0"/>
              <a:endCxn id="131" idx="5"/>
            </p:cNvCxnSpPr>
            <p:nvPr/>
          </p:nvCxnSpPr>
          <p:spPr>
            <a:xfrm flipH="1" flipV="1">
              <a:off x="5664808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5296073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6573896" y="5458118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6141896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4396250" y="4729922"/>
              <a:ext cx="540000" cy="720000"/>
              <a:chOff x="1313307" y="2366128"/>
              <a:chExt cx="540000" cy="720000"/>
            </a:xfrm>
          </p:grpSpPr>
          <p:sp>
            <p:nvSpPr>
              <p:cNvPr id="140" name="이등변 삼각형 13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601896" y="5458118"/>
              <a:ext cx="540000" cy="720000"/>
              <a:chOff x="2285307" y="2366128"/>
              <a:chExt cx="540000" cy="720000"/>
            </a:xfrm>
          </p:grpSpPr>
          <p:sp>
            <p:nvSpPr>
              <p:cNvPr id="138" name="이등변 삼각형 13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36" name="직선 연결선 135"/>
            <p:cNvCxnSpPr>
              <a:stCxn id="138" idx="0"/>
              <a:endCxn id="133" idx="3"/>
            </p:cNvCxnSpPr>
            <p:nvPr/>
          </p:nvCxnSpPr>
          <p:spPr>
            <a:xfrm flipV="1">
              <a:off x="5871896" y="5079298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2" idx="0"/>
              <a:endCxn id="133" idx="5"/>
            </p:cNvCxnSpPr>
            <p:nvPr/>
          </p:nvCxnSpPr>
          <p:spPr>
            <a:xfrm flipH="1" flipV="1">
              <a:off x="6510631" y="5079298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073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64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135346" y="360212"/>
            <a:ext cx="427335" cy="1758594"/>
            <a:chOff x="298832" y="587628"/>
            <a:chExt cx="427335" cy="1758594"/>
          </a:xfrm>
        </p:grpSpPr>
        <p:sp>
          <p:nvSpPr>
            <p:cNvPr id="162" name="직사각형 161"/>
            <p:cNvSpPr/>
            <p:nvPr/>
          </p:nvSpPr>
          <p:spPr>
            <a:xfrm>
              <a:off x="298832" y="587628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8832" y="1335184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98832" y="2082740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⋮</a:t>
              </a:r>
            </a:p>
          </p:txBody>
        </p:sp>
      </p:grpSp>
      <p:sp>
        <p:nvSpPr>
          <p:cNvPr id="179" name="오른쪽 화살표 178"/>
          <p:cNvSpPr/>
          <p:nvPr/>
        </p:nvSpPr>
        <p:spPr>
          <a:xfrm>
            <a:off x="3659481" y="86642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594287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492645" y="61852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otate(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3" name="오른쪽 화살표 182"/>
          <p:cNvSpPr/>
          <p:nvPr/>
        </p:nvSpPr>
        <p:spPr>
          <a:xfrm flipH="1">
            <a:off x="3659481" y="170723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492645" y="1459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rotate(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97335" y="275953"/>
            <a:ext cx="2609646" cy="2215111"/>
            <a:chOff x="4630750" y="192285"/>
            <a:chExt cx="2609646" cy="2215111"/>
          </a:xfrm>
        </p:grpSpPr>
        <p:cxnSp>
          <p:nvCxnSpPr>
            <p:cNvPr id="249" name="직선 연결선 248"/>
            <p:cNvCxnSpPr>
              <a:stCxn id="260" idx="0"/>
              <a:endCxn id="251" idx="3"/>
            </p:cNvCxnSpPr>
            <p:nvPr/>
          </p:nvCxnSpPr>
          <p:spPr>
            <a:xfrm flipV="1">
              <a:off x="4900750" y="561020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53" idx="0"/>
              <a:endCxn id="251" idx="5"/>
            </p:cNvCxnSpPr>
            <p:nvPr/>
          </p:nvCxnSpPr>
          <p:spPr>
            <a:xfrm flipH="1" flipV="1">
              <a:off x="5899308" y="561020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/>
            <p:cNvSpPr/>
            <p:nvPr/>
          </p:nvSpPr>
          <p:spPr>
            <a:xfrm>
              <a:off x="5530573" y="192285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6808396" y="1687396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6376396" y="939841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4630750" y="959200"/>
              <a:ext cx="540000" cy="720000"/>
              <a:chOff x="1313307" y="2366128"/>
              <a:chExt cx="540000" cy="720000"/>
            </a:xfrm>
          </p:grpSpPr>
          <p:sp>
            <p:nvSpPr>
              <p:cNvPr id="260" name="이등변 삼각형 25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836396" y="1687396"/>
              <a:ext cx="540000" cy="720000"/>
              <a:chOff x="2285307" y="2366128"/>
              <a:chExt cx="540000" cy="720000"/>
            </a:xfrm>
          </p:grpSpPr>
          <p:sp>
            <p:nvSpPr>
              <p:cNvPr id="258" name="이등변 삼각형 25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256" name="직선 연결선 255"/>
            <p:cNvCxnSpPr>
              <a:stCxn id="258" idx="0"/>
              <a:endCxn id="253" idx="3"/>
            </p:cNvCxnSpPr>
            <p:nvPr/>
          </p:nvCxnSpPr>
          <p:spPr>
            <a:xfrm flipV="1">
              <a:off x="6106396" y="1308576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52" idx="0"/>
              <a:endCxn id="253" idx="5"/>
            </p:cNvCxnSpPr>
            <p:nvPr/>
          </p:nvCxnSpPr>
          <p:spPr>
            <a:xfrm flipH="1" flipV="1">
              <a:off x="6745131" y="1308576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직사각형 261"/>
          <p:cNvSpPr/>
          <p:nvPr/>
        </p:nvSpPr>
        <p:spPr>
          <a:xfrm>
            <a:off x="337511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4475780" y="263694"/>
            <a:ext cx="2655977" cy="2215111"/>
            <a:chOff x="581136" y="3963007"/>
            <a:chExt cx="2655977" cy="2215111"/>
          </a:xfrm>
        </p:grpSpPr>
        <p:cxnSp>
          <p:nvCxnSpPr>
            <p:cNvPr id="304" name="직선 연결선 303"/>
            <p:cNvCxnSpPr>
              <a:stCxn id="309" idx="0"/>
              <a:endCxn id="308" idx="3"/>
            </p:cNvCxnSpPr>
            <p:nvPr/>
          </p:nvCxnSpPr>
          <p:spPr>
            <a:xfrm flipV="1">
              <a:off x="1329467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stCxn id="310" idx="0"/>
              <a:endCxn id="308" idx="5"/>
            </p:cNvCxnSpPr>
            <p:nvPr/>
          </p:nvCxnSpPr>
          <p:spPr>
            <a:xfrm flipH="1" flipV="1">
              <a:off x="2328025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>
              <a:stCxn id="315" idx="0"/>
              <a:endCxn id="309" idx="3"/>
            </p:cNvCxnSpPr>
            <p:nvPr/>
          </p:nvCxnSpPr>
          <p:spPr>
            <a:xfrm flipV="1">
              <a:off x="851136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stCxn id="313" idx="0"/>
              <a:endCxn id="309" idx="5"/>
            </p:cNvCxnSpPr>
            <p:nvPr/>
          </p:nvCxnSpPr>
          <p:spPr>
            <a:xfrm flipH="1" flipV="1">
              <a:off x="1482202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타원 307"/>
            <p:cNvSpPr/>
            <p:nvPr/>
          </p:nvSpPr>
          <p:spPr>
            <a:xfrm>
              <a:off x="1959290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9" name="타원 308"/>
            <p:cNvSpPr/>
            <p:nvPr/>
          </p:nvSpPr>
          <p:spPr>
            <a:xfrm>
              <a:off x="1113467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0" name="타원 309"/>
            <p:cNvSpPr/>
            <p:nvPr/>
          </p:nvSpPr>
          <p:spPr>
            <a:xfrm>
              <a:off x="2805113" y="4710563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81136" y="5458118"/>
              <a:ext cx="540000" cy="720000"/>
              <a:chOff x="1313307" y="2366128"/>
              <a:chExt cx="540000" cy="720000"/>
            </a:xfrm>
          </p:grpSpPr>
          <p:sp>
            <p:nvSpPr>
              <p:cNvPr id="315" name="이등변 삼각형 314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1553136" y="5458118"/>
              <a:ext cx="540000" cy="720000"/>
              <a:chOff x="2285307" y="2366128"/>
              <a:chExt cx="540000" cy="720000"/>
            </a:xfrm>
          </p:grpSpPr>
          <p:sp>
            <p:nvSpPr>
              <p:cNvPr id="313" name="이등변 삼각형 312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4" name="직사각형 313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grpSp>
        <p:nvGrpSpPr>
          <p:cNvPr id="317" name="그룹 316"/>
          <p:cNvGrpSpPr/>
          <p:nvPr/>
        </p:nvGrpSpPr>
        <p:grpSpPr>
          <a:xfrm>
            <a:off x="132208" y="3963007"/>
            <a:ext cx="7067342" cy="2646422"/>
            <a:chOff x="427577" y="220566"/>
            <a:chExt cx="7067342" cy="2646422"/>
          </a:xfrm>
        </p:grpSpPr>
        <p:grpSp>
          <p:nvGrpSpPr>
            <p:cNvPr id="318" name="그룹 317"/>
            <p:cNvGrpSpPr/>
            <p:nvPr/>
          </p:nvGrpSpPr>
          <p:grpSpPr>
            <a:xfrm>
              <a:off x="427577" y="220566"/>
              <a:ext cx="3104905" cy="2215111"/>
              <a:chOff x="543868" y="503369"/>
              <a:chExt cx="3104905" cy="2215111"/>
            </a:xfrm>
          </p:grpSpPr>
          <p:cxnSp>
            <p:nvCxnSpPr>
              <p:cNvPr id="339" name="직선 연결선 338"/>
              <p:cNvCxnSpPr>
                <a:stCxn id="345" idx="0"/>
                <a:endCxn id="344" idx="3"/>
              </p:cNvCxnSpPr>
              <p:nvPr/>
            </p:nvCxnSpPr>
            <p:spPr>
              <a:xfrm flipV="1">
                <a:off x="1741127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>
                <a:stCxn id="346" idx="0"/>
                <a:endCxn id="344" idx="5"/>
              </p:cNvCxnSpPr>
              <p:nvPr/>
            </p:nvCxnSpPr>
            <p:spPr>
              <a:xfrm flipH="1" flipV="1">
                <a:off x="2739685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그룹 340"/>
              <p:cNvGrpSpPr/>
              <p:nvPr/>
            </p:nvGrpSpPr>
            <p:grpSpPr>
              <a:xfrm>
                <a:off x="543868" y="587628"/>
                <a:ext cx="427335" cy="1758594"/>
                <a:chOff x="298832" y="587628"/>
                <a:chExt cx="427335" cy="1758594"/>
              </a:xfrm>
            </p:grpSpPr>
            <p:sp>
              <p:nvSpPr>
                <p:cNvPr id="353" name="직사각형 352"/>
                <p:cNvSpPr/>
                <p:nvPr/>
              </p:nvSpPr>
              <p:spPr>
                <a:xfrm>
                  <a:off x="298832" y="587628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4" name="직사각형 353"/>
                <p:cNvSpPr/>
                <p:nvPr/>
              </p:nvSpPr>
              <p:spPr>
                <a:xfrm>
                  <a:off x="298832" y="1335184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5" name="직사각형 354"/>
                <p:cNvSpPr/>
                <p:nvPr/>
              </p:nvSpPr>
              <p:spPr>
                <a:xfrm>
                  <a:off x="298832" y="2082740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2</a:t>
                  </a:r>
                </a:p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⋮</a:t>
                  </a:r>
                </a:p>
              </p:txBody>
            </p:sp>
          </p:grpSp>
          <p:cxnSp>
            <p:nvCxnSpPr>
              <p:cNvPr id="342" name="직선 연결선 341"/>
              <p:cNvCxnSpPr>
                <a:stCxn id="351" idx="0"/>
                <a:endCxn id="345" idx="3"/>
              </p:cNvCxnSpPr>
              <p:nvPr/>
            </p:nvCxnSpPr>
            <p:spPr>
              <a:xfrm flipV="1">
                <a:off x="1262796" y="1619660"/>
                <a:ext cx="325596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>
                <a:stCxn id="349" idx="0"/>
                <a:endCxn id="345" idx="5"/>
              </p:cNvCxnSpPr>
              <p:nvPr/>
            </p:nvCxnSpPr>
            <p:spPr>
              <a:xfrm flipH="1" flipV="1">
                <a:off x="1893862" y="1619660"/>
                <a:ext cx="340934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타원 343"/>
              <p:cNvSpPr/>
              <p:nvPr/>
            </p:nvSpPr>
            <p:spPr>
              <a:xfrm>
                <a:off x="2370950" y="503369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1525127" y="125092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3216773" y="1250925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47" name="그룹 346"/>
              <p:cNvGrpSpPr/>
              <p:nvPr/>
            </p:nvGrpSpPr>
            <p:grpSpPr>
              <a:xfrm>
                <a:off x="992796" y="1998480"/>
                <a:ext cx="540000" cy="720000"/>
                <a:chOff x="1313307" y="2366128"/>
                <a:chExt cx="540000" cy="720000"/>
              </a:xfrm>
            </p:grpSpPr>
            <p:sp>
              <p:nvSpPr>
                <p:cNvPr id="351" name="이등변 삼각형 350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1964796" y="1998480"/>
                <a:ext cx="540000" cy="720000"/>
                <a:chOff x="2285307" y="2366128"/>
                <a:chExt cx="540000" cy="720000"/>
              </a:xfrm>
            </p:grpSpPr>
            <p:sp>
              <p:nvSpPr>
                <p:cNvPr id="349" name="이등변 삼각형 348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</p:grpSp>
        <p:grpSp>
          <p:nvGrpSpPr>
            <p:cNvPr id="319" name="그룹 318"/>
            <p:cNvGrpSpPr/>
            <p:nvPr/>
          </p:nvGrpSpPr>
          <p:grpSpPr>
            <a:xfrm>
              <a:off x="4885273" y="220566"/>
              <a:ext cx="2609646" cy="2215111"/>
              <a:chOff x="4630750" y="192285"/>
              <a:chExt cx="2609646" cy="2215111"/>
            </a:xfrm>
          </p:grpSpPr>
          <p:cxnSp>
            <p:nvCxnSpPr>
              <p:cNvPr id="326" name="직선 연결선 325"/>
              <p:cNvCxnSpPr>
                <a:stCxn id="337" idx="0"/>
                <a:endCxn id="328" idx="3"/>
              </p:cNvCxnSpPr>
              <p:nvPr/>
            </p:nvCxnSpPr>
            <p:spPr>
              <a:xfrm flipV="1">
                <a:off x="4900750" y="561020"/>
                <a:ext cx="693088" cy="398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>
                <a:stCxn id="330" idx="0"/>
                <a:endCxn id="328" idx="5"/>
              </p:cNvCxnSpPr>
              <p:nvPr/>
            </p:nvCxnSpPr>
            <p:spPr>
              <a:xfrm flipH="1" flipV="1">
                <a:off x="5899308" y="561020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타원 327"/>
              <p:cNvSpPr/>
              <p:nvPr/>
            </p:nvSpPr>
            <p:spPr>
              <a:xfrm>
                <a:off x="5530573" y="19228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808396" y="1687396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376396" y="939841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31" name="그룹 330"/>
              <p:cNvGrpSpPr/>
              <p:nvPr/>
            </p:nvGrpSpPr>
            <p:grpSpPr>
              <a:xfrm>
                <a:off x="4630750" y="959200"/>
                <a:ext cx="540000" cy="720000"/>
                <a:chOff x="1313307" y="2366128"/>
                <a:chExt cx="540000" cy="720000"/>
              </a:xfrm>
            </p:grpSpPr>
            <p:sp>
              <p:nvSpPr>
                <p:cNvPr id="337" name="이등변 삼각형 336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32" name="그룹 331"/>
              <p:cNvGrpSpPr/>
              <p:nvPr/>
            </p:nvGrpSpPr>
            <p:grpSpPr>
              <a:xfrm>
                <a:off x="5836396" y="1687396"/>
                <a:ext cx="540000" cy="720000"/>
                <a:chOff x="2285307" y="2366128"/>
                <a:chExt cx="540000" cy="720000"/>
              </a:xfrm>
            </p:grpSpPr>
            <p:sp>
              <p:nvSpPr>
                <p:cNvPr id="335" name="이등변 삼각형 334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cxnSp>
            <p:nvCxnSpPr>
              <p:cNvPr id="333" name="직선 연결선 332"/>
              <p:cNvCxnSpPr>
                <a:stCxn id="335" idx="0"/>
                <a:endCxn id="330" idx="3"/>
              </p:cNvCxnSpPr>
              <p:nvPr/>
            </p:nvCxnSpPr>
            <p:spPr>
              <a:xfrm flipV="1">
                <a:off x="6106396" y="1308576"/>
                <a:ext cx="333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>
                <a:stCxn id="329" idx="0"/>
                <a:endCxn id="330" idx="5"/>
              </p:cNvCxnSpPr>
              <p:nvPr/>
            </p:nvCxnSpPr>
            <p:spPr>
              <a:xfrm flipH="1" flipV="1">
                <a:off x="6745131" y="1308576"/>
                <a:ext cx="279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오른쪽 화살표 319"/>
            <p:cNvSpPr/>
            <p:nvPr/>
          </p:nvSpPr>
          <p:spPr>
            <a:xfrm>
              <a:off x="3951712" y="81104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995012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525449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3784876" y="56313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오른쪽 화살표 323"/>
            <p:cNvSpPr/>
            <p:nvPr/>
          </p:nvSpPr>
          <p:spPr>
            <a:xfrm flipH="1">
              <a:off x="3951712" y="165185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784876" y="140394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84636" y="1250352"/>
            <a:ext cx="909672" cy="535903"/>
            <a:chOff x="3198273" y="4964044"/>
            <a:chExt cx="909672" cy="535903"/>
          </a:xfrm>
        </p:grpSpPr>
        <p:sp>
          <p:nvSpPr>
            <p:cNvPr id="5" name="오른쪽 화살표 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239707" y="121826"/>
            <a:ext cx="2875534" cy="2171145"/>
            <a:chOff x="4205811" y="121826"/>
            <a:chExt cx="2875534" cy="2171145"/>
          </a:xfrm>
        </p:grpSpPr>
        <p:cxnSp>
          <p:nvCxnSpPr>
            <p:cNvPr id="66" name="직선 연결선 65"/>
            <p:cNvCxnSpPr>
              <a:stCxn id="73" idx="3"/>
              <a:endCxn id="71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85" idx="0"/>
              <a:endCxn id="71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79" idx="0"/>
              <a:endCxn id="90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연결선 69"/>
            <p:cNvCxnSpPr>
              <a:stCxn id="81" idx="0"/>
              <a:endCxn id="71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3" idx="5"/>
              <a:endCxn id="90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83" idx="0"/>
              <a:endCxn id="90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85" name="이등변 삼각형 84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83" name="이등변 삼각형 8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81" name="이등변 삼각형 8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79" name="이등변 삼각형 7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90" name="타원 89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8515711" y="121826"/>
            <a:ext cx="2383015" cy="2839026"/>
            <a:chOff x="390233" y="121826"/>
            <a:chExt cx="2383015" cy="2839026"/>
          </a:xfrm>
        </p:grpSpPr>
        <p:cxnSp>
          <p:nvCxnSpPr>
            <p:cNvPr id="111" name="직선 연결선 110"/>
            <p:cNvCxnSpPr>
              <a:stCxn id="118" idx="0"/>
              <a:endCxn id="117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9" idx="3"/>
              <a:endCxn id="117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1" idx="0"/>
              <a:endCxn id="118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29" idx="0"/>
              <a:endCxn id="118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연결선 115"/>
            <p:cNvCxnSpPr>
              <a:stCxn id="127" idx="0"/>
              <a:endCxn id="117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131" name="이등변 삼각형 130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29" name="이등변 삼각형 12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127" name="이등변 삼각형 1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125" name="이등변 삼각형 1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24" name="직선 연결선 123"/>
            <p:cNvCxnSpPr>
              <a:stCxn id="119" idx="5"/>
              <a:endCxn id="125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360640" y="1250352"/>
            <a:ext cx="909672" cy="535903"/>
            <a:chOff x="3198273" y="4964044"/>
            <a:chExt cx="909672" cy="535903"/>
          </a:xfrm>
        </p:grpSpPr>
        <p:sp>
          <p:nvSpPr>
            <p:cNvPr id="134" name="오른쪽 화살표 133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56222" y="121826"/>
            <a:ext cx="2383015" cy="2839026"/>
            <a:chOff x="390233" y="121826"/>
            <a:chExt cx="2383015" cy="2839026"/>
          </a:xfrm>
        </p:grpSpPr>
        <p:cxnSp>
          <p:nvCxnSpPr>
            <p:cNvPr id="8" name="직선 연결선 7"/>
            <p:cNvCxnSpPr>
              <a:stCxn id="13" idx="0"/>
              <a:endCxn id="1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4" idx="3"/>
              <a:endCxn id="1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0" idx="0"/>
              <a:endCxn id="1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8" idx="0"/>
              <a:endCxn id="1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직선 연결선 53"/>
            <p:cNvCxnSpPr>
              <a:stCxn id="52" idx="0"/>
              <a:endCxn id="1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" name="이등변 삼각형 19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8" name="이등변 삼각형 1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52" name="이등변 삼각형 5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58" name="이등변 삼각형 5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60" name="직선 연결선 59"/>
            <p:cNvCxnSpPr>
              <a:stCxn id="14" idx="5"/>
              <a:endCxn id="58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/>
          <p:nvPr/>
        </p:nvCxnSpPr>
        <p:spPr>
          <a:xfrm flipH="1">
            <a:off x="1396589" y="646042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1942" y="1363157"/>
            <a:ext cx="279265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68465" y="804686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같은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>
            <a:off x="1396589" y="4039690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368465" y="4198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서로 다른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907301" y="3515474"/>
            <a:ext cx="1931936" cy="2839026"/>
            <a:chOff x="907301" y="3609744"/>
            <a:chExt cx="1931936" cy="2839026"/>
          </a:xfrm>
        </p:grpSpPr>
        <p:cxnSp>
          <p:nvCxnSpPr>
            <p:cNvPr id="147" name="직선 연결선 146"/>
            <p:cNvCxnSpPr>
              <a:stCxn id="177" idx="0"/>
              <a:endCxn id="153" idx="3"/>
            </p:cNvCxnSpPr>
            <p:nvPr/>
          </p:nvCxnSpPr>
          <p:spPr>
            <a:xfrm flipV="1">
              <a:off x="1123301" y="4924821"/>
              <a:ext cx="26018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55" idx="3"/>
              <a:endCxn id="153" idx="0"/>
            </p:cNvCxnSpPr>
            <p:nvPr/>
          </p:nvCxnSpPr>
          <p:spPr>
            <a:xfrm flipH="1">
              <a:off x="1536222" y="4266479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67" idx="0"/>
              <a:endCxn id="175" idx="5"/>
            </p:cNvCxnSpPr>
            <p:nvPr/>
          </p:nvCxnSpPr>
          <p:spPr>
            <a:xfrm flipH="1" flipV="1">
              <a:off x="2124149" y="5583163"/>
              <a:ext cx="282457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65" idx="0"/>
              <a:endCxn id="175" idx="3"/>
            </p:cNvCxnSpPr>
            <p:nvPr/>
          </p:nvCxnSpPr>
          <p:spPr>
            <a:xfrm flipV="1">
              <a:off x="1533403" y="5583163"/>
              <a:ext cx="28527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117" y="36097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2" name="직선 연결선 151"/>
            <p:cNvCxnSpPr>
              <a:stCxn id="163" idx="0"/>
              <a:endCxn id="153" idx="5"/>
            </p:cNvCxnSpPr>
            <p:nvPr/>
          </p:nvCxnSpPr>
          <p:spPr>
            <a:xfrm flipH="1" flipV="1">
              <a:off x="1688957" y="4924821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/>
            <p:cNvSpPr/>
            <p:nvPr/>
          </p:nvSpPr>
          <p:spPr>
            <a:xfrm>
              <a:off x="1320222" y="455608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862117" y="3897744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2190606" y="5872770"/>
              <a:ext cx="432000" cy="576000"/>
              <a:chOff x="282233" y="2384852"/>
              <a:chExt cx="432000" cy="576000"/>
            </a:xfrm>
          </p:grpSpPr>
          <p:sp>
            <p:nvSpPr>
              <p:cNvPr id="167" name="이등변 삼각형 166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1317403" y="5872770"/>
              <a:ext cx="432000" cy="576000"/>
              <a:chOff x="1256128" y="2384852"/>
              <a:chExt cx="432000" cy="576000"/>
            </a:xfrm>
          </p:grpSpPr>
          <p:sp>
            <p:nvSpPr>
              <p:cNvPr id="165" name="이등변 삼각형 16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2407237" y="4484086"/>
              <a:ext cx="432000" cy="576000"/>
              <a:chOff x="1256128" y="2384852"/>
              <a:chExt cx="432000" cy="576000"/>
            </a:xfrm>
          </p:grpSpPr>
          <p:sp>
            <p:nvSpPr>
              <p:cNvPr id="161" name="이등변 삼각형 16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60" name="직선 연결선 159"/>
            <p:cNvCxnSpPr>
              <a:stCxn id="155" idx="5"/>
              <a:endCxn id="161" idx="0"/>
            </p:cNvCxnSpPr>
            <p:nvPr/>
          </p:nvCxnSpPr>
          <p:spPr>
            <a:xfrm>
              <a:off x="2230852" y="4266479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/>
            <p:cNvSpPr/>
            <p:nvPr/>
          </p:nvSpPr>
          <p:spPr>
            <a:xfrm>
              <a:off x="1755414" y="521442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907301" y="5214428"/>
              <a:ext cx="432000" cy="576000"/>
              <a:chOff x="1256128" y="2384852"/>
              <a:chExt cx="432000" cy="576000"/>
            </a:xfrm>
          </p:grpSpPr>
          <p:sp>
            <p:nvSpPr>
              <p:cNvPr id="177" name="이등변 삼각형 17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cxnSp>
        <p:nvCxnSpPr>
          <p:cNvPr id="170" name="직선 화살표 연결선 169"/>
          <p:cNvCxnSpPr/>
          <p:nvPr/>
        </p:nvCxnSpPr>
        <p:spPr>
          <a:xfrm>
            <a:off x="1818679" y="4772392"/>
            <a:ext cx="282457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4239707" y="3515474"/>
            <a:ext cx="2383015" cy="2839026"/>
            <a:chOff x="390233" y="121826"/>
            <a:chExt cx="2383015" cy="2839026"/>
          </a:xfrm>
        </p:grpSpPr>
        <p:cxnSp>
          <p:nvCxnSpPr>
            <p:cNvPr id="186" name="직선 연결선 185"/>
            <p:cNvCxnSpPr>
              <a:stCxn id="193" idx="0"/>
              <a:endCxn id="19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94" idx="3"/>
              <a:endCxn id="19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206" idx="0"/>
              <a:endCxn id="19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204" idx="0"/>
              <a:endCxn id="19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0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1" name="직선 연결선 190"/>
            <p:cNvCxnSpPr>
              <a:stCxn id="202" idx="0"/>
              <a:endCxn id="19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6" name="이등변 삼각형 205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204" name="이등변 삼각형 203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202" name="이등변 삼각형 20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200" name="이등변 삼각형 199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99" name="직선 연결선 198"/>
            <p:cNvCxnSpPr>
              <a:stCxn id="194" idx="5"/>
              <a:endCxn id="200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8023192" y="3515474"/>
            <a:ext cx="2875534" cy="2171145"/>
            <a:chOff x="4205811" y="121826"/>
            <a:chExt cx="2875534" cy="2171145"/>
          </a:xfrm>
        </p:grpSpPr>
        <p:cxnSp>
          <p:nvCxnSpPr>
            <p:cNvPr id="209" name="직선 연결선 208"/>
            <p:cNvCxnSpPr>
              <a:stCxn id="217" idx="3"/>
              <a:endCxn id="216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229" idx="0"/>
              <a:endCxn id="216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23" idx="0"/>
              <a:endCxn id="222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3" name="직선 연결선 212"/>
            <p:cNvCxnSpPr>
              <a:stCxn id="225" idx="0"/>
              <a:endCxn id="216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217" idx="5"/>
              <a:endCxn id="222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227" idx="0"/>
              <a:endCxn id="222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타원 215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17" name="타원 216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229" name="이등변 삼각형 228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227" name="이등변 삼각형 2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225" name="이등변 삼각형 2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223" name="이등변 삼각형 22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222" name="타원 221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084636" y="4458632"/>
            <a:ext cx="909672" cy="535903"/>
            <a:chOff x="3198273" y="4964044"/>
            <a:chExt cx="909672" cy="535903"/>
          </a:xfrm>
        </p:grpSpPr>
        <p:sp>
          <p:nvSpPr>
            <p:cNvPr id="232" name="오른쪽 화살표 231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868121" y="4458632"/>
            <a:ext cx="909672" cy="535903"/>
            <a:chOff x="3198273" y="4964044"/>
            <a:chExt cx="909672" cy="535903"/>
          </a:xfrm>
        </p:grpSpPr>
        <p:sp>
          <p:nvSpPr>
            <p:cNvPr id="235" name="오른쪽 화살표 23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458470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20376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14849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58470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20376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814849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13865" y="173914"/>
            <a:ext cx="2376000" cy="1559482"/>
            <a:chOff x="213865" y="173914"/>
            <a:chExt cx="2376000" cy="1559482"/>
          </a:xfrm>
        </p:grpSpPr>
        <p:grpSp>
          <p:nvGrpSpPr>
            <p:cNvPr id="31" name="그룹 30"/>
            <p:cNvGrpSpPr/>
            <p:nvPr/>
          </p:nvGrpSpPr>
          <p:grpSpPr>
            <a:xfrm>
              <a:off x="213865" y="173914"/>
              <a:ext cx="2153592" cy="846000"/>
              <a:chOff x="213865" y="173914"/>
              <a:chExt cx="2153592" cy="846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91626" y="605914"/>
                <a:ext cx="180000" cy="360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733887" y="533914"/>
                <a:ext cx="180000" cy="432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76148" y="425914"/>
                <a:ext cx="180000" cy="540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2187457" y="317914"/>
                <a:ext cx="180000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702931" y="245914"/>
                <a:ext cx="180000" cy="72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49365" y="713914"/>
                <a:ext cx="180000" cy="252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218409" y="569914"/>
                <a:ext cx="180000" cy="396000"/>
              </a:xfrm>
              <a:prstGeom prst="rect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460670" y="461914"/>
                <a:ext cx="180000" cy="50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945192" y="173914"/>
                <a:ext cx="180000" cy="79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3865" y="371914"/>
                <a:ext cx="972000" cy="648000"/>
              </a:xfrm>
              <a:prstGeom prst="rect">
                <a:avLst/>
              </a:prstGeom>
              <a:noFill/>
              <a:ln w="9525">
                <a:solidFill>
                  <a:srgbClr val="15D3B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꺾인 연결선 14"/>
              <p:cNvCxnSpPr>
                <a:stCxn id="10" idx="2"/>
                <a:endCxn id="13" idx="2"/>
              </p:cNvCxnSpPr>
              <p:nvPr/>
            </p:nvCxnSpPr>
            <p:spPr>
              <a:xfrm rot="5400000">
                <a:off x="977137" y="688642"/>
                <a:ext cx="54000" cy="608544"/>
              </a:xfrm>
              <a:prstGeom prst="bentConnector3">
                <a:avLst>
                  <a:gd name="adj1" fmla="val 523333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213865" y="1469914"/>
              <a:ext cx="2376000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marL="108000" indent="-108000" latinLnBrk="0">
                <a:buFont typeface="Wingdings" panose="05000000000000000000" pitchFamily="2" charset="2"/>
                <a:buChar char="§"/>
              </a:pP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이미 정렬된 곳과 비교하여 </a:t>
              </a:r>
              <a:r>
                <a:rPr lang="ko-KR" altLang="en-US" sz="1050" dirty="0" err="1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스왑하는</a:t>
              </a: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 과정을 반복해서 적절한 위치에 삽입</a:t>
              </a:r>
              <a:endParaRPr lang="en-US" altLang="ko-KR" sz="105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435625" y="119914"/>
            <a:ext cx="2376000" cy="2070000"/>
            <a:chOff x="3435625" y="119914"/>
            <a:chExt cx="2376000" cy="2070000"/>
          </a:xfrm>
        </p:grpSpPr>
        <p:grpSp>
          <p:nvGrpSpPr>
            <p:cNvPr id="38" name="그룹 37"/>
            <p:cNvGrpSpPr/>
            <p:nvPr/>
          </p:nvGrpSpPr>
          <p:grpSpPr>
            <a:xfrm>
              <a:off x="3435625" y="119914"/>
              <a:ext cx="2149764" cy="900000"/>
              <a:chOff x="3435625" y="119914"/>
              <a:chExt cx="2149764" cy="900000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677887" y="605914"/>
                <a:ext cx="180000" cy="360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920149" y="533914"/>
                <a:ext cx="180000" cy="432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162411" y="425914"/>
                <a:ext cx="180000" cy="540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5373717" y="317914"/>
                <a:ext cx="180000" cy="648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404673" y="245914"/>
                <a:ext cx="180000" cy="720000"/>
              </a:xfrm>
              <a:prstGeom prst="rect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435625" y="713914"/>
                <a:ext cx="180000" cy="252000"/>
              </a:xfrm>
              <a:prstGeom prst="rect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889197" y="569914"/>
                <a:ext cx="180000" cy="396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646935" y="461914"/>
                <a:ext cx="180000" cy="504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131459" y="173914"/>
                <a:ext cx="180000" cy="792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flipH="1">
                <a:off x="4613389" y="119914"/>
                <a:ext cx="972000" cy="900000"/>
              </a:xfrm>
              <a:prstGeom prst="rect">
                <a:avLst/>
              </a:prstGeom>
              <a:noFill/>
              <a:ln w="9525">
                <a:solidFill>
                  <a:srgbClr val="15D3B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꺾인 연결선 28"/>
              <p:cNvCxnSpPr>
                <a:stCxn id="23" idx="2"/>
                <a:endCxn id="28" idx="2"/>
              </p:cNvCxnSpPr>
              <p:nvPr/>
            </p:nvCxnSpPr>
            <p:spPr>
              <a:xfrm rot="16200000" flipH="1">
                <a:off x="4770031" y="690556"/>
                <a:ext cx="54000" cy="604716"/>
              </a:xfrm>
              <a:prstGeom prst="bentConnector3">
                <a:avLst>
                  <a:gd name="adj1" fmla="val 523333"/>
                </a:avLst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직사각형 39"/>
            <p:cNvSpPr/>
            <p:nvPr/>
          </p:nvSpPr>
          <p:spPr>
            <a:xfrm>
              <a:off x="3435625" y="1469914"/>
              <a:ext cx="2376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36000" rtlCol="0" anchor="ctr"/>
            <a:lstStyle/>
            <a:p>
              <a:pPr marL="108000" indent="-108000" latinLnBrk="0">
                <a:buFont typeface="Wingdings" panose="05000000000000000000" pitchFamily="2" charset="2"/>
                <a:buChar char="§"/>
              </a:pP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자신을 가장 작은 값이라고 가정하고</a:t>
              </a:r>
              <a:r>
                <a:rPr lang="en-US" altLang="ko-KR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현재 인덱스보다 큰 범위의 아직 정렬되지 않은 곳을 탐색하여 최솟값을 가진 인덱스를 찾음</a:t>
              </a:r>
              <a:endParaRPr lang="en-US" altLang="ko-KR" sz="105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  <a:p>
              <a:pPr marL="108000" indent="-108000" latinLnBrk="0">
                <a:buFont typeface="Wingdings" panose="05000000000000000000" pitchFamily="2" charset="2"/>
                <a:buChar char="§"/>
              </a:pP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찾은 다음 한 번의 </a:t>
              </a:r>
              <a:r>
                <a:rPr lang="ko-KR" altLang="en-US" sz="1050" dirty="0" err="1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스왑</a:t>
              </a:r>
              <a:r>
                <a:rPr lang="ko-KR" altLang="en-US" sz="1050" dirty="0" smtClean="0">
                  <a:solidFill>
                    <a:srgbClr val="E62154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 발생</a:t>
              </a:r>
              <a:endParaRPr lang="ko-KR" altLang="en-US" sz="1050" dirty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" name="아래쪽 화살표 2"/>
          <p:cNvSpPr/>
          <p:nvPr/>
        </p:nvSpPr>
        <p:spPr>
          <a:xfrm rot="5400000">
            <a:off x="6460737" y="756106"/>
            <a:ext cx="180000" cy="54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아래쪽 화살표 51"/>
          <p:cNvSpPr/>
          <p:nvPr/>
        </p:nvSpPr>
        <p:spPr>
          <a:xfrm rot="5400000">
            <a:off x="3283988" y="1208189"/>
            <a:ext cx="180000" cy="54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아래쪽 화살표 52"/>
          <p:cNvSpPr/>
          <p:nvPr/>
        </p:nvSpPr>
        <p:spPr>
          <a:xfrm rot="5400000">
            <a:off x="1857365" y="1722010"/>
            <a:ext cx="180000" cy="36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아래쪽 화살표 53"/>
          <p:cNvSpPr/>
          <p:nvPr/>
        </p:nvSpPr>
        <p:spPr>
          <a:xfrm rot="5400000">
            <a:off x="5006673" y="1722010"/>
            <a:ext cx="180000" cy="360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 rot="5400000">
            <a:off x="1220427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아래쪽 화살표 55"/>
          <p:cNvSpPr/>
          <p:nvPr/>
        </p:nvSpPr>
        <p:spPr>
          <a:xfrm rot="5400000">
            <a:off x="2800489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아래쪽 화살표 56"/>
          <p:cNvSpPr/>
          <p:nvPr/>
        </p:nvSpPr>
        <p:spPr>
          <a:xfrm rot="5400000">
            <a:off x="4387397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 rot="5400000">
            <a:off x="5978110" y="2260659"/>
            <a:ext cx="180000" cy="144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 rot="5400000">
            <a:off x="861627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 rot="5400000">
            <a:off x="1650133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 rot="5400000">
            <a:off x="2435949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 rot="5400000">
            <a:off x="3229988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5400000">
            <a:off x="4021987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아래쪽 화살표 63"/>
          <p:cNvSpPr/>
          <p:nvPr/>
        </p:nvSpPr>
        <p:spPr>
          <a:xfrm rot="5400000">
            <a:off x="4826673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5400000">
            <a:off x="5605985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아래쪽 화살표 65"/>
          <p:cNvSpPr/>
          <p:nvPr/>
        </p:nvSpPr>
        <p:spPr>
          <a:xfrm rot="5400000">
            <a:off x="6405030" y="2715316"/>
            <a:ext cx="180000" cy="108000"/>
          </a:xfrm>
          <a:prstGeom prst="downArrow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324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5524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tree[3]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47240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tree[5]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439239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tree[7]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231021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tree[9]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022803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tree[11]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815236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tree[13]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607669" y="654438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tree[15]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61241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tree[2]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840461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tree[6]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428732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tree[10]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12733" y="606052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tree[14]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816798" y="561780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tree[12]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69079" y="561780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tree[4]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49240" y="5173749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tree[8]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33238" y="4721433"/>
            <a:ext cx="72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900" spc="100" dirty="0" smtClean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tree[16]</a:t>
            </a:r>
            <a:endParaRPr lang="ko-KR" altLang="en-US" sz="900" spc="100" dirty="0">
              <a:solidFill>
                <a:srgbClr val="FF0000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3141</Words>
  <Application>Microsoft Office PowerPoint</Application>
  <PresentationFormat>와이드스크린</PresentationFormat>
  <Paragraphs>2038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1791</cp:revision>
  <dcterms:created xsi:type="dcterms:W3CDTF">2023-04-30T05:04:47Z</dcterms:created>
  <dcterms:modified xsi:type="dcterms:W3CDTF">2024-06-08T08:02:13Z</dcterms:modified>
</cp:coreProperties>
</file>