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75E5"/>
    <a:srgbClr val="E62154"/>
    <a:srgbClr val="15D3B2"/>
    <a:srgbClr val="EAEFF7"/>
    <a:srgbClr val="1CC9E4"/>
    <a:srgbClr val="FF7C80"/>
    <a:srgbClr val="7F7F7F"/>
    <a:srgbClr val="DEEBF7"/>
    <a:srgbClr val="92D05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937" autoAdjust="0"/>
  </p:normalViewPr>
  <p:slideViewPr>
    <p:cSldViewPr snapToGrid="0" showGuides="1">
      <p:cViewPr varScale="1">
        <p:scale>
          <a:sx n="99" d="100"/>
          <a:sy n="99" d="100"/>
        </p:scale>
        <p:origin x="306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1FA2F9-5BB2-4092-950F-9998CECD26C6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EC94AF-B14F-468F-98EF-0ADAC8CBDF0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4278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EC94AF-B14F-468F-98EF-0ADAC8CBDF08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867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48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352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1392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7997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8121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501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1666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564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1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64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F853D-FB5C-4E14-B23F-A79207136483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675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7F853D-FB5C-4E14-B23F-A79207136483}" type="datetimeFigureOut">
              <a:rPr lang="ko-KR" altLang="en-US" smtClean="0"/>
              <a:t>2023-06-28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6A67CF-E10C-40FA-8043-D552B472A6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036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062448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05" name="그룹 104"/>
          <p:cNvGrpSpPr/>
          <p:nvPr/>
        </p:nvGrpSpPr>
        <p:grpSpPr>
          <a:xfrm>
            <a:off x="1529080" y="1517904"/>
            <a:ext cx="8513099" cy="4755854"/>
            <a:chOff x="1845926" y="1517904"/>
            <a:chExt cx="8513099" cy="4755854"/>
          </a:xfrm>
        </p:grpSpPr>
        <p:sp>
          <p:nvSpPr>
            <p:cNvPr id="5" name="타원 4"/>
            <p:cNvSpPr/>
            <p:nvPr/>
          </p:nvSpPr>
          <p:spPr>
            <a:xfrm>
              <a:off x="6085164" y="151790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3965832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8204495" y="2675342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2967334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4964330" y="389246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2385926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3522770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184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3" name="타원 12"/>
            <p:cNvSpPr/>
            <p:nvPr/>
          </p:nvSpPr>
          <p:spPr>
            <a:xfrm>
              <a:off x="2925926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타원 13"/>
            <p:cNvSpPr/>
            <p:nvPr/>
          </p:nvSpPr>
          <p:spPr>
            <a:xfrm>
              <a:off x="4463870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타원 14"/>
            <p:cNvSpPr/>
            <p:nvPr/>
          </p:nvSpPr>
          <p:spPr>
            <a:xfrm>
              <a:off x="546478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타원 15"/>
            <p:cNvSpPr/>
            <p:nvPr/>
          </p:nvSpPr>
          <p:spPr>
            <a:xfrm>
              <a:off x="7126319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" name="타원 17"/>
            <p:cNvSpPr/>
            <p:nvPr/>
          </p:nvSpPr>
          <p:spPr>
            <a:xfrm>
              <a:off x="6587436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76663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6048552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126319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10" idx="3"/>
              <a:endCxn id="12" idx="0"/>
            </p:cNvCxnSpPr>
            <p:nvPr/>
          </p:nvCxnSpPr>
          <p:spPr>
            <a:xfrm flipH="1">
              <a:off x="2115926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stCxn id="10" idx="5"/>
              <a:endCxn id="13" idx="0"/>
            </p:cNvCxnSpPr>
            <p:nvPr/>
          </p:nvCxnSpPr>
          <p:spPr>
            <a:xfrm>
              <a:off x="2846845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/>
            <p:cNvCxnSpPr>
              <a:stCxn id="8" idx="3"/>
              <a:endCxn id="10" idx="0"/>
            </p:cNvCxnSpPr>
            <p:nvPr/>
          </p:nvCxnSpPr>
          <p:spPr>
            <a:xfrm flipH="1">
              <a:off x="2655926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/>
            <p:cNvCxnSpPr>
              <a:stCxn id="8" idx="5"/>
              <a:endCxn id="11" idx="0"/>
            </p:cNvCxnSpPr>
            <p:nvPr/>
          </p:nvCxnSpPr>
          <p:spPr>
            <a:xfrm>
              <a:off x="3428253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>
              <a:stCxn id="9" idx="3"/>
              <a:endCxn id="14" idx="0"/>
            </p:cNvCxnSpPr>
            <p:nvPr/>
          </p:nvCxnSpPr>
          <p:spPr>
            <a:xfrm flipH="1">
              <a:off x="4733870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/>
            <p:cNvCxnSpPr>
              <a:stCxn id="9" idx="5"/>
              <a:endCxn id="15" idx="0"/>
            </p:cNvCxnSpPr>
            <p:nvPr/>
          </p:nvCxnSpPr>
          <p:spPr>
            <a:xfrm>
              <a:off x="5425249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stCxn id="6" idx="3"/>
              <a:endCxn id="8" idx="0"/>
            </p:cNvCxnSpPr>
            <p:nvPr/>
          </p:nvCxnSpPr>
          <p:spPr>
            <a:xfrm flipH="1">
              <a:off x="3237334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/>
            <p:cNvCxnSpPr>
              <a:stCxn id="6" idx="5"/>
              <a:endCxn id="9" idx="0"/>
            </p:cNvCxnSpPr>
            <p:nvPr/>
          </p:nvCxnSpPr>
          <p:spPr>
            <a:xfrm>
              <a:off x="4426751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16" idx="3"/>
              <a:endCxn id="18" idx="0"/>
            </p:cNvCxnSpPr>
            <p:nvPr/>
          </p:nvCxnSpPr>
          <p:spPr>
            <a:xfrm flipH="1">
              <a:off x="6857436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16" idx="5"/>
              <a:endCxn id="19" idx="0"/>
            </p:cNvCxnSpPr>
            <p:nvPr/>
          </p:nvCxnSpPr>
          <p:spPr>
            <a:xfrm>
              <a:off x="7587238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타원 72"/>
            <p:cNvSpPr/>
            <p:nvPr/>
          </p:nvSpPr>
          <p:spPr>
            <a:xfrm>
              <a:off x="9282672" y="389149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87426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9819025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6" name="직선 연결선 75"/>
            <p:cNvCxnSpPr>
              <a:stCxn id="73" idx="3"/>
              <a:endCxn id="74" idx="0"/>
            </p:cNvCxnSpPr>
            <p:nvPr/>
          </p:nvCxnSpPr>
          <p:spPr>
            <a:xfrm flipH="1">
              <a:off x="9012672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73" idx="5"/>
              <a:endCxn id="75" idx="0"/>
            </p:cNvCxnSpPr>
            <p:nvPr/>
          </p:nvCxnSpPr>
          <p:spPr>
            <a:xfrm>
              <a:off x="9743591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18" idx="3"/>
              <a:endCxn id="20" idx="0"/>
            </p:cNvCxnSpPr>
            <p:nvPr/>
          </p:nvCxnSpPr>
          <p:spPr>
            <a:xfrm flipH="1">
              <a:off x="6318552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18" idx="5"/>
              <a:endCxn id="21" idx="0"/>
            </p:cNvCxnSpPr>
            <p:nvPr/>
          </p:nvCxnSpPr>
          <p:spPr>
            <a:xfrm>
              <a:off x="7048355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직선 연결선 84"/>
            <p:cNvCxnSpPr>
              <a:stCxn id="7" idx="3"/>
              <a:endCxn id="16" idx="0"/>
            </p:cNvCxnSpPr>
            <p:nvPr/>
          </p:nvCxnSpPr>
          <p:spPr>
            <a:xfrm flipH="1">
              <a:off x="7396319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/>
            <p:cNvCxnSpPr>
              <a:stCxn id="7" idx="5"/>
              <a:endCxn id="73" idx="0"/>
            </p:cNvCxnSpPr>
            <p:nvPr/>
          </p:nvCxnSpPr>
          <p:spPr>
            <a:xfrm>
              <a:off x="8665414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직선 연결선 96"/>
            <p:cNvCxnSpPr>
              <a:stCxn id="5" idx="3"/>
              <a:endCxn id="6" idx="0"/>
            </p:cNvCxnSpPr>
            <p:nvPr/>
          </p:nvCxnSpPr>
          <p:spPr>
            <a:xfrm flipH="1">
              <a:off x="4235832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/>
            <p:cNvCxnSpPr>
              <a:stCxn id="5" idx="5"/>
              <a:endCxn id="7" idx="0"/>
            </p:cNvCxnSpPr>
            <p:nvPr/>
          </p:nvCxnSpPr>
          <p:spPr>
            <a:xfrm>
              <a:off x="6546083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872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3630242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768418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6006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768418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60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32065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19751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32065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2661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892064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직선 연결선 14"/>
          <p:cNvCxnSpPr>
            <a:stCxn id="5" idx="7"/>
            <a:endCxn id="4" idx="3"/>
          </p:cNvCxnSpPr>
          <p:nvPr/>
        </p:nvCxnSpPr>
        <p:spPr>
          <a:xfrm flipV="1">
            <a:off x="3137153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6" idx="1"/>
            <a:endCxn id="4" idx="5"/>
          </p:cNvCxnSpPr>
          <p:nvPr/>
        </p:nvCxnSpPr>
        <p:spPr>
          <a:xfrm flipH="1" flipV="1">
            <a:off x="3998977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5" idx="4"/>
            <a:endCxn id="7" idx="0"/>
          </p:cNvCxnSpPr>
          <p:nvPr/>
        </p:nvCxnSpPr>
        <p:spPr>
          <a:xfrm>
            <a:off x="2984418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6" idx="4"/>
            <a:endCxn id="8" idx="0"/>
          </p:cNvCxnSpPr>
          <p:nvPr/>
        </p:nvCxnSpPr>
        <p:spPr>
          <a:xfrm>
            <a:off x="467606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3"/>
            <a:endCxn id="9" idx="0"/>
          </p:cNvCxnSpPr>
          <p:nvPr/>
        </p:nvCxnSpPr>
        <p:spPr>
          <a:xfrm flipH="1">
            <a:off x="2548065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7" idx="5"/>
            <a:endCxn id="10" idx="0"/>
          </p:cNvCxnSpPr>
          <p:nvPr/>
        </p:nvCxnSpPr>
        <p:spPr>
          <a:xfrm>
            <a:off x="3137153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3"/>
            <a:endCxn id="12" idx="0"/>
          </p:cNvCxnSpPr>
          <p:nvPr/>
        </p:nvCxnSpPr>
        <p:spPr>
          <a:xfrm flipH="1">
            <a:off x="4242613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8" idx="5"/>
            <a:endCxn id="13" idx="0"/>
          </p:cNvCxnSpPr>
          <p:nvPr/>
        </p:nvCxnSpPr>
        <p:spPr>
          <a:xfrm>
            <a:off x="4828799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>
            <a:stCxn id="9" idx="4"/>
            <a:endCxn id="11" idx="0"/>
          </p:cNvCxnSpPr>
          <p:nvPr/>
        </p:nvCxnSpPr>
        <p:spPr>
          <a:xfrm>
            <a:off x="2548065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1218983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8263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650983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4" name="직선 연결선 33"/>
          <p:cNvCxnSpPr>
            <a:stCxn id="28" idx="3"/>
            <a:endCxn id="32" idx="0"/>
          </p:cNvCxnSpPr>
          <p:nvPr/>
        </p:nvCxnSpPr>
        <p:spPr>
          <a:xfrm flipH="1">
            <a:off x="998630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/>
          <p:cNvCxnSpPr>
            <a:stCxn id="28" idx="5"/>
            <a:endCxn id="33" idx="0"/>
          </p:cNvCxnSpPr>
          <p:nvPr/>
        </p:nvCxnSpPr>
        <p:spPr>
          <a:xfrm>
            <a:off x="1587718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>
            <a:stCxn id="5" idx="3"/>
            <a:endCxn id="28" idx="0"/>
          </p:cNvCxnSpPr>
          <p:nvPr/>
        </p:nvCxnSpPr>
        <p:spPr>
          <a:xfrm flipH="1">
            <a:off x="1434983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타원 49"/>
          <p:cNvSpPr/>
          <p:nvPr/>
        </p:nvSpPr>
        <p:spPr>
          <a:xfrm>
            <a:off x="532406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51" name="직선 연결선 50"/>
          <p:cNvCxnSpPr>
            <a:stCxn id="6" idx="5"/>
            <a:endCxn id="50" idx="0"/>
          </p:cNvCxnSpPr>
          <p:nvPr/>
        </p:nvCxnSpPr>
        <p:spPr>
          <a:xfrm>
            <a:off x="4828799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타원 73"/>
          <p:cNvSpPr/>
          <p:nvPr/>
        </p:nvSpPr>
        <p:spPr>
          <a:xfrm>
            <a:off x="3603552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75" name="직선 연결선 74"/>
          <p:cNvCxnSpPr>
            <a:stCxn id="5" idx="5"/>
            <a:endCxn id="74" idx="0"/>
          </p:cNvCxnSpPr>
          <p:nvPr/>
        </p:nvCxnSpPr>
        <p:spPr>
          <a:xfrm>
            <a:off x="3137153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4689103"/>
              </p:ext>
            </p:extLst>
          </p:nvPr>
        </p:nvGraphicFramePr>
        <p:xfrm>
          <a:off x="168426" y="5188274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81" name="직사각형 80"/>
          <p:cNvSpPr/>
          <p:nvPr/>
        </p:nvSpPr>
        <p:spPr>
          <a:xfrm>
            <a:off x="84729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84729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4729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84729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84729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993045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906863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9" name="타원 88"/>
          <p:cNvSpPr/>
          <p:nvPr/>
        </p:nvSpPr>
        <p:spPr>
          <a:xfrm>
            <a:off x="1076028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0" name="타원 89"/>
          <p:cNvSpPr/>
          <p:nvPr/>
        </p:nvSpPr>
        <p:spPr>
          <a:xfrm>
            <a:off x="9068634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10760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2" name="타원 91"/>
          <p:cNvSpPr/>
          <p:nvPr/>
        </p:nvSpPr>
        <p:spPr>
          <a:xfrm>
            <a:off x="863228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3" name="타원 92"/>
          <p:cNvSpPr/>
          <p:nvPr/>
        </p:nvSpPr>
        <p:spPr>
          <a:xfrm>
            <a:off x="949773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4" name="타원 93"/>
          <p:cNvSpPr/>
          <p:nvPr/>
        </p:nvSpPr>
        <p:spPr>
          <a:xfrm>
            <a:off x="8632281" y="4530028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5" name="타원 94"/>
          <p:cNvSpPr/>
          <p:nvPr/>
        </p:nvSpPr>
        <p:spPr>
          <a:xfrm>
            <a:off x="1032682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6" name="타원 95"/>
          <p:cNvSpPr/>
          <p:nvPr/>
        </p:nvSpPr>
        <p:spPr>
          <a:xfrm>
            <a:off x="1119228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97" name="직선 연결선 96"/>
          <p:cNvCxnSpPr>
            <a:stCxn id="88" idx="7"/>
            <a:endCxn id="87" idx="3"/>
          </p:cNvCxnSpPr>
          <p:nvPr/>
        </p:nvCxnSpPr>
        <p:spPr>
          <a:xfrm flipV="1">
            <a:off x="943736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>
            <a:stCxn id="89" idx="1"/>
            <a:endCxn id="87" idx="5"/>
          </p:cNvCxnSpPr>
          <p:nvPr/>
        </p:nvCxnSpPr>
        <p:spPr>
          <a:xfrm flipH="1" flipV="1">
            <a:off x="1029919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>
            <a:stCxn id="88" idx="4"/>
            <a:endCxn id="90" idx="0"/>
          </p:cNvCxnSpPr>
          <p:nvPr/>
        </p:nvCxnSpPr>
        <p:spPr>
          <a:xfrm>
            <a:off x="928463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>
            <a:stCxn id="89" idx="4"/>
            <a:endCxn id="91" idx="0"/>
          </p:cNvCxnSpPr>
          <p:nvPr/>
        </p:nvCxnSpPr>
        <p:spPr>
          <a:xfrm>
            <a:off x="1097628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stCxn id="90" idx="3"/>
            <a:endCxn id="92" idx="0"/>
          </p:cNvCxnSpPr>
          <p:nvPr/>
        </p:nvCxnSpPr>
        <p:spPr>
          <a:xfrm flipH="1">
            <a:off x="884828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>
            <a:stCxn id="90" idx="5"/>
            <a:endCxn id="93" idx="0"/>
          </p:cNvCxnSpPr>
          <p:nvPr/>
        </p:nvCxnSpPr>
        <p:spPr>
          <a:xfrm>
            <a:off x="943736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>
            <a:stCxn id="91" idx="3"/>
            <a:endCxn id="95" idx="0"/>
          </p:cNvCxnSpPr>
          <p:nvPr/>
        </p:nvCxnSpPr>
        <p:spPr>
          <a:xfrm flipH="1">
            <a:off x="1054282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91" idx="5"/>
            <a:endCxn id="96" idx="0"/>
          </p:cNvCxnSpPr>
          <p:nvPr/>
        </p:nvCxnSpPr>
        <p:spPr>
          <a:xfrm>
            <a:off x="1112901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>
            <a:stCxn id="92" idx="4"/>
            <a:endCxn id="94" idx="0"/>
          </p:cNvCxnSpPr>
          <p:nvPr/>
        </p:nvCxnSpPr>
        <p:spPr>
          <a:xfrm>
            <a:off x="884828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타원 105"/>
          <p:cNvSpPr/>
          <p:nvPr/>
        </p:nvSpPr>
        <p:spPr>
          <a:xfrm>
            <a:off x="751919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7" name="타원 106"/>
          <p:cNvSpPr/>
          <p:nvPr/>
        </p:nvSpPr>
        <p:spPr>
          <a:xfrm>
            <a:off x="708284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8" name="타원 107"/>
          <p:cNvSpPr/>
          <p:nvPr/>
        </p:nvSpPr>
        <p:spPr>
          <a:xfrm>
            <a:off x="795119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09" name="직선 연결선 108"/>
          <p:cNvCxnSpPr>
            <a:stCxn id="106" idx="3"/>
            <a:endCxn id="107" idx="0"/>
          </p:cNvCxnSpPr>
          <p:nvPr/>
        </p:nvCxnSpPr>
        <p:spPr>
          <a:xfrm flipH="1">
            <a:off x="729884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106" idx="5"/>
            <a:endCxn id="108" idx="0"/>
          </p:cNvCxnSpPr>
          <p:nvPr/>
        </p:nvCxnSpPr>
        <p:spPr>
          <a:xfrm>
            <a:off x="788793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88" idx="3"/>
            <a:endCxn id="106" idx="0"/>
          </p:cNvCxnSpPr>
          <p:nvPr/>
        </p:nvCxnSpPr>
        <p:spPr>
          <a:xfrm flipH="1">
            <a:off x="773519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타원 111"/>
          <p:cNvSpPr/>
          <p:nvPr/>
        </p:nvSpPr>
        <p:spPr>
          <a:xfrm>
            <a:off x="1162428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3" name="직선 연결선 112"/>
          <p:cNvCxnSpPr>
            <a:stCxn id="89" idx="5"/>
            <a:endCxn id="112" idx="0"/>
          </p:cNvCxnSpPr>
          <p:nvPr/>
        </p:nvCxnSpPr>
        <p:spPr>
          <a:xfrm>
            <a:off x="1112901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타원 113"/>
          <p:cNvSpPr/>
          <p:nvPr/>
        </p:nvSpPr>
        <p:spPr>
          <a:xfrm>
            <a:off x="990376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15" name="직선 연결선 114"/>
          <p:cNvCxnSpPr>
            <a:stCxn id="88" idx="5"/>
            <a:endCxn id="114" idx="0"/>
          </p:cNvCxnSpPr>
          <p:nvPr/>
        </p:nvCxnSpPr>
        <p:spPr>
          <a:xfrm>
            <a:off x="943736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직사각형 115"/>
          <p:cNvSpPr/>
          <p:nvPr/>
        </p:nvSpPr>
        <p:spPr>
          <a:xfrm>
            <a:off x="638494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직사각형 116"/>
          <p:cNvSpPr/>
          <p:nvPr/>
        </p:nvSpPr>
        <p:spPr>
          <a:xfrm>
            <a:off x="638494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8" name="직사각형 117"/>
          <p:cNvSpPr/>
          <p:nvPr/>
        </p:nvSpPr>
        <p:spPr>
          <a:xfrm>
            <a:off x="638494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638494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0" name="직사각형 119"/>
          <p:cNvSpPr/>
          <p:nvPr/>
        </p:nvSpPr>
        <p:spPr>
          <a:xfrm>
            <a:off x="638494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453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직선 화살표 연결선 100"/>
          <p:cNvCxnSpPr>
            <a:stCxn id="64" idx="2"/>
            <a:endCxn id="42" idx="2"/>
          </p:cNvCxnSpPr>
          <p:nvPr/>
        </p:nvCxnSpPr>
        <p:spPr>
          <a:xfrm rot="10800000">
            <a:off x="7801005" y="475919"/>
            <a:ext cx="12700" cy="5403609"/>
          </a:xfrm>
          <a:prstGeom prst="curvedConnector3">
            <a:avLst>
              <a:gd name="adj1" fmla="val 3168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타원 3"/>
          <p:cNvSpPr/>
          <p:nvPr/>
        </p:nvSpPr>
        <p:spPr>
          <a:xfrm>
            <a:off x="3666818" y="362474"/>
            <a:ext cx="432000" cy="432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2804994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4496640" y="1259290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2804994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4496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2368641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34092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368641" y="4530028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406318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4928640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4" name="직선 연결선 13"/>
          <p:cNvCxnSpPr>
            <a:stCxn id="5" idx="7"/>
            <a:endCxn id="4" idx="3"/>
          </p:cNvCxnSpPr>
          <p:nvPr/>
        </p:nvCxnSpPr>
        <p:spPr>
          <a:xfrm flipV="1">
            <a:off x="3173729" y="731209"/>
            <a:ext cx="556354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>
            <a:stCxn id="6" idx="1"/>
            <a:endCxn id="4" idx="5"/>
          </p:cNvCxnSpPr>
          <p:nvPr/>
        </p:nvCxnSpPr>
        <p:spPr>
          <a:xfrm flipH="1" flipV="1">
            <a:off x="4035553" y="731209"/>
            <a:ext cx="524352" cy="5913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>
            <a:stCxn id="5" idx="4"/>
            <a:endCxn id="7" idx="0"/>
          </p:cNvCxnSpPr>
          <p:nvPr/>
        </p:nvCxnSpPr>
        <p:spPr>
          <a:xfrm>
            <a:off x="3020994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/>
          <p:cNvCxnSpPr>
            <a:stCxn id="6" idx="4"/>
            <a:endCxn id="8" idx="0"/>
          </p:cNvCxnSpPr>
          <p:nvPr/>
        </p:nvCxnSpPr>
        <p:spPr>
          <a:xfrm>
            <a:off x="4712640" y="1691290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7" idx="3"/>
            <a:endCxn id="9" idx="0"/>
          </p:cNvCxnSpPr>
          <p:nvPr/>
        </p:nvCxnSpPr>
        <p:spPr>
          <a:xfrm flipH="1">
            <a:off x="2584641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7" idx="5"/>
            <a:endCxn id="10" idx="0"/>
          </p:cNvCxnSpPr>
          <p:nvPr/>
        </p:nvCxnSpPr>
        <p:spPr>
          <a:xfrm>
            <a:off x="3173729" y="2718271"/>
            <a:ext cx="276363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8" idx="3"/>
            <a:endCxn id="12" idx="0"/>
          </p:cNvCxnSpPr>
          <p:nvPr/>
        </p:nvCxnSpPr>
        <p:spPr>
          <a:xfrm flipH="1">
            <a:off x="4279189" y="2718271"/>
            <a:ext cx="280716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>
            <a:stCxn id="8" idx="5"/>
            <a:endCxn id="13" idx="0"/>
          </p:cNvCxnSpPr>
          <p:nvPr/>
        </p:nvCxnSpPr>
        <p:spPr>
          <a:xfrm>
            <a:off x="4865375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stCxn id="9" idx="4"/>
            <a:endCxn id="11" idx="0"/>
          </p:cNvCxnSpPr>
          <p:nvPr/>
        </p:nvCxnSpPr>
        <p:spPr>
          <a:xfrm>
            <a:off x="2584641" y="3871782"/>
            <a:ext cx="0" cy="658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1255559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19206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687559" y="343978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10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26" name="직선 연결선 25"/>
          <p:cNvCxnSpPr>
            <a:stCxn id="23" idx="3"/>
            <a:endCxn id="24" idx="0"/>
          </p:cNvCxnSpPr>
          <p:nvPr/>
        </p:nvCxnSpPr>
        <p:spPr>
          <a:xfrm flipH="1">
            <a:off x="1035206" y="2718271"/>
            <a:ext cx="283618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23" idx="5"/>
            <a:endCxn id="25" idx="0"/>
          </p:cNvCxnSpPr>
          <p:nvPr/>
        </p:nvCxnSpPr>
        <p:spPr>
          <a:xfrm>
            <a:off x="1624294" y="2718271"/>
            <a:ext cx="279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>
            <a:stCxn id="5" idx="3"/>
            <a:endCxn id="23" idx="0"/>
          </p:cNvCxnSpPr>
          <p:nvPr/>
        </p:nvCxnSpPr>
        <p:spPr>
          <a:xfrm flipH="1">
            <a:off x="1471559" y="1628025"/>
            <a:ext cx="1396700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/>
          <p:cNvSpPr/>
          <p:nvPr/>
        </p:nvSpPr>
        <p:spPr>
          <a:xfrm>
            <a:off x="5360640" y="2349536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0" name="직선 연결선 29"/>
          <p:cNvCxnSpPr>
            <a:stCxn id="6" idx="5"/>
            <a:endCxn id="29" idx="0"/>
          </p:cNvCxnSpPr>
          <p:nvPr/>
        </p:nvCxnSpPr>
        <p:spPr>
          <a:xfrm>
            <a:off x="4865375" y="1628025"/>
            <a:ext cx="711265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타원 30"/>
          <p:cNvSpPr/>
          <p:nvPr/>
        </p:nvSpPr>
        <p:spPr>
          <a:xfrm>
            <a:off x="3640128" y="2349536"/>
            <a:ext cx="432000" cy="432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32" name="직선 연결선 31"/>
          <p:cNvCxnSpPr>
            <a:stCxn id="5" idx="5"/>
            <a:endCxn id="31" idx="0"/>
          </p:cNvCxnSpPr>
          <p:nvPr/>
        </p:nvCxnSpPr>
        <p:spPr>
          <a:xfrm>
            <a:off x="3173729" y="1628025"/>
            <a:ext cx="682399" cy="7215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21305" y="44673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0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21305" y="134967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21305" y="243379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21305" y="352404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21305" y="4614287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오른쪽 화살표 37"/>
          <p:cNvSpPr/>
          <p:nvPr/>
        </p:nvSpPr>
        <p:spPr>
          <a:xfrm rot="17747538">
            <a:off x="2422080" y="2954483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오른쪽 화살표 38"/>
          <p:cNvSpPr/>
          <p:nvPr/>
        </p:nvSpPr>
        <p:spPr>
          <a:xfrm rot="16200000">
            <a:off x="2279475" y="4146904"/>
            <a:ext cx="432000" cy="108000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041811"/>
              </p:ext>
            </p:extLst>
          </p:nvPr>
        </p:nvGraphicFramePr>
        <p:xfrm>
          <a:off x="168426" y="5343688"/>
          <a:ext cx="57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k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b="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425905"/>
                  </a:ext>
                </a:extLst>
              </a:tr>
            </a:tbl>
          </a:graphicData>
        </a:graphic>
      </p:graphicFrame>
      <p:sp>
        <p:nvSpPr>
          <p:cNvPr id="41" name="직사각형 40"/>
          <p:cNvSpPr/>
          <p:nvPr/>
        </p:nvSpPr>
        <p:spPr>
          <a:xfrm>
            <a:off x="1924623" y="5292168"/>
            <a:ext cx="791145" cy="1260000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타원 41"/>
          <p:cNvSpPr/>
          <p:nvPr/>
        </p:nvSpPr>
        <p:spPr>
          <a:xfrm>
            <a:off x="7801005" y="259918"/>
            <a:ext cx="432000" cy="432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1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7801005" y="935369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7801005" y="1611526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7801005" y="2286271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4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7801005" y="3637173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6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7801005" y="2961722"/>
            <a:ext cx="432000" cy="432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5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3" name="타원 62"/>
          <p:cNvSpPr/>
          <p:nvPr/>
        </p:nvSpPr>
        <p:spPr>
          <a:xfrm>
            <a:off x="7801005" y="4312624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7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4" name="타원 63"/>
          <p:cNvSpPr/>
          <p:nvPr/>
        </p:nvSpPr>
        <p:spPr>
          <a:xfrm>
            <a:off x="7801005" y="5663527"/>
            <a:ext cx="432000" cy="432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9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7801005" y="4988075"/>
            <a:ext cx="432000" cy="432000"/>
          </a:xfrm>
          <a:prstGeom prst="ellipse">
            <a:avLst/>
          </a:prstGeom>
          <a:solidFill>
            <a:srgbClr val="7F7F7F"/>
          </a:solidFill>
          <a:ln>
            <a:solidFill>
              <a:srgbClr val="7F7F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8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66" name="직선 연결선 65"/>
          <p:cNvCxnSpPr>
            <a:stCxn id="47" idx="0"/>
            <a:endCxn id="42" idx="4"/>
          </p:cNvCxnSpPr>
          <p:nvPr/>
        </p:nvCxnSpPr>
        <p:spPr>
          <a:xfrm flipV="1">
            <a:off x="8017005" y="691918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>
            <a:stCxn id="51" idx="0"/>
            <a:endCxn id="47" idx="4"/>
          </p:cNvCxnSpPr>
          <p:nvPr/>
        </p:nvCxnSpPr>
        <p:spPr>
          <a:xfrm flipV="1">
            <a:off x="8017005" y="1367369"/>
            <a:ext cx="0" cy="24415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연결선 73"/>
          <p:cNvCxnSpPr>
            <a:stCxn id="55" idx="0"/>
            <a:endCxn id="51" idx="4"/>
          </p:cNvCxnSpPr>
          <p:nvPr/>
        </p:nvCxnSpPr>
        <p:spPr>
          <a:xfrm flipV="1">
            <a:off x="8017005" y="2043526"/>
            <a:ext cx="0" cy="242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>
            <a:stCxn id="57" idx="0"/>
            <a:endCxn id="55" idx="4"/>
          </p:cNvCxnSpPr>
          <p:nvPr/>
        </p:nvCxnSpPr>
        <p:spPr>
          <a:xfrm flipV="1">
            <a:off x="8017005" y="2718271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>
            <a:stCxn id="56" idx="0"/>
            <a:endCxn id="57" idx="4"/>
          </p:cNvCxnSpPr>
          <p:nvPr/>
        </p:nvCxnSpPr>
        <p:spPr>
          <a:xfrm flipV="1">
            <a:off x="8017005" y="3393722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/>
          <p:cNvCxnSpPr>
            <a:stCxn id="63" idx="0"/>
            <a:endCxn id="56" idx="4"/>
          </p:cNvCxnSpPr>
          <p:nvPr/>
        </p:nvCxnSpPr>
        <p:spPr>
          <a:xfrm flipV="1">
            <a:off x="8017005" y="4069173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65" idx="0"/>
            <a:endCxn id="63" idx="4"/>
          </p:cNvCxnSpPr>
          <p:nvPr/>
        </p:nvCxnSpPr>
        <p:spPr>
          <a:xfrm flipV="1">
            <a:off x="8017005" y="4744624"/>
            <a:ext cx="0" cy="2434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>
            <a:stCxn id="64" idx="0"/>
            <a:endCxn id="65" idx="4"/>
          </p:cNvCxnSpPr>
          <p:nvPr/>
        </p:nvCxnSpPr>
        <p:spPr>
          <a:xfrm flipV="1">
            <a:off x="8017005" y="5420075"/>
            <a:ext cx="0" cy="2434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6784270" y="5072334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6784270" y="4396883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8" name="직사각형 97"/>
          <p:cNvSpPr/>
          <p:nvPr/>
        </p:nvSpPr>
        <p:spPr>
          <a:xfrm>
            <a:off x="6784270" y="3045981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6784270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algn="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3 = 8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7" name="직선 화살표 연결선 100"/>
          <p:cNvCxnSpPr>
            <a:stCxn id="64" idx="2"/>
            <a:endCxn id="57" idx="2"/>
          </p:cNvCxnSpPr>
          <p:nvPr/>
        </p:nvCxnSpPr>
        <p:spPr>
          <a:xfrm rot="10800000">
            <a:off x="7801005" y="3177723"/>
            <a:ext cx="12700" cy="2701805"/>
          </a:xfrm>
          <a:prstGeom prst="curvedConnector3">
            <a:avLst>
              <a:gd name="adj1" fmla="val 1800000"/>
            </a:avLst>
          </a:prstGeom>
          <a:ln w="9525">
            <a:solidFill>
              <a:srgbClr val="E6215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/>
          <p:cNvSpPr/>
          <p:nvPr/>
        </p:nvSpPr>
        <p:spPr>
          <a:xfrm>
            <a:off x="8445049" y="2370530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0 = 1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8445049" y="1695785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1 = 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2" name="직사각형 111"/>
          <p:cNvSpPr/>
          <p:nvPr/>
        </p:nvSpPr>
        <p:spPr>
          <a:xfrm>
            <a:off x="8445049" y="344177"/>
            <a:ext cx="956661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^ 2 = 4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5" name="직선 화살표 연결선 100"/>
          <p:cNvCxnSpPr>
            <a:stCxn id="57" idx="6"/>
            <a:endCxn id="42" idx="6"/>
          </p:cNvCxnSpPr>
          <p:nvPr/>
        </p:nvCxnSpPr>
        <p:spPr>
          <a:xfrm flipV="1">
            <a:off x="8233005" y="475918"/>
            <a:ext cx="12700" cy="2701804"/>
          </a:xfrm>
          <a:prstGeom prst="curvedConnector3">
            <a:avLst>
              <a:gd name="adj1" fmla="val 1152000"/>
            </a:avLst>
          </a:prstGeom>
          <a:ln w="9525">
            <a:solidFill>
              <a:srgbClr val="1D75E5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524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타원 80"/>
          <p:cNvSpPr/>
          <p:nvPr/>
        </p:nvSpPr>
        <p:spPr>
          <a:xfrm>
            <a:off x="2784149" y="412747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start</a:t>
            </a:r>
            <a:endParaRPr lang="ko-KR" altLang="en-US" sz="1200" dirty="0">
              <a:solidFill>
                <a:schemeClr val="accent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657144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2784148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16" name="직선 연결선 115"/>
          <p:cNvCxnSpPr>
            <a:stCxn id="81" idx="3"/>
            <a:endCxn id="82" idx="0"/>
          </p:cNvCxnSpPr>
          <p:nvPr/>
        </p:nvCxnSpPr>
        <p:spPr>
          <a:xfrm flipH="1">
            <a:off x="927144" y="873666"/>
            <a:ext cx="1936086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직선 연결선 116"/>
          <p:cNvCxnSpPr>
            <a:stCxn id="81" idx="4"/>
            <a:endCxn id="83" idx="0"/>
          </p:cNvCxnSpPr>
          <p:nvPr/>
        </p:nvCxnSpPr>
        <p:spPr>
          <a:xfrm flipH="1">
            <a:off x="3054148" y="952747"/>
            <a:ext cx="1" cy="617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타원 127"/>
          <p:cNvSpPr/>
          <p:nvPr/>
        </p:nvSpPr>
        <p:spPr>
          <a:xfrm>
            <a:off x="4911152" y="1570185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30" name="직선 연결선 129"/>
          <p:cNvCxnSpPr>
            <a:stCxn id="81" idx="5"/>
            <a:endCxn id="128" idx="0"/>
          </p:cNvCxnSpPr>
          <p:nvPr/>
        </p:nvCxnSpPr>
        <p:spPr>
          <a:xfrm>
            <a:off x="3245068" y="873666"/>
            <a:ext cx="1936084" cy="6965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타원 140"/>
          <p:cNvSpPr/>
          <p:nvPr/>
        </p:nvSpPr>
        <p:spPr>
          <a:xfrm>
            <a:off x="119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3" name="타원 142"/>
          <p:cNvSpPr/>
          <p:nvPr/>
        </p:nvSpPr>
        <p:spPr>
          <a:xfrm>
            <a:off x="117144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5" name="타원 144"/>
          <p:cNvSpPr/>
          <p:nvPr/>
        </p:nvSpPr>
        <p:spPr>
          <a:xfrm>
            <a:off x="224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7" name="타원 146"/>
          <p:cNvSpPr/>
          <p:nvPr/>
        </p:nvSpPr>
        <p:spPr>
          <a:xfrm>
            <a:off x="3324148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9" name="타원 148"/>
          <p:cNvSpPr/>
          <p:nvPr/>
        </p:nvSpPr>
        <p:spPr>
          <a:xfrm>
            <a:off x="4371152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0" name="타원 149"/>
          <p:cNvSpPr/>
          <p:nvPr/>
        </p:nvSpPr>
        <p:spPr>
          <a:xfrm>
            <a:off x="5446776" y="2806704"/>
            <a:ext cx="540000" cy="54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번</a:t>
            </a:r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선택</a:t>
            </a:r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52" name="직선 연결선 151"/>
          <p:cNvCxnSpPr>
            <a:stCxn id="82" idx="3"/>
            <a:endCxn id="143" idx="0"/>
          </p:cNvCxnSpPr>
          <p:nvPr/>
        </p:nvCxnSpPr>
        <p:spPr>
          <a:xfrm flipH="1">
            <a:off x="387144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>
            <a:stCxn id="82" idx="5"/>
            <a:endCxn id="141" idx="0"/>
          </p:cNvCxnSpPr>
          <p:nvPr/>
        </p:nvCxnSpPr>
        <p:spPr>
          <a:xfrm>
            <a:off x="1118063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83" idx="3"/>
            <a:endCxn id="145" idx="0"/>
          </p:cNvCxnSpPr>
          <p:nvPr/>
        </p:nvCxnSpPr>
        <p:spPr>
          <a:xfrm flipH="1">
            <a:off x="2514148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직선 연결선 160"/>
          <p:cNvCxnSpPr>
            <a:stCxn id="83" idx="5"/>
            <a:endCxn id="147" idx="0"/>
          </p:cNvCxnSpPr>
          <p:nvPr/>
        </p:nvCxnSpPr>
        <p:spPr>
          <a:xfrm>
            <a:off x="3245067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연결선 163"/>
          <p:cNvCxnSpPr>
            <a:stCxn id="128" idx="3"/>
            <a:endCxn id="149" idx="0"/>
          </p:cNvCxnSpPr>
          <p:nvPr/>
        </p:nvCxnSpPr>
        <p:spPr>
          <a:xfrm flipH="1">
            <a:off x="4641152" y="2031104"/>
            <a:ext cx="349081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>
            <a:stCxn id="128" idx="5"/>
            <a:endCxn id="150" idx="0"/>
          </p:cNvCxnSpPr>
          <p:nvPr/>
        </p:nvCxnSpPr>
        <p:spPr>
          <a:xfrm>
            <a:off x="5372071" y="2031104"/>
            <a:ext cx="344705" cy="7756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2601768" y="41726"/>
            <a:ext cx="900384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dirty="0" smtClean="0"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[1, 2, 3]</a:t>
            </a:r>
            <a:endParaRPr lang="ko-KR" altLang="en-US" sz="1400" dirty="0"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2" name="직선 연결선 21"/>
          <p:cNvCxnSpPr/>
          <p:nvPr/>
        </p:nvCxnSpPr>
        <p:spPr>
          <a:xfrm flipH="1"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71323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28589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41323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41323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28589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 flipH="1"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7068312" y="3885787"/>
            <a:ext cx="2700000" cy="2700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6640977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9768312" y="64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9768312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640977" y="375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4" name="직선 화살표 연결선 33"/>
          <p:cNvCxnSpPr>
            <a:stCxn id="30" idx="3"/>
          </p:cNvCxnSpPr>
          <p:nvPr/>
        </p:nvCxnSpPr>
        <p:spPr>
          <a:xfrm flipV="1">
            <a:off x="7068312" y="3885787"/>
            <a:ext cx="0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>
            <a:stCxn id="30" idx="3"/>
            <a:endCxn id="31" idx="1"/>
          </p:cNvCxnSpPr>
          <p:nvPr/>
        </p:nvCxnSpPr>
        <p:spPr>
          <a:xfrm>
            <a:off x="7068312" y="6585787"/>
            <a:ext cx="2700000" cy="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>
            <a:stCxn id="30" idx="3"/>
            <a:endCxn id="32" idx="1"/>
          </p:cNvCxnSpPr>
          <p:nvPr/>
        </p:nvCxnSpPr>
        <p:spPr>
          <a:xfrm flipV="1">
            <a:off x="7068312" y="3885787"/>
            <a:ext cx="2700000" cy="270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640976" y="510404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8204644" y="659451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9009316" y="468342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1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직선 연결선 36"/>
          <p:cNvCxnSpPr/>
          <p:nvPr/>
        </p:nvCxnSpPr>
        <p:spPr>
          <a:xfrm flipH="1">
            <a:off x="512378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1221376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5043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3351549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822490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794040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8" name="직선 연결선 57"/>
          <p:cNvCxnSpPr/>
          <p:nvPr/>
        </p:nvCxnSpPr>
        <p:spPr>
          <a:xfrm flipH="1">
            <a:off x="4806091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/>
          <p:cNvCxnSpPr/>
          <p:nvPr/>
        </p:nvCxnSpPr>
        <p:spPr>
          <a:xfrm>
            <a:off x="5515089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/>
          <p:cNvSpPr/>
          <p:nvPr/>
        </p:nvSpPr>
        <p:spPr>
          <a:xfrm>
            <a:off x="4378756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7645262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6116203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5087753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64" name="직선 화살표 연결선 63"/>
          <p:cNvCxnSpPr>
            <a:stCxn id="60" idx="3"/>
            <a:endCxn id="62" idx="1"/>
          </p:cNvCxnSpPr>
          <p:nvPr/>
        </p:nvCxnSpPr>
        <p:spPr>
          <a:xfrm flipV="1">
            <a:off x="4806091" y="1798056"/>
            <a:ext cx="1310112" cy="1350000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>
            <a:stCxn id="60" idx="3"/>
            <a:endCxn id="63" idx="3"/>
          </p:cNvCxnSpPr>
          <p:nvPr/>
        </p:nvCxnSpPr>
        <p:spPr>
          <a:xfrm flipV="1">
            <a:off x="4806091" y="448056"/>
            <a:ext cx="708997" cy="270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/>
          <p:cNvCxnSpPr>
            <a:stCxn id="60" idx="3"/>
            <a:endCxn id="61" idx="1"/>
          </p:cNvCxnSpPr>
          <p:nvPr/>
        </p:nvCxnSpPr>
        <p:spPr>
          <a:xfrm flipV="1">
            <a:off x="4806091" y="2581372"/>
            <a:ext cx="2839171" cy="566684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/>
          <p:cNvSpPr/>
          <p:nvPr/>
        </p:nvSpPr>
        <p:spPr>
          <a:xfrm>
            <a:off x="560197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v1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6116202" y="288457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v3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4660418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v2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6" name="직선 연결선 75"/>
          <p:cNvCxnSpPr/>
          <p:nvPr/>
        </p:nvCxnSpPr>
        <p:spPr>
          <a:xfrm flipH="1">
            <a:off x="8727653" y="1837944"/>
            <a:ext cx="1310112" cy="131011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/>
          <p:cNvCxnSpPr/>
          <p:nvPr/>
        </p:nvCxnSpPr>
        <p:spPr>
          <a:xfrm>
            <a:off x="9436651" y="448056"/>
            <a:ext cx="2130173" cy="21301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/>
          <p:cNvSpPr/>
          <p:nvPr/>
        </p:nvSpPr>
        <p:spPr>
          <a:xfrm>
            <a:off x="8300318" y="30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11566824" y="244963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0" name="직사각형 79"/>
          <p:cNvSpPr/>
          <p:nvPr/>
        </p:nvSpPr>
        <p:spPr>
          <a:xfrm>
            <a:off x="10037765" y="166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1" name="직사각형 80"/>
          <p:cNvSpPr/>
          <p:nvPr/>
        </p:nvSpPr>
        <p:spPr>
          <a:xfrm>
            <a:off x="9009315" y="3163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82" name="직선 화살표 연결선 81"/>
          <p:cNvCxnSpPr>
            <a:stCxn id="81" idx="3"/>
          </p:cNvCxnSpPr>
          <p:nvPr/>
        </p:nvCxnSpPr>
        <p:spPr>
          <a:xfrm>
            <a:off x="9436650" y="448056"/>
            <a:ext cx="2130174" cy="2133316"/>
          </a:xfrm>
          <a:prstGeom prst="straightConnector1">
            <a:avLst/>
          </a:prstGeom>
          <a:ln w="12700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81" idx="3"/>
            <a:endCxn id="80" idx="1"/>
          </p:cNvCxnSpPr>
          <p:nvPr/>
        </p:nvCxnSpPr>
        <p:spPr>
          <a:xfrm>
            <a:off x="9436650" y="448056"/>
            <a:ext cx="601115" cy="1350000"/>
          </a:xfrm>
          <a:prstGeom prst="straightConnector1">
            <a:avLst/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/>
          <p:cNvCxnSpPr>
            <a:stCxn id="81" idx="3"/>
            <a:endCxn id="78" idx="3"/>
          </p:cNvCxnSpPr>
          <p:nvPr/>
        </p:nvCxnSpPr>
        <p:spPr>
          <a:xfrm flipH="1">
            <a:off x="8727653" y="448056"/>
            <a:ext cx="708997" cy="2700000"/>
          </a:xfrm>
          <a:prstGeom prst="straightConnector1">
            <a:avLst/>
          </a:prstGeom>
          <a:ln w="12700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/>
          <p:cNvSpPr/>
          <p:nvPr/>
        </p:nvSpPr>
        <p:spPr>
          <a:xfrm>
            <a:off x="10807169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v4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6" name="직사각형 85"/>
          <p:cNvSpPr/>
          <p:nvPr/>
        </p:nvSpPr>
        <p:spPr>
          <a:xfrm>
            <a:off x="8654816" y="160044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v6</a:t>
            </a:r>
            <a:endParaRPr lang="ko-KR" altLang="en-US" sz="14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9420793" y="11578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v5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0" name="직선 연결선 49"/>
          <p:cNvCxnSpPr/>
          <p:nvPr/>
        </p:nvCxnSpPr>
        <p:spPr>
          <a:xfrm flipH="1">
            <a:off x="6517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/>
          <p:cNvCxnSpPr/>
          <p:nvPr/>
        </p:nvCxnSpPr>
        <p:spPr>
          <a:xfrm>
            <a:off x="1481328" y="5110536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2244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818872" y="631633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2398248" y="4036963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053993" y="4910215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56" name="직선 연결선 55"/>
          <p:cNvCxnSpPr/>
          <p:nvPr/>
        </p:nvCxnSpPr>
        <p:spPr>
          <a:xfrm flipH="1">
            <a:off x="3852144" y="4168704"/>
            <a:ext cx="1746504" cy="174650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/>
          <p:cNvCxnSpPr/>
          <p:nvPr/>
        </p:nvCxnSpPr>
        <p:spPr>
          <a:xfrm>
            <a:off x="5589504" y="4172429"/>
            <a:ext cx="1337544" cy="1337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직사각형 64"/>
          <p:cNvSpPr/>
          <p:nvPr/>
        </p:nvSpPr>
        <p:spPr>
          <a:xfrm>
            <a:off x="3424809" y="57793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27048" y="5378232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598648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5162169" y="3972108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71" name="직선 연결선 70"/>
          <p:cNvCxnSpPr/>
          <p:nvPr/>
        </p:nvCxnSpPr>
        <p:spPr>
          <a:xfrm flipH="1">
            <a:off x="8271216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/>
          <p:cNvCxnSpPr/>
          <p:nvPr/>
        </p:nvCxnSpPr>
        <p:spPr>
          <a:xfrm flipH="1">
            <a:off x="10301184" y="4208571"/>
            <a:ext cx="12842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/>
          <p:cNvSpPr/>
          <p:nvPr/>
        </p:nvSpPr>
        <p:spPr>
          <a:xfrm>
            <a:off x="11585448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9873849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9555480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7843881" y="4076830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92" name="직선 연결선 91"/>
          <p:cNvCxnSpPr>
            <a:stCxn id="93" idx="1"/>
          </p:cNvCxnSpPr>
          <p:nvPr/>
        </p:nvCxnSpPr>
        <p:spPr>
          <a:xfrm flipH="1">
            <a:off x="8271216" y="5381110"/>
            <a:ext cx="331423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11585448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P4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9128145" y="5110536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P3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10301184" y="5107224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P2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7843881" y="5249369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P1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36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786288"/>
              </p:ext>
            </p:extLst>
          </p:nvPr>
        </p:nvGraphicFramePr>
        <p:xfrm>
          <a:off x="267208" y="1293499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7" name="오른쪽 화살표 26"/>
          <p:cNvSpPr/>
          <p:nvPr/>
        </p:nvSpPr>
        <p:spPr>
          <a:xfrm rot="5400000">
            <a:off x="160062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2064790" y="828856"/>
            <a:ext cx="201343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배열에 대해 정렬한 새로운 배열을 얻는다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917871"/>
              </p:ext>
            </p:extLst>
          </p:nvPr>
        </p:nvGraphicFramePr>
        <p:xfrm>
          <a:off x="5031216" y="267696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복사 배열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0" name="표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5031216" y="1316711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1" name="직사각형 30"/>
          <p:cNvSpPr/>
          <p:nvPr/>
        </p:nvSpPr>
        <p:spPr>
          <a:xfrm>
            <a:off x="8326620" y="1298423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8326620" y="1658423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3" name="오른쪽 화살표 32"/>
          <p:cNvSpPr/>
          <p:nvPr/>
        </p:nvSpPr>
        <p:spPr>
          <a:xfrm rot="5400000">
            <a:off x="6282802" y="808183"/>
            <a:ext cx="432000" cy="304828"/>
          </a:xfrm>
          <a:prstGeom prst="rightArrow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6746970" y="828856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정렬된 배열에 대해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배열의 숫자를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인덱스를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로 하는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만든다 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3310304"/>
              </p:ext>
            </p:extLst>
          </p:nvPr>
        </p:nvGraphicFramePr>
        <p:xfrm>
          <a:off x="267208" y="2654280"/>
          <a:ext cx="3240000" cy="3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원본 배열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402982"/>
              </p:ext>
            </p:extLst>
          </p:nvPr>
        </p:nvGraphicFramePr>
        <p:xfrm>
          <a:off x="267208" y="3767303"/>
          <a:ext cx="3240000" cy="7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해시 맵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-1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5785759"/>
                  </a:ext>
                </a:extLst>
              </a:tr>
            </a:tbl>
          </a:graphicData>
        </a:graphic>
      </p:graphicFrame>
      <p:sp>
        <p:nvSpPr>
          <p:cNvPr id="37" name="직사각형 36"/>
          <p:cNvSpPr/>
          <p:nvPr/>
        </p:nvSpPr>
        <p:spPr>
          <a:xfrm>
            <a:off x="3562612" y="3749015"/>
            <a:ext cx="36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key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3562612" y="4109015"/>
            <a:ext cx="55069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r>
              <a:rPr lang="en-US" altLang="ko-KR" sz="14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value</a:t>
            </a:r>
            <a:endParaRPr lang="ko-KR" altLang="en-US" sz="14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" name="꺾인 연결선 2"/>
          <p:cNvCxnSpPr/>
          <p:nvPr/>
        </p:nvCxnSpPr>
        <p:spPr>
          <a:xfrm rot="16200000" flipH="1">
            <a:off x="1316901" y="3196995"/>
            <a:ext cx="753023" cy="387592"/>
          </a:xfrm>
          <a:prstGeom prst="bentConnector3">
            <a:avLst/>
          </a:prstGeom>
          <a:ln w="12700">
            <a:solidFill>
              <a:srgbClr val="E6215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꺾인 연결선 40"/>
          <p:cNvCxnSpPr/>
          <p:nvPr/>
        </p:nvCxnSpPr>
        <p:spPr>
          <a:xfrm rot="16200000" flipH="1">
            <a:off x="2403770" y="2850792"/>
            <a:ext cx="753023" cy="1080000"/>
          </a:xfrm>
          <a:prstGeom prst="bentConnector3">
            <a:avLst/>
          </a:prstGeom>
          <a:ln w="12700">
            <a:solidFill>
              <a:srgbClr val="15D3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5400000" flipH="1" flipV="1">
            <a:off x="2582907" y="3084793"/>
            <a:ext cx="753023" cy="612000"/>
          </a:xfrm>
          <a:prstGeom prst="bentConnector3">
            <a:avLst>
              <a:gd name="adj1" fmla="val 28142"/>
            </a:avLst>
          </a:prstGeom>
          <a:ln w="12700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오른쪽 화살표 46"/>
          <p:cNvSpPr/>
          <p:nvPr/>
        </p:nvSpPr>
        <p:spPr>
          <a:xfrm rot="5400000">
            <a:off x="1600622" y="4709624"/>
            <a:ext cx="432000" cy="304828"/>
          </a:xfrm>
          <a:prstGeom prst="rightArrow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2064790" y="4730297"/>
            <a:ext cx="349279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ctr"/>
          <a:lstStyle/>
          <a:p>
            <a:pPr latinLnBrk="0"/>
            <a:r>
              <a:rPr lang="en-US" altLang="ko-KR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3. 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원본 배열과 해시 </a:t>
            </a:r>
            <a:r>
              <a:rPr lang="ko-KR" altLang="en-US" sz="14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맵을</a:t>
            </a:r>
            <a:r>
              <a:rPr lang="ko-KR" altLang="en-US" sz="14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활용하여 원하는 작업을 수행한다</a:t>
            </a:r>
            <a:endParaRPr lang="ko-KR" altLang="en-US" sz="14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1048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082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1"/>
                </a:solidFill>
              </a:rPr>
              <a:t>2</a:t>
            </a:r>
            <a:r>
              <a:rPr lang="en-US" altLang="ko-KR" dirty="0" smtClean="0"/>
              <a:t> 3 1 3 4 2 2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151236"/>
              </p:ext>
            </p:extLst>
          </p:nvPr>
        </p:nvGraphicFramePr>
        <p:xfrm>
          <a:off x="678468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74105"/>
              </p:ext>
            </p:extLst>
          </p:nvPr>
        </p:nvGraphicFramePr>
        <p:xfrm>
          <a:off x="1696563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8306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3 4 2 2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24198"/>
              </p:ext>
            </p:extLst>
          </p:nvPr>
        </p:nvGraphicFramePr>
        <p:xfrm>
          <a:off x="297887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140258"/>
              </p:ext>
            </p:extLst>
          </p:nvPr>
        </p:nvGraphicFramePr>
        <p:xfrm>
          <a:off x="399696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320233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3 &gt; 1</a:t>
            </a:r>
            <a:endParaRPr lang="ko-KR" alt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678468" y="44643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/>
              <a:t>초기값 최소 </a:t>
            </a:r>
            <a:r>
              <a:rPr lang="ko-KR" altLang="en-US" sz="1200" dirty="0" err="1" smtClean="0"/>
              <a:t>힙</a:t>
            </a:r>
            <a:r>
              <a:rPr lang="ko-KR" altLang="en-US" sz="1200" dirty="0" smtClean="0"/>
              <a:t> 삽입</a:t>
            </a:r>
            <a:endParaRPr lang="ko-KR" alt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678468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978870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8529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</a:t>
            </a:r>
            <a:r>
              <a:rPr lang="en-US" altLang="ko-KR" b="1" dirty="0" smtClean="0">
                <a:solidFill>
                  <a:schemeClr val="accent6"/>
                </a:solidFill>
              </a:rPr>
              <a:t>3</a:t>
            </a:r>
            <a:r>
              <a:rPr lang="en-US" altLang="ko-KR" b="1" dirty="0" smtClean="0"/>
              <a:t> </a:t>
            </a:r>
            <a:r>
              <a:rPr lang="en-US" altLang="ko-KR" b="1" dirty="0" smtClean="0">
                <a:solidFill>
                  <a:schemeClr val="accent1"/>
                </a:solidFill>
              </a:rPr>
              <a:t>4</a:t>
            </a:r>
            <a:r>
              <a:rPr lang="en-US" altLang="ko-KR" b="1" dirty="0" smtClean="0"/>
              <a:t> </a:t>
            </a:r>
            <a:r>
              <a:rPr lang="en-US" altLang="ko-KR" dirty="0" smtClean="0"/>
              <a:t>2 2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18669"/>
              </p:ext>
            </p:extLst>
          </p:nvPr>
        </p:nvGraphicFramePr>
        <p:xfrm>
          <a:off x="5281105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699125"/>
              </p:ext>
            </p:extLst>
          </p:nvPr>
        </p:nvGraphicFramePr>
        <p:xfrm>
          <a:off x="6299200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5615089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4 &gt; 3</a:t>
            </a:r>
            <a:endParaRPr lang="ko-KR" alt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5196000" y="2722412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02778" y="11873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87530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6"/>
                </a:solidFill>
              </a:rPr>
              <a:t>3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4</a:t>
            </a:r>
            <a:r>
              <a:rPr lang="en-US" altLang="ko-KR" dirty="0"/>
              <a:t> 2 2</a:t>
            </a:r>
            <a:endParaRPr lang="ko-KR" altLang="en-US" dirty="0"/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290981"/>
              </p:ext>
            </p:extLst>
          </p:nvPr>
        </p:nvGraphicFramePr>
        <p:xfrm>
          <a:off x="7586897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694901"/>
              </p:ext>
            </p:extLst>
          </p:nvPr>
        </p:nvGraphicFramePr>
        <p:xfrm>
          <a:off x="8604992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7928260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4 &gt; 3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7586897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889765" y="94267"/>
            <a:ext cx="1621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2 3 1 3 4 </a:t>
            </a:r>
            <a:r>
              <a:rPr lang="en-US" altLang="ko-KR" b="1" dirty="0">
                <a:solidFill>
                  <a:schemeClr val="accent1"/>
                </a:solidFill>
              </a:rPr>
              <a:t>2</a:t>
            </a:r>
            <a:r>
              <a:rPr lang="en-US" altLang="ko-KR" b="1" dirty="0"/>
              <a:t> </a:t>
            </a:r>
            <a:r>
              <a:rPr lang="en-US" altLang="ko-KR" b="1" dirty="0">
                <a:solidFill>
                  <a:schemeClr val="accent6"/>
                </a:solidFill>
              </a:rPr>
              <a:t>2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9891447"/>
              </p:ext>
            </p:extLst>
          </p:nvPr>
        </p:nvGraphicFramePr>
        <p:xfrm>
          <a:off x="9888499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3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323153"/>
              </p:ext>
            </p:extLst>
          </p:nvPr>
        </p:nvGraphicFramePr>
        <p:xfrm>
          <a:off x="10906594" y="795079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27" name="TextBox 26"/>
          <p:cNvSpPr txBox="1"/>
          <p:nvPr/>
        </p:nvSpPr>
        <p:spPr>
          <a:xfrm>
            <a:off x="10229862" y="446432"/>
            <a:ext cx="938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/>
              <a:t>2 == 2</a:t>
            </a:r>
            <a:endParaRPr lang="ko-KR" altLang="en-US" sz="1400" dirty="0"/>
          </a:p>
        </p:txBody>
      </p:sp>
      <p:sp>
        <p:nvSpPr>
          <p:cNvPr id="28" name="TextBox 27"/>
          <p:cNvSpPr txBox="1"/>
          <p:nvPr/>
        </p:nvSpPr>
        <p:spPr>
          <a:xfrm>
            <a:off x="9888499" y="2722412"/>
            <a:ext cx="1621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34" name="이등변 삼각형 33"/>
          <p:cNvSpPr/>
          <p:nvPr/>
        </p:nvSpPr>
        <p:spPr>
          <a:xfrm rot="5400000">
            <a:off x="2191297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이등변 삼각형 34"/>
          <p:cNvSpPr/>
          <p:nvPr/>
        </p:nvSpPr>
        <p:spPr>
          <a:xfrm rot="5400000">
            <a:off x="4491009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이등변 삼각형 35"/>
          <p:cNvSpPr/>
          <p:nvPr/>
        </p:nvSpPr>
        <p:spPr>
          <a:xfrm rot="5400000">
            <a:off x="6794706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이등변 삼각형 36"/>
          <p:cNvSpPr/>
          <p:nvPr/>
        </p:nvSpPr>
        <p:spPr>
          <a:xfrm rot="5400000">
            <a:off x="9100498" y="1632179"/>
            <a:ext cx="900000" cy="180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accent6"/>
                </a:solidFill>
              </a:rPr>
              <a:t>2</a:t>
            </a:r>
            <a:r>
              <a:rPr lang="en-US" altLang="ko-KR" dirty="0" smtClean="0"/>
              <a:t> 3 1 3 4</a:t>
            </a:r>
            <a:endParaRPr lang="ko-KR" altLang="en-US" dirty="0"/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253320"/>
              </p:ext>
            </p:extLst>
          </p:nvPr>
        </p:nvGraphicFramePr>
        <p:xfrm>
          <a:off x="2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0" name="표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33811"/>
              </p:ext>
            </p:extLst>
          </p:nvPr>
        </p:nvGraphicFramePr>
        <p:xfrm>
          <a:off x="10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23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</a:t>
            </a:r>
            <a:r>
              <a:rPr lang="en-US" altLang="ko-KR" b="1" dirty="0" smtClean="0">
                <a:solidFill>
                  <a:schemeClr val="accent1"/>
                </a:solidFill>
              </a:rPr>
              <a:t>3</a:t>
            </a:r>
            <a:r>
              <a:rPr lang="en-US" altLang="ko-KR" dirty="0" smtClean="0"/>
              <a:t> 1 3 4</a:t>
            </a:r>
            <a:endParaRPr lang="ko-KR" altLang="en-US" dirty="0"/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603860"/>
              </p:ext>
            </p:extLst>
          </p:nvPr>
        </p:nvGraphicFramePr>
        <p:xfrm>
          <a:off x="23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1236766"/>
              </p:ext>
            </p:extLst>
          </p:nvPr>
        </p:nvGraphicFramePr>
        <p:xfrm>
          <a:off x="31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45" name="TextBox 44"/>
          <p:cNvSpPr txBox="1"/>
          <p:nvPr/>
        </p:nvSpPr>
        <p:spPr>
          <a:xfrm>
            <a:off x="57193" y="4097616"/>
            <a:ext cx="1827614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크기 동일</a:t>
            </a:r>
            <a:r>
              <a:rPr lang="en-US" altLang="ko-KR" sz="1100" dirty="0"/>
              <a:t> </a:t>
            </a:r>
            <a:r>
              <a:rPr lang="ko-KR" altLang="en-US" sz="1100" dirty="0" smtClean="0"/>
              <a:t>최대 </a:t>
            </a:r>
            <a:r>
              <a:rPr lang="ko-KR" altLang="en-US" sz="1100" dirty="0" err="1" smtClean="0"/>
              <a:t>힙</a:t>
            </a:r>
            <a:r>
              <a:rPr lang="ko-KR" altLang="en-US" sz="1100" dirty="0" smtClean="0"/>
              <a:t> 삽입</a:t>
            </a:r>
            <a:endParaRPr lang="ko-KR" altLang="en-US" sz="11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3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3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</a:t>
            </a:r>
            <a:r>
              <a:rPr lang="en-US" altLang="ko-KR" b="1" dirty="0" smtClean="0">
                <a:solidFill>
                  <a:schemeClr val="accent6"/>
                </a:solidFill>
              </a:rPr>
              <a:t>1</a:t>
            </a:r>
            <a:r>
              <a:rPr lang="en-US" altLang="ko-KR" dirty="0" smtClean="0"/>
              <a:t> 3 4</a:t>
            </a:r>
            <a:endParaRPr lang="ko-KR" altLang="en-US" dirty="0"/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255726"/>
              </p:ext>
            </p:extLst>
          </p:nvPr>
        </p:nvGraphicFramePr>
        <p:xfrm>
          <a:off x="43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548476"/>
              </p:ext>
            </p:extLst>
          </p:nvPr>
        </p:nvGraphicFramePr>
        <p:xfrm>
          <a:off x="51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4" name="TextBox 53"/>
          <p:cNvSpPr txBox="1"/>
          <p:nvPr/>
        </p:nvSpPr>
        <p:spPr>
          <a:xfrm>
            <a:off x="64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</a:t>
            </a:r>
            <a:r>
              <a:rPr lang="en-US" altLang="ko-KR" b="1" dirty="0">
                <a:solidFill>
                  <a:schemeClr val="accent1"/>
                </a:solidFill>
              </a:rPr>
              <a:t>3</a:t>
            </a:r>
            <a:r>
              <a:rPr lang="en-US" altLang="ko-KR" dirty="0"/>
              <a:t> </a:t>
            </a:r>
            <a:r>
              <a:rPr lang="en-US" altLang="ko-KR" dirty="0" smtClean="0"/>
              <a:t>4</a:t>
            </a:r>
            <a:endParaRPr lang="ko-KR" altLang="en-US" dirty="0"/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60082"/>
              </p:ext>
            </p:extLst>
          </p:nvPr>
        </p:nvGraphicFramePr>
        <p:xfrm>
          <a:off x="64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56" name="표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034334"/>
              </p:ext>
            </p:extLst>
          </p:nvPr>
        </p:nvGraphicFramePr>
        <p:xfrm>
          <a:off x="72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58" name="TextBox 57"/>
          <p:cNvSpPr txBox="1"/>
          <p:nvPr/>
        </p:nvSpPr>
        <p:spPr>
          <a:xfrm>
            <a:off x="64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845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dirty="0"/>
          </a:p>
        </p:txBody>
      </p:sp>
      <p:graphicFrame>
        <p:nvGraphicFramePr>
          <p:cNvPr id="60" name="표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668311"/>
              </p:ext>
            </p:extLst>
          </p:nvPr>
        </p:nvGraphicFramePr>
        <p:xfrm>
          <a:off x="845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54809"/>
              </p:ext>
            </p:extLst>
          </p:nvPr>
        </p:nvGraphicFramePr>
        <p:xfrm>
          <a:off x="928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4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67" name="이등변 삼각형 66"/>
          <p:cNvSpPr/>
          <p:nvPr/>
        </p:nvSpPr>
        <p:spPr>
          <a:xfrm rot="5400000">
            <a:off x="15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/>
          <p:cNvSpPr txBox="1"/>
          <p:nvPr/>
        </p:nvSpPr>
        <p:spPr>
          <a:xfrm>
            <a:off x="435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2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9079873" y="4765450"/>
            <a:ext cx="1822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ea typeface="+mj-ea"/>
              </a:rPr>
              <a:t>&lt;</a:t>
            </a:r>
            <a:endParaRPr lang="ko-KR" altLang="en-US" sz="14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8271000" y="6329470"/>
            <a:ext cx="1800000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chemeClr val="accent1"/>
                </a:solidFill>
                <a:ea typeface="+mj-ea"/>
              </a:rPr>
              <a:t>최소 </a:t>
            </a:r>
            <a:r>
              <a:rPr lang="ko-KR" altLang="en-US" sz="1200" b="1" dirty="0" err="1" smtClean="0">
                <a:solidFill>
                  <a:schemeClr val="accent1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1"/>
                </a:solidFill>
                <a:ea typeface="+mj-ea"/>
              </a:rPr>
              <a:t>[0]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 &lt; </a:t>
            </a:r>
            <a:r>
              <a:rPr lang="ko-KR" altLang="en-US" sz="1200" b="1" dirty="0" smtClean="0">
                <a:solidFill>
                  <a:schemeClr val="accent6"/>
                </a:solidFill>
                <a:ea typeface="+mj-ea"/>
              </a:rPr>
              <a:t>최대 </a:t>
            </a:r>
            <a:r>
              <a:rPr lang="ko-KR" altLang="en-US" sz="1200" b="1" dirty="0" err="1" smtClean="0">
                <a:solidFill>
                  <a:schemeClr val="accent6"/>
                </a:solidFill>
                <a:ea typeface="+mj-ea"/>
              </a:rPr>
              <a:t>힙</a:t>
            </a:r>
            <a:r>
              <a:rPr lang="en-US" altLang="ko-KR" sz="1200" b="1" dirty="0" smtClean="0">
                <a:solidFill>
                  <a:schemeClr val="accent6"/>
                </a:solidFill>
                <a:ea typeface="+mj-ea"/>
              </a:rPr>
              <a:t>[0]</a:t>
            </a:r>
          </a:p>
          <a:p>
            <a:pPr algn="ctr"/>
            <a:r>
              <a:rPr lang="ko-KR" altLang="en-US" sz="1200" b="1" dirty="0" err="1" smtClean="0">
                <a:solidFill>
                  <a:srgbClr val="FF0000"/>
                </a:solidFill>
                <a:ea typeface="+mj-ea"/>
              </a:rPr>
              <a:t>스왑</a:t>
            </a:r>
            <a:r>
              <a:rPr lang="ko-KR" altLang="en-US" sz="1200" b="1" dirty="0" smtClean="0">
                <a:solidFill>
                  <a:srgbClr val="FF0000"/>
                </a:solidFill>
                <a:ea typeface="+mj-ea"/>
              </a:rPr>
              <a:t> 필요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!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0501000" y="3682273"/>
            <a:ext cx="144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2 3 1 3 </a:t>
            </a:r>
            <a:r>
              <a:rPr lang="en-US" altLang="ko-KR" b="1" dirty="0" smtClean="0">
                <a:solidFill>
                  <a:schemeClr val="accent6"/>
                </a:solidFill>
              </a:rPr>
              <a:t>4</a:t>
            </a:r>
            <a:endParaRPr lang="ko-KR" altLang="en-US" b="1" dirty="0">
              <a:solidFill>
                <a:schemeClr val="accent6"/>
              </a:solidFill>
            </a:endParaRPr>
          </a:p>
        </p:txBody>
      </p: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3328094"/>
              </p:ext>
            </p:extLst>
          </p:nvPr>
        </p:nvGraphicFramePr>
        <p:xfrm>
          <a:off x="10501000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최소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15734"/>
              </p:ext>
            </p:extLst>
          </p:nvPr>
        </p:nvGraphicFramePr>
        <p:xfrm>
          <a:off x="11333495" y="4402137"/>
          <a:ext cx="607505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7505">
                  <a:extLst>
                    <a:ext uri="{9D8B030D-6E8A-4147-A177-3AD203B41FA5}">
                      <a16:colId xmlns:a16="http://schemas.microsoft.com/office/drawing/2014/main" val="1222200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최대 </a:t>
                      </a:r>
                      <a:r>
                        <a:rPr lang="ko-KR" altLang="en-US" sz="1200" dirty="0" err="1" smtClean="0"/>
                        <a:t>힙</a:t>
                      </a:r>
                      <a:endParaRPr lang="ko-KR" altLang="en-US" sz="12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504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ko-KR" altLang="en-US" sz="1200" b="1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8746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2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46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1</a:t>
                      </a:r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360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119572"/>
                  </a:ext>
                </a:extLst>
              </a:tr>
            </a:tbl>
          </a:graphicData>
        </a:graphic>
      </p:graphicFrame>
      <p:sp>
        <p:nvSpPr>
          <p:cNvPr id="74" name="TextBox 73"/>
          <p:cNvSpPr txBox="1"/>
          <p:nvPr/>
        </p:nvSpPr>
        <p:spPr>
          <a:xfrm>
            <a:off x="10501000" y="6329470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 smtClean="0">
                <a:ea typeface="+mj-ea"/>
              </a:rPr>
              <a:t>중간값</a:t>
            </a:r>
            <a:r>
              <a:rPr lang="en-US" altLang="ko-KR" sz="1200" dirty="0" smtClean="0">
                <a:ea typeface="+mj-ea"/>
              </a:rPr>
              <a:t>: </a:t>
            </a:r>
            <a:r>
              <a:rPr lang="en-US" altLang="ko-KR" sz="1200" b="1" dirty="0" smtClean="0">
                <a:solidFill>
                  <a:srgbClr val="FF0000"/>
                </a:solidFill>
                <a:ea typeface="+mj-ea"/>
              </a:rPr>
              <a:t>3</a:t>
            </a:r>
            <a:endParaRPr lang="ko-KR" altLang="en-US" sz="1200" b="1" dirty="0">
              <a:solidFill>
                <a:srgbClr val="FF0000"/>
              </a:solidFill>
              <a:ea typeface="+mj-ea"/>
            </a:endParaRPr>
          </a:p>
        </p:txBody>
      </p:sp>
      <p:sp>
        <p:nvSpPr>
          <p:cNvPr id="78" name="이등변 삼각형 77"/>
          <p:cNvSpPr/>
          <p:nvPr/>
        </p:nvSpPr>
        <p:spPr>
          <a:xfrm rot="5400000">
            <a:off x="36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이등변 삼각형 78"/>
          <p:cNvSpPr/>
          <p:nvPr/>
        </p:nvSpPr>
        <p:spPr>
          <a:xfrm rot="5400000">
            <a:off x="56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이등변 삼각형 79"/>
          <p:cNvSpPr/>
          <p:nvPr/>
        </p:nvSpPr>
        <p:spPr>
          <a:xfrm rot="5400000">
            <a:off x="771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1" name="이등변 삼각형 80"/>
          <p:cNvSpPr/>
          <p:nvPr/>
        </p:nvSpPr>
        <p:spPr>
          <a:xfrm rot="5400000">
            <a:off x="9764000" y="5464052"/>
            <a:ext cx="864000" cy="108000"/>
          </a:xfrm>
          <a:prstGeom prst="triangl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28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 flipH="1">
            <a:off x="721895" y="2203807"/>
            <a:ext cx="310896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721895" y="523122"/>
            <a:ext cx="0" cy="16920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04592" y="381755"/>
            <a:ext cx="51730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개수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30855" y="2072066"/>
            <a:ext cx="67376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결정값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6309" y="1602003"/>
            <a:ext cx="353870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640080" y="1733744"/>
            <a:ext cx="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1734999" y="1701948"/>
            <a:ext cx="0" cy="501859"/>
          </a:xfrm>
          <a:prstGeom prst="line">
            <a:avLst/>
          </a:prstGeom>
          <a:ln w="12700">
            <a:solidFill>
              <a:srgbClr val="15D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1521331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ko-KR" altLang="en-US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답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1157483" y="1337890"/>
            <a:ext cx="0" cy="86591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3265415" y="2040192"/>
            <a:ext cx="0" cy="163615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943815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st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051747" y="2235681"/>
            <a:ext cx="42733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err="1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ed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211449" y="1867280"/>
            <a:ext cx="0" cy="336527"/>
          </a:xfrm>
          <a:prstGeom prst="line">
            <a:avLst/>
          </a:prstGeom>
          <a:ln w="12700"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원호 16"/>
          <p:cNvSpPr/>
          <p:nvPr/>
        </p:nvSpPr>
        <p:spPr>
          <a:xfrm rot="10800000">
            <a:off x="1054433" y="0"/>
            <a:ext cx="5144236" cy="2040191"/>
          </a:xfrm>
          <a:prstGeom prst="arc">
            <a:avLst/>
          </a:prstGeom>
          <a:ln w="28575">
            <a:solidFill>
              <a:srgbClr val="1D75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1908792" y="2235681"/>
            <a:ext cx="60531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mid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>
            <a:off x="721895" y="1733822"/>
            <a:ext cx="1013104" cy="0"/>
          </a:xfrm>
          <a:prstGeom prst="line">
            <a:avLst/>
          </a:prstGeom>
          <a:ln w="12700">
            <a:solidFill>
              <a:srgbClr val="15D3B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/>
          <p:cNvCxnSpPr/>
          <p:nvPr/>
        </p:nvCxnSpPr>
        <p:spPr>
          <a:xfrm flipH="1">
            <a:off x="7117781" y="2203807"/>
            <a:ext cx="3108960" cy="0"/>
          </a:xfrm>
          <a:prstGeom prst="line">
            <a:avLst/>
          </a:prstGeom>
          <a:ln w="190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>
            <a:off x="7117781" y="523122"/>
            <a:ext cx="0" cy="1692000"/>
          </a:xfrm>
          <a:prstGeom prst="line">
            <a:avLst/>
          </a:prstGeom>
          <a:ln w="19050">
            <a:solidFill>
              <a:schemeClr val="tx1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6600478" y="381755"/>
            <a:ext cx="517303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개수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0226741" y="2072066"/>
            <a:ext cx="67376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결정값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6682195" y="1602003"/>
            <a:ext cx="353870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t"/>
          <a:lstStyle/>
          <a:p>
            <a:pPr algn="ctr"/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N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7035966" y="1733744"/>
            <a:ext cx="144000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자유형 49"/>
          <p:cNvSpPr/>
          <p:nvPr/>
        </p:nvSpPr>
        <p:spPr>
          <a:xfrm>
            <a:off x="7352474" y="1020095"/>
            <a:ext cx="2733575" cy="850617"/>
          </a:xfrm>
          <a:custGeom>
            <a:avLst/>
            <a:gdLst>
              <a:gd name="connsiteX0" fmla="*/ 0 w 2733575"/>
              <a:gd name="connsiteY0" fmla="*/ 0 h 850617"/>
              <a:gd name="connsiteX1" fmla="*/ 327259 w 2733575"/>
              <a:gd name="connsiteY1" fmla="*/ 837398 h 850617"/>
              <a:gd name="connsiteX2" fmla="*/ 818148 w 2733575"/>
              <a:gd name="connsiteY2" fmla="*/ 529390 h 850617"/>
              <a:gd name="connsiteX3" fmla="*/ 1251285 w 2733575"/>
              <a:gd name="connsiteY3" fmla="*/ 750771 h 850617"/>
              <a:gd name="connsiteX4" fmla="*/ 1790299 w 2733575"/>
              <a:gd name="connsiteY4" fmla="*/ 211756 h 850617"/>
              <a:gd name="connsiteX5" fmla="*/ 2733575 w 2733575"/>
              <a:gd name="connsiteY5" fmla="*/ 760396 h 850617"/>
              <a:gd name="connsiteX6" fmla="*/ 2733575 w 2733575"/>
              <a:gd name="connsiteY6" fmla="*/ 760396 h 850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33575" h="850617">
                <a:moveTo>
                  <a:pt x="0" y="0"/>
                </a:moveTo>
                <a:cubicBezTo>
                  <a:pt x="95450" y="374583"/>
                  <a:pt x="190901" y="749166"/>
                  <a:pt x="327259" y="837398"/>
                </a:cubicBezTo>
                <a:cubicBezTo>
                  <a:pt x="463617" y="925630"/>
                  <a:pt x="664144" y="543828"/>
                  <a:pt x="818148" y="529390"/>
                </a:cubicBezTo>
                <a:cubicBezTo>
                  <a:pt x="972152" y="514952"/>
                  <a:pt x="1089260" y="803710"/>
                  <a:pt x="1251285" y="750771"/>
                </a:cubicBezTo>
                <a:cubicBezTo>
                  <a:pt x="1413310" y="697832"/>
                  <a:pt x="1543251" y="210152"/>
                  <a:pt x="1790299" y="211756"/>
                </a:cubicBezTo>
                <a:cubicBezTo>
                  <a:pt x="2037347" y="213360"/>
                  <a:pt x="2733575" y="760396"/>
                  <a:pt x="2733575" y="760396"/>
                </a:cubicBezTo>
                <a:lnTo>
                  <a:pt x="2733575" y="760396"/>
                </a:lnTo>
              </a:path>
            </a:pathLst>
          </a:custGeom>
          <a:noFill/>
          <a:ln w="28575"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033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그룹 98"/>
          <p:cNvGrpSpPr/>
          <p:nvPr/>
        </p:nvGrpSpPr>
        <p:grpSpPr>
          <a:xfrm>
            <a:off x="1529080" y="1517904"/>
            <a:ext cx="8513099" cy="4755854"/>
            <a:chOff x="1357673" y="1517904"/>
            <a:chExt cx="8513099" cy="4755854"/>
          </a:xfrm>
        </p:grpSpPr>
        <p:sp>
          <p:nvSpPr>
            <p:cNvPr id="46" name="타원 45"/>
            <p:cNvSpPr/>
            <p:nvPr/>
          </p:nvSpPr>
          <p:spPr>
            <a:xfrm>
              <a:off x="5596911" y="1517904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57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3477579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7716242" y="2675342"/>
              <a:ext cx="540000" cy="540000"/>
            </a:xfrm>
            <a:prstGeom prst="ellipse">
              <a:avLst/>
            </a:prstGeom>
            <a:solidFill>
              <a:srgbClr val="1CC9E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2479081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2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11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4476077" y="3892468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12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1897673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3034517" y="4810214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2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135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 – 0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2437673" y="573375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 – 1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3975617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 – 3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497653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4 – 4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6638066" y="3891494"/>
              <a:ext cx="540000" cy="54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24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099183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7178066" y="481118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 – 7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560299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 – 5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6638066" y="5733758"/>
              <a:ext cx="540000" cy="54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6 – 6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rgbClr val="FF0000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</a:t>
              </a:r>
              <a:endParaRPr lang="ko-KR" altLang="en-US" sz="1200" dirty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62" name="직선 연결선 61"/>
            <p:cNvCxnSpPr>
              <a:stCxn id="51" idx="3"/>
              <a:endCxn id="53" idx="0"/>
            </p:cNvCxnSpPr>
            <p:nvPr/>
          </p:nvCxnSpPr>
          <p:spPr>
            <a:xfrm flipH="1">
              <a:off x="1627673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/>
            <p:cNvCxnSpPr>
              <a:stCxn id="51" idx="5"/>
              <a:endCxn id="54" idx="0"/>
            </p:cNvCxnSpPr>
            <p:nvPr/>
          </p:nvCxnSpPr>
          <p:spPr>
            <a:xfrm>
              <a:off x="2358592" y="5271133"/>
              <a:ext cx="349081" cy="4626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/>
            <p:cNvCxnSpPr>
              <a:stCxn id="49" idx="3"/>
              <a:endCxn id="51" idx="0"/>
            </p:cNvCxnSpPr>
            <p:nvPr/>
          </p:nvCxnSpPr>
          <p:spPr>
            <a:xfrm flipH="1">
              <a:off x="2167673" y="4352413"/>
              <a:ext cx="390489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/>
            <p:cNvCxnSpPr>
              <a:stCxn id="49" idx="5"/>
              <a:endCxn id="52" idx="0"/>
            </p:cNvCxnSpPr>
            <p:nvPr/>
          </p:nvCxnSpPr>
          <p:spPr>
            <a:xfrm>
              <a:off x="2940000" y="4352413"/>
              <a:ext cx="364517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>
              <a:stCxn id="50" idx="3"/>
              <a:endCxn id="55" idx="0"/>
            </p:cNvCxnSpPr>
            <p:nvPr/>
          </p:nvCxnSpPr>
          <p:spPr>
            <a:xfrm flipH="1">
              <a:off x="4245617" y="4353387"/>
              <a:ext cx="309541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stCxn id="50" idx="5"/>
              <a:endCxn id="56" idx="0"/>
            </p:cNvCxnSpPr>
            <p:nvPr/>
          </p:nvCxnSpPr>
          <p:spPr>
            <a:xfrm>
              <a:off x="4936996" y="4353387"/>
              <a:ext cx="309540" cy="4578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>
              <a:stCxn id="47" idx="3"/>
              <a:endCxn id="49" idx="0"/>
            </p:cNvCxnSpPr>
            <p:nvPr/>
          </p:nvCxnSpPr>
          <p:spPr>
            <a:xfrm flipH="1">
              <a:off x="2749081" y="3136261"/>
              <a:ext cx="807579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/>
            <p:cNvCxnSpPr>
              <a:stCxn id="47" idx="5"/>
              <a:endCxn id="50" idx="0"/>
            </p:cNvCxnSpPr>
            <p:nvPr/>
          </p:nvCxnSpPr>
          <p:spPr>
            <a:xfrm>
              <a:off x="3938498" y="3136261"/>
              <a:ext cx="807579" cy="7562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/>
            <p:cNvCxnSpPr>
              <a:stCxn id="57" idx="3"/>
              <a:endCxn id="58" idx="0"/>
            </p:cNvCxnSpPr>
            <p:nvPr/>
          </p:nvCxnSpPr>
          <p:spPr>
            <a:xfrm flipH="1">
              <a:off x="6369183" y="4352413"/>
              <a:ext cx="34796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/>
            <p:cNvCxnSpPr>
              <a:stCxn id="57" idx="5"/>
              <a:endCxn id="59" idx="0"/>
            </p:cNvCxnSpPr>
            <p:nvPr/>
          </p:nvCxnSpPr>
          <p:spPr>
            <a:xfrm>
              <a:off x="7098985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타원 71"/>
            <p:cNvSpPr/>
            <p:nvPr/>
          </p:nvSpPr>
          <p:spPr>
            <a:xfrm>
              <a:off x="8794419" y="3891494"/>
              <a:ext cx="540000" cy="54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9</a:t>
              </a:r>
              <a:br>
                <a:rPr lang="en-US" altLang="ko-KR" sz="1200" dirty="0" smtClean="0">
                  <a:solidFill>
                    <a:schemeClr val="bg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bg2">
                      <a:lumMod val="90000"/>
                    </a:schemeClr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solidFill>
                  <a:schemeClr val="bg2">
                    <a:lumMod val="90000"/>
                  </a:schemeClr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8254419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8 – 8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7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9330772" y="4811188"/>
              <a:ext cx="540000" cy="5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9 – 9</a:t>
              </a:r>
              <a:br>
                <a:rPr lang="en-US" altLang="ko-KR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</a:br>
              <a:r>
                <a:rPr lang="en-US" altLang="ko-KR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</a:t>
              </a:r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75" name="직선 연결선 74"/>
            <p:cNvCxnSpPr>
              <a:stCxn id="72" idx="3"/>
              <a:endCxn id="73" idx="0"/>
            </p:cNvCxnSpPr>
            <p:nvPr/>
          </p:nvCxnSpPr>
          <p:spPr>
            <a:xfrm flipH="1">
              <a:off x="8524419" y="4352413"/>
              <a:ext cx="349081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72" idx="5"/>
              <a:endCxn id="74" idx="0"/>
            </p:cNvCxnSpPr>
            <p:nvPr/>
          </p:nvCxnSpPr>
          <p:spPr>
            <a:xfrm>
              <a:off x="9255338" y="4352413"/>
              <a:ext cx="345434" cy="45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>
              <a:stCxn id="58" idx="3"/>
              <a:endCxn id="60" idx="0"/>
            </p:cNvCxnSpPr>
            <p:nvPr/>
          </p:nvCxnSpPr>
          <p:spPr>
            <a:xfrm flipH="1">
              <a:off x="5830299" y="5272107"/>
              <a:ext cx="347965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>
              <a:stCxn id="58" idx="5"/>
              <a:endCxn id="61" idx="0"/>
            </p:cNvCxnSpPr>
            <p:nvPr/>
          </p:nvCxnSpPr>
          <p:spPr>
            <a:xfrm>
              <a:off x="6560102" y="5272107"/>
              <a:ext cx="347964" cy="4616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/>
            <p:cNvCxnSpPr>
              <a:stCxn id="48" idx="3"/>
              <a:endCxn id="57" idx="0"/>
            </p:cNvCxnSpPr>
            <p:nvPr/>
          </p:nvCxnSpPr>
          <p:spPr>
            <a:xfrm flipH="1">
              <a:off x="6908066" y="3136261"/>
              <a:ext cx="887257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>
              <a:stCxn id="48" idx="5"/>
              <a:endCxn id="72" idx="0"/>
            </p:cNvCxnSpPr>
            <p:nvPr/>
          </p:nvCxnSpPr>
          <p:spPr>
            <a:xfrm>
              <a:off x="8177161" y="3136261"/>
              <a:ext cx="887258" cy="7552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직선 연결선 80"/>
            <p:cNvCxnSpPr>
              <a:stCxn id="46" idx="3"/>
              <a:endCxn id="47" idx="0"/>
            </p:cNvCxnSpPr>
            <p:nvPr/>
          </p:nvCxnSpPr>
          <p:spPr>
            <a:xfrm flipH="1">
              <a:off x="3747579" y="1978823"/>
              <a:ext cx="1928413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/>
            <p:cNvCxnSpPr>
              <a:stCxn id="46" idx="5"/>
              <a:endCxn id="48" idx="0"/>
            </p:cNvCxnSpPr>
            <p:nvPr/>
          </p:nvCxnSpPr>
          <p:spPr>
            <a:xfrm>
              <a:off x="6057830" y="1978823"/>
              <a:ext cx="1928412" cy="6965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3" name="표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192030"/>
              </p:ext>
            </p:extLst>
          </p:nvPr>
        </p:nvGraphicFramePr>
        <p:xfrm>
          <a:off x="1529080" y="34476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909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23688110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15868514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C8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A[</a:t>
                      </a:r>
                      <a:r>
                        <a:rPr lang="en-US" altLang="ko-KR" sz="16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]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rgbClr val="FF000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 </a:t>
                      </a:r>
                      <a:r>
                        <a:rPr lang="en-US" altLang="ko-KR" sz="1600" b="1" dirty="0" smtClean="0">
                          <a:solidFill>
                            <a:srgbClr val="FF000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(+2)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600" b="1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98" name="그룹 97"/>
          <p:cNvGrpSpPr/>
          <p:nvPr/>
        </p:nvGrpSpPr>
        <p:grpSpPr>
          <a:xfrm>
            <a:off x="171510" y="1564608"/>
            <a:ext cx="3564000" cy="1881167"/>
            <a:chOff x="171510" y="1564608"/>
            <a:chExt cx="3564000" cy="1881167"/>
          </a:xfrm>
        </p:grpSpPr>
        <p:grpSp>
          <p:nvGrpSpPr>
            <p:cNvPr id="89" name="그룹 88"/>
            <p:cNvGrpSpPr/>
            <p:nvPr/>
          </p:nvGrpSpPr>
          <p:grpSpPr>
            <a:xfrm>
              <a:off x="171510" y="1564608"/>
              <a:ext cx="2952000" cy="360000"/>
              <a:chOff x="407092" y="872085"/>
              <a:chExt cx="2952000" cy="360000"/>
            </a:xfrm>
          </p:grpSpPr>
          <p:sp>
            <p:nvSpPr>
              <p:cNvPr id="83" name="타원 82"/>
              <p:cNvSpPr/>
              <p:nvPr/>
            </p:nvSpPr>
            <p:spPr>
              <a:xfrm>
                <a:off x="407092" y="872085"/>
                <a:ext cx="360000" cy="360000"/>
              </a:xfrm>
              <a:prstGeom prst="ellipse">
                <a:avLst/>
              </a:prstGeom>
              <a:solidFill>
                <a:srgbClr val="1CC9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767092" y="872085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구간의 일부만 포함</a:t>
                </a:r>
                <a:r>
                  <a:rPr lang="en-US" altLang="ko-KR" sz="1400" dirty="0" smtClean="0">
                    <a:solidFill>
                      <a:srgbClr val="1D75E5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1D75E5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0" name="그룹 89"/>
            <p:cNvGrpSpPr/>
            <p:nvPr/>
          </p:nvGrpSpPr>
          <p:grpSpPr>
            <a:xfrm>
              <a:off x="171510" y="2066117"/>
              <a:ext cx="3564000" cy="360000"/>
              <a:chOff x="407092" y="1517904"/>
              <a:chExt cx="3564000" cy="360000"/>
            </a:xfrm>
          </p:grpSpPr>
          <p:sp>
            <p:nvSpPr>
              <p:cNvPr id="84" name="타원 83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15D3B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767092" y="1517904"/>
                <a:ext cx="320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서브 트리의 모든 값을 변경해야 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1" name="그룹 90"/>
            <p:cNvGrpSpPr/>
            <p:nvPr/>
          </p:nvGrpSpPr>
          <p:grpSpPr>
            <a:xfrm>
              <a:off x="171510" y="2567626"/>
              <a:ext cx="2952000" cy="376641"/>
              <a:chOff x="407092" y="2147082"/>
              <a:chExt cx="2952000" cy="376641"/>
            </a:xfrm>
          </p:grpSpPr>
          <p:sp>
            <p:nvSpPr>
              <p:cNvPr id="85" name="타원 84"/>
              <p:cNvSpPr/>
              <p:nvPr/>
            </p:nvSpPr>
            <p:spPr>
              <a:xfrm>
                <a:off x="407092" y="2163723"/>
                <a:ext cx="360000" cy="360000"/>
              </a:xfrm>
              <a:prstGeom prst="ellipse">
                <a:avLst/>
              </a:prstGeom>
              <a:solidFill>
                <a:srgbClr val="1D75E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88" name="직사각형 87"/>
              <p:cNvSpPr/>
              <p:nvPr/>
            </p:nvSpPr>
            <p:spPr>
              <a:xfrm>
                <a:off x="767092" y="2147082"/>
                <a:ext cx="2592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값을 변경해야 하는 리프 노드</a:t>
                </a:r>
                <a: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/>
                </a:r>
                <a:br>
                  <a:rPr lang="en-US" altLang="ko-KR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</a:b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(</a:t>
                </a:r>
                <a:r>
                  <a:rPr lang="ko-KR" altLang="en-US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나중에 변경해도 됨</a:t>
                </a:r>
                <a:r>
                  <a:rPr lang="en-US" altLang="ko-KR" sz="1400" dirty="0" smtClean="0">
                    <a:solidFill>
                      <a:srgbClr val="FF0000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)</a:t>
                </a:r>
                <a:endParaRPr lang="ko-KR" altLang="en-US" sz="1400" dirty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  <p:grpSp>
          <p:nvGrpSpPr>
            <p:cNvPr id="94" name="그룹 93"/>
            <p:cNvGrpSpPr/>
            <p:nvPr/>
          </p:nvGrpSpPr>
          <p:grpSpPr>
            <a:xfrm>
              <a:off x="171510" y="3085775"/>
              <a:ext cx="3024000" cy="360000"/>
              <a:chOff x="407092" y="1517904"/>
              <a:chExt cx="3024000" cy="360000"/>
            </a:xfrm>
          </p:grpSpPr>
          <p:sp>
            <p:nvSpPr>
              <p:cNvPr id="95" name="타원 94"/>
              <p:cNvSpPr/>
              <p:nvPr/>
            </p:nvSpPr>
            <p:spPr>
              <a:xfrm>
                <a:off x="407092" y="1517904"/>
                <a:ext cx="360000" cy="360000"/>
              </a:xfrm>
              <a:prstGeom prst="ellipse">
                <a:avLst/>
              </a:prstGeom>
              <a:solidFill>
                <a:srgbClr val="E6215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12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endParaRPr>
              </a:p>
            </p:txBody>
          </p:sp>
          <p:sp>
            <p:nvSpPr>
              <p:cNvPr id="96" name="직사각형 95"/>
              <p:cNvSpPr/>
              <p:nvPr/>
            </p:nvSpPr>
            <p:spPr>
              <a:xfrm>
                <a:off x="767092" y="1517904"/>
                <a:ext cx="2664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400" dirty="0" smtClean="0">
                    <a:solidFill>
                      <a:schemeClr val="tx1"/>
                    </a:solidFill>
                    <a:latin typeface="삼성긴고딕OTF Light" panose="020B0600000101010101" pitchFamily="34" charset="-127"/>
                    <a:ea typeface="삼성긴고딕OTF Light" panose="020B0600000101010101" pitchFamily="34" charset="-127"/>
                  </a:rPr>
                  <a:t>저장된 값을 호출만 하면 되는 노드</a:t>
                </a:r>
                <a:endParaRPr lang="ko-KR" altLang="en-US" sz="14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endParaRPr>
              </a:p>
            </p:txBody>
          </p:sp>
        </p:grpSp>
      </p:grpSp>
      <p:sp>
        <p:nvSpPr>
          <p:cNvPr id="106" name="직사각형 105"/>
          <p:cNvSpPr/>
          <p:nvPr/>
        </p:nvSpPr>
        <p:spPr>
          <a:xfrm>
            <a:off x="4058318" y="4719052"/>
            <a:ext cx="3960000" cy="720000"/>
          </a:xfrm>
          <a:prstGeom prst="rect">
            <a:avLst/>
          </a:prstGeom>
          <a:solidFill>
            <a:srgbClr val="92D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TextBox 106"/>
          <p:cNvSpPr txBox="1"/>
          <p:nvPr/>
        </p:nvSpPr>
        <p:spPr>
          <a:xfrm>
            <a:off x="5847399" y="4396647"/>
            <a:ext cx="32828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dirty="0" smtClean="0">
                <a:solidFill>
                  <a:srgbClr val="00B05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endParaRPr lang="ko-KR" altLang="en-US" dirty="0">
              <a:solidFill>
                <a:srgbClr val="00B05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5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0859159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92D050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INF</a:t>
                      </a:r>
                      <a:endParaRPr lang="ko-KR" altLang="en-US" sz="1400" b="1" dirty="0">
                        <a:solidFill>
                          <a:srgbClr val="92D050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3" name="그룹 192"/>
          <p:cNvGrpSpPr/>
          <p:nvPr/>
        </p:nvGrpSpPr>
        <p:grpSpPr>
          <a:xfrm>
            <a:off x="276352" y="730660"/>
            <a:ext cx="3510950" cy="2700625"/>
            <a:chOff x="823009" y="767236"/>
            <a:chExt cx="3510950" cy="2700625"/>
          </a:xfrm>
        </p:grpSpPr>
        <p:sp>
          <p:nvSpPr>
            <p:cNvPr id="5" name="타원 4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9" name="직선 연결선 8"/>
            <p:cNvCxnSpPr>
              <a:stCxn id="5" idx="6"/>
              <a:endCxn id="7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stCxn id="5" idx="0"/>
              <a:endCxn id="6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" name="직선 연결선 24"/>
            <p:cNvCxnSpPr>
              <a:stCxn id="32" idx="0"/>
              <a:endCxn id="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타원 31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3" name="직선 연결선 32"/>
            <p:cNvCxnSpPr>
              <a:stCxn id="32" idx="5"/>
              <a:endCxn id="5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타원 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7" name="직선 연결선 46"/>
            <p:cNvCxnSpPr>
              <a:stCxn id="24" idx="6"/>
              <a:endCxn id="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타원 5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69" name="직선 연결선 68"/>
            <p:cNvCxnSpPr>
              <a:stCxn id="24" idx="7"/>
              <a:endCxn id="6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/>
            <p:cNvCxnSpPr>
              <a:stCxn id="65" idx="6"/>
              <a:endCxn id="66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/>
            <p:cNvCxnSpPr>
              <a:stCxn id="46" idx="7"/>
              <a:endCxn id="66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연결선 90"/>
            <p:cNvCxnSpPr>
              <a:stCxn id="46" idx="6"/>
              <a:endCxn id="5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직선 연결선 97"/>
            <p:cNvCxnSpPr>
              <a:stCxn id="7" idx="1"/>
              <a:endCxn id="5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/>
            <p:cNvCxnSpPr>
              <a:stCxn id="7" idx="0"/>
              <a:endCxn id="66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 124"/>
            <p:cNvCxnSpPr>
              <a:stCxn id="6" idx="0"/>
              <a:endCxn id="6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 129"/>
            <p:cNvCxnSpPr>
              <a:stCxn id="7" idx="2"/>
              <a:endCxn id="6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0" name="직선 연결선 179"/>
            <p:cNvCxnSpPr>
              <a:stCxn id="57" idx="3"/>
              <a:endCxn id="5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39589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95" name="그룹 194"/>
          <p:cNvGrpSpPr/>
          <p:nvPr/>
        </p:nvGrpSpPr>
        <p:grpSpPr>
          <a:xfrm>
            <a:off x="6704584" y="730660"/>
            <a:ext cx="3510950" cy="2700625"/>
            <a:chOff x="823009" y="767236"/>
            <a:chExt cx="3510950" cy="2700625"/>
          </a:xfrm>
        </p:grpSpPr>
        <p:sp>
          <p:nvSpPr>
            <p:cNvPr id="196" name="타원 195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7" name="타원 196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98" name="타원 197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99" name="직선 연결선 198"/>
            <p:cNvCxnSpPr>
              <a:stCxn id="196" idx="6"/>
              <a:endCxn id="198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직선 연결선 199"/>
            <p:cNvCxnSpPr>
              <a:stCxn id="196" idx="0"/>
              <a:endCxn id="197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타원 200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2" name="직선 연결선 201"/>
            <p:cNvCxnSpPr>
              <a:stCxn id="203" idx="0"/>
              <a:endCxn id="201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3" name="타원 202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4" name="직선 연결선 203"/>
            <p:cNvCxnSpPr>
              <a:stCxn id="203" idx="5"/>
              <a:endCxn id="196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타원 204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06" name="직선 연결선 205"/>
            <p:cNvCxnSpPr>
              <a:stCxn id="201" idx="6"/>
              <a:endCxn id="205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8" name="타원 207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09" name="타원 208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10" name="직선 연결선 209"/>
            <p:cNvCxnSpPr>
              <a:stCxn id="201" idx="7"/>
              <a:endCxn id="208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직선 연결선 210"/>
            <p:cNvCxnSpPr>
              <a:stCxn id="208" idx="6"/>
              <a:endCxn id="209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직선 연결선 211"/>
            <p:cNvCxnSpPr>
              <a:stCxn id="205" idx="7"/>
              <a:endCxn id="209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직선 연결선 212"/>
            <p:cNvCxnSpPr>
              <a:stCxn id="205" idx="6"/>
              <a:endCxn id="207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>
              <a:stCxn id="198" idx="1"/>
              <a:endCxn id="207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>
              <a:stCxn id="198" idx="0"/>
              <a:endCxn id="209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>
              <a:stCxn id="197" idx="0"/>
              <a:endCxn id="208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직선 연결선 216"/>
            <p:cNvCxnSpPr>
              <a:stCxn id="198" idx="2"/>
              <a:endCxn id="197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07" idx="3"/>
              <a:endCxn id="196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" name="TextBox 222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5" name="TextBox 224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6" name="TextBox 225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7" name="TextBox 226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8" name="TextBox 227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9" name="TextBox 228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0" name="TextBox 229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1" name="TextBox 230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32" name="TextBox 231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33" name="직사각형 232"/>
          <p:cNvSpPr/>
          <p:nvPr/>
        </p:nvSpPr>
        <p:spPr>
          <a:xfrm>
            <a:off x="4065618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sp>
        <p:nvSpPr>
          <p:cNvPr id="234" name="직사각형 233"/>
          <p:cNvSpPr/>
          <p:nvPr/>
        </p:nvSpPr>
        <p:spPr>
          <a:xfrm>
            <a:off x="10493850" y="159219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F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1679385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36" name="그룹 235"/>
          <p:cNvGrpSpPr/>
          <p:nvPr/>
        </p:nvGrpSpPr>
        <p:grpSpPr>
          <a:xfrm>
            <a:off x="276352" y="4128923"/>
            <a:ext cx="3510950" cy="2700625"/>
            <a:chOff x="823009" y="767236"/>
            <a:chExt cx="3510950" cy="2700625"/>
          </a:xfrm>
        </p:grpSpPr>
        <p:sp>
          <p:nvSpPr>
            <p:cNvPr id="237" name="타원 23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8" name="타원 23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9" name="타원 23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0" name="직선 연결선 239"/>
            <p:cNvCxnSpPr>
              <a:stCxn id="237" idx="6"/>
              <a:endCxn id="23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37" idx="0"/>
              <a:endCxn id="23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타원 24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3" name="직선 연결선 242"/>
            <p:cNvCxnSpPr>
              <a:stCxn id="244" idx="0"/>
              <a:endCxn id="24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4" name="타원 24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5" name="직선 연결선 244"/>
            <p:cNvCxnSpPr>
              <a:stCxn id="244" idx="5"/>
              <a:endCxn id="23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타원 24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47" name="직선 연결선 246"/>
            <p:cNvCxnSpPr>
              <a:stCxn id="242" idx="6"/>
              <a:endCxn id="24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8" name="타원 24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49" name="타원 24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0" name="타원 24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51" name="직선 연결선 250"/>
            <p:cNvCxnSpPr>
              <a:stCxn id="242" idx="7"/>
              <a:endCxn id="24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직선 연결선 251"/>
            <p:cNvCxnSpPr>
              <a:stCxn id="249" idx="6"/>
              <a:endCxn id="25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직선 연결선 252"/>
            <p:cNvCxnSpPr>
              <a:stCxn id="246" idx="7"/>
              <a:endCxn id="25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직선 연결선 253"/>
            <p:cNvCxnSpPr>
              <a:stCxn id="246" idx="6"/>
              <a:endCxn id="24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직선 연결선 254"/>
            <p:cNvCxnSpPr>
              <a:stCxn id="239" idx="1"/>
              <a:endCxn id="24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직선 연결선 255"/>
            <p:cNvCxnSpPr>
              <a:stCxn id="239" idx="0"/>
              <a:endCxn id="25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직선 연결선 256"/>
            <p:cNvCxnSpPr>
              <a:stCxn id="238" idx="0"/>
              <a:endCxn id="24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직선 연결선 257"/>
            <p:cNvCxnSpPr>
              <a:stCxn id="239" idx="2"/>
              <a:endCxn id="23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9" name="TextBox 25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1" name="TextBox 26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2" name="TextBox 26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63" name="직선 연결선 262"/>
            <p:cNvCxnSpPr>
              <a:stCxn id="248" idx="3"/>
              <a:endCxn id="23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TextBox 26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5" name="TextBox 26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6" name="TextBox 26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7" name="TextBox 26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8" name="TextBox 26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69" name="TextBox 26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0" name="TextBox 26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1" name="TextBox 27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2" name="TextBox 27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73" name="TextBox 27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74" name="직사각형 273"/>
          <p:cNvSpPr/>
          <p:nvPr/>
        </p:nvSpPr>
        <p:spPr>
          <a:xfrm>
            <a:off x="4065618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G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42608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76" name="그룹 27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277" name="타원 27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8" name="타원 27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9" name="타원 27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0" name="직선 연결선 279"/>
            <p:cNvCxnSpPr>
              <a:stCxn id="277" idx="6"/>
              <a:endCxn id="27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77" idx="0"/>
              <a:endCxn id="27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타원 28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3" name="직선 연결선 282"/>
            <p:cNvCxnSpPr>
              <a:stCxn id="284" idx="0"/>
              <a:endCxn id="28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4" name="타원 28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5" name="직선 연결선 284"/>
            <p:cNvCxnSpPr>
              <a:stCxn id="284" idx="5"/>
              <a:endCxn id="27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6" name="타원 28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87" name="직선 연결선 286"/>
            <p:cNvCxnSpPr>
              <a:stCxn id="282" idx="6"/>
              <a:endCxn id="28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타원 28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89" name="타원 28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90" name="타원 28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91" name="직선 연결선 290"/>
            <p:cNvCxnSpPr>
              <a:stCxn id="282" idx="7"/>
              <a:endCxn id="28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직선 연결선 291"/>
            <p:cNvCxnSpPr>
              <a:stCxn id="289" idx="6"/>
              <a:endCxn id="29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직선 연결선 292"/>
            <p:cNvCxnSpPr>
              <a:stCxn id="286" idx="7"/>
              <a:endCxn id="29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직선 연결선 293"/>
            <p:cNvCxnSpPr>
              <a:stCxn id="286" idx="6"/>
              <a:endCxn id="28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직선 연결선 294"/>
            <p:cNvCxnSpPr>
              <a:stCxn id="279" idx="1"/>
              <a:endCxn id="28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직선 연결선 295"/>
            <p:cNvCxnSpPr>
              <a:stCxn id="279" idx="0"/>
              <a:endCxn id="29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직선 연결선 296"/>
            <p:cNvCxnSpPr>
              <a:stCxn id="278" idx="0"/>
              <a:endCxn id="28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직선 연결선 297"/>
            <p:cNvCxnSpPr>
              <a:stCxn id="279" idx="2"/>
              <a:endCxn id="27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9" name="TextBox 29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0" name="TextBox 29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1" name="TextBox 30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2" name="TextBox 30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288" idx="3"/>
              <a:endCxn id="27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4" name="TextBox 30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5" name="TextBox 30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6" name="TextBox 30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7" name="TextBox 30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8" name="TextBox 30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09" name="TextBox 30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0" name="TextBox 30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1" name="TextBox 31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2" name="TextBox 31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3" name="TextBox 31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14" name="직사각형 31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B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05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058462"/>
              </p:ext>
            </p:extLst>
          </p:nvPr>
        </p:nvGraphicFramePr>
        <p:xfrm>
          <a:off x="276352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92D050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INF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92D050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989550"/>
              </p:ext>
            </p:extLst>
          </p:nvPr>
        </p:nvGraphicFramePr>
        <p:xfrm>
          <a:off x="6704584" y="143594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35" name="표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955922"/>
              </p:ext>
            </p:extLst>
          </p:nvPr>
        </p:nvGraphicFramePr>
        <p:xfrm>
          <a:off x="276352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275" name="표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80634"/>
              </p:ext>
            </p:extLst>
          </p:nvPr>
        </p:nvGraphicFramePr>
        <p:xfrm>
          <a:off x="6704584" y="3541857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162" name="그룹 161"/>
          <p:cNvGrpSpPr/>
          <p:nvPr/>
        </p:nvGrpSpPr>
        <p:grpSpPr>
          <a:xfrm>
            <a:off x="274888" y="734370"/>
            <a:ext cx="3510950" cy="2700625"/>
            <a:chOff x="823009" y="767236"/>
            <a:chExt cx="3510950" cy="2700625"/>
          </a:xfrm>
        </p:grpSpPr>
        <p:sp>
          <p:nvSpPr>
            <p:cNvPr id="163" name="타원 162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65" name="타원 164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6" name="직선 연결선 165"/>
            <p:cNvCxnSpPr>
              <a:stCxn id="163" idx="6"/>
              <a:endCxn id="165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>
              <a:stCxn id="163" idx="0"/>
              <a:endCxn id="164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타원 167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69" name="직선 연결선 168"/>
            <p:cNvCxnSpPr>
              <a:stCxn id="170" idx="0"/>
              <a:endCxn id="168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타원 169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1" name="직선 연결선 170"/>
            <p:cNvCxnSpPr>
              <a:stCxn id="170" idx="5"/>
              <a:endCxn id="163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타원 171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73" name="직선 연결선 172"/>
            <p:cNvCxnSpPr>
              <a:stCxn id="168" idx="6"/>
              <a:endCxn id="172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타원 173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75" name="타원 174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181" name="타원 18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182" name="직선 연결선 181"/>
            <p:cNvCxnSpPr>
              <a:stCxn id="168" idx="7"/>
              <a:endCxn id="175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직선 연결선 314"/>
            <p:cNvCxnSpPr>
              <a:stCxn id="175" idx="6"/>
              <a:endCxn id="18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직선 연결선 315"/>
            <p:cNvCxnSpPr>
              <a:stCxn id="172" idx="7"/>
              <a:endCxn id="18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직선 연결선 316"/>
            <p:cNvCxnSpPr>
              <a:stCxn id="172" idx="6"/>
              <a:endCxn id="174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직선 연결선 317"/>
            <p:cNvCxnSpPr>
              <a:stCxn id="165" idx="1"/>
              <a:endCxn id="174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직선 연결선 318"/>
            <p:cNvCxnSpPr>
              <a:stCxn id="165" idx="0"/>
              <a:endCxn id="18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직선 연결선 319"/>
            <p:cNvCxnSpPr>
              <a:stCxn id="164" idx="0"/>
              <a:endCxn id="175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직선 연결선 320"/>
            <p:cNvCxnSpPr>
              <a:stCxn id="165" idx="2"/>
              <a:endCxn id="164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2" name="TextBox 32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3" name="TextBox 32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4" name="TextBox 32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5" name="TextBox 32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26" name="직선 연결선 325"/>
            <p:cNvCxnSpPr>
              <a:stCxn id="174" idx="3"/>
              <a:endCxn id="163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TextBox 32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8" name="TextBox 32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29" name="TextBox 32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0" name="TextBox 32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1" name="TextBox 33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2" name="TextBox 33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3" name="TextBox 33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4" name="TextBox 33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5" name="TextBox 33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36" name="TextBox 33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37" name="직사각형 336"/>
          <p:cNvSpPr/>
          <p:nvPr/>
        </p:nvSpPr>
        <p:spPr>
          <a:xfrm>
            <a:off x="4064154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C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38" name="그룹 337"/>
          <p:cNvGrpSpPr/>
          <p:nvPr/>
        </p:nvGrpSpPr>
        <p:grpSpPr>
          <a:xfrm>
            <a:off x="6704584" y="734370"/>
            <a:ext cx="3510950" cy="2700625"/>
            <a:chOff x="823009" y="767236"/>
            <a:chExt cx="3510950" cy="2700625"/>
          </a:xfrm>
        </p:grpSpPr>
        <p:sp>
          <p:nvSpPr>
            <p:cNvPr id="339" name="타원 33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0" name="타원 33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41" name="타원 34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2" name="직선 연결선 341"/>
            <p:cNvCxnSpPr>
              <a:stCxn id="339" idx="6"/>
              <a:endCxn id="34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직선 연결선 342"/>
            <p:cNvCxnSpPr>
              <a:stCxn id="339" idx="0"/>
              <a:endCxn id="34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4" name="타원 34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5" name="직선 연결선 344"/>
            <p:cNvCxnSpPr>
              <a:stCxn id="346" idx="0"/>
              <a:endCxn id="34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6" name="타원 34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7" name="직선 연결선 346"/>
            <p:cNvCxnSpPr>
              <a:stCxn id="346" idx="5"/>
              <a:endCxn id="33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8" name="타원 34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49" name="직선 연결선 348"/>
            <p:cNvCxnSpPr>
              <a:stCxn id="344" idx="6"/>
              <a:endCxn id="34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0" name="타원 34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1" name="타원 35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52" name="타원 35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53" name="직선 연결선 352"/>
            <p:cNvCxnSpPr>
              <a:stCxn id="344" idx="7"/>
              <a:endCxn id="35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직선 연결선 353"/>
            <p:cNvCxnSpPr>
              <a:stCxn id="351" idx="6"/>
              <a:endCxn id="35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직선 연결선 354"/>
            <p:cNvCxnSpPr>
              <a:stCxn id="348" idx="7"/>
              <a:endCxn id="35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직선 연결선 355"/>
            <p:cNvCxnSpPr>
              <a:stCxn id="348" idx="6"/>
              <a:endCxn id="35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직선 연결선 356"/>
            <p:cNvCxnSpPr>
              <a:stCxn id="341" idx="1"/>
              <a:endCxn id="35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직선 연결선 357"/>
            <p:cNvCxnSpPr>
              <a:stCxn id="341" idx="0"/>
              <a:endCxn id="35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직선 연결선 358"/>
            <p:cNvCxnSpPr>
              <a:stCxn id="340" idx="0"/>
              <a:endCxn id="35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직선 연결선 359"/>
            <p:cNvCxnSpPr>
              <a:stCxn id="341" idx="2"/>
              <a:endCxn id="34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1" name="TextBox 360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2" name="TextBox 361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3" name="TextBox 362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4" name="TextBox 363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65" name="직선 연결선 364"/>
            <p:cNvCxnSpPr>
              <a:stCxn id="350" idx="3"/>
              <a:endCxn id="33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6" name="TextBox 365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7" name="TextBox 366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8" name="TextBox 367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69" name="TextBox 368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0" name="TextBox 369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1" name="TextBox 370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2" name="TextBox 371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3" name="TextBox 372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4" name="TextBox 373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75" name="TextBox 374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376" name="직사각형 375"/>
          <p:cNvSpPr/>
          <p:nvPr/>
        </p:nvSpPr>
        <p:spPr>
          <a:xfrm>
            <a:off x="10493850" y="1595908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chemeClr val="accent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377" name="그룹 376"/>
          <p:cNvGrpSpPr/>
          <p:nvPr/>
        </p:nvGrpSpPr>
        <p:grpSpPr>
          <a:xfrm>
            <a:off x="281946" y="4128923"/>
            <a:ext cx="3510950" cy="2700625"/>
            <a:chOff x="823009" y="767236"/>
            <a:chExt cx="3510950" cy="2700625"/>
          </a:xfrm>
        </p:grpSpPr>
        <p:sp>
          <p:nvSpPr>
            <p:cNvPr id="378" name="타원 377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79" name="타원 378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80" name="타원 379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1" name="직선 연결선 380"/>
            <p:cNvCxnSpPr>
              <a:stCxn id="378" idx="6"/>
              <a:endCxn id="380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직선 연결선 381"/>
            <p:cNvCxnSpPr>
              <a:stCxn id="378" idx="0"/>
              <a:endCxn id="379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3" name="타원 382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4" name="직선 연결선 383"/>
            <p:cNvCxnSpPr>
              <a:stCxn id="385" idx="0"/>
              <a:endCxn id="383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5" name="타원 384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6" name="직선 연결선 385"/>
            <p:cNvCxnSpPr>
              <a:stCxn id="385" idx="5"/>
              <a:endCxn id="378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타원 386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88" name="직선 연결선 387"/>
            <p:cNvCxnSpPr>
              <a:stCxn id="383" idx="6"/>
              <a:endCxn id="387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타원 388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0" name="타원 389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91" name="타원 390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92" name="직선 연결선 391"/>
            <p:cNvCxnSpPr>
              <a:stCxn id="383" idx="7"/>
              <a:endCxn id="390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직선 연결선 392"/>
            <p:cNvCxnSpPr>
              <a:stCxn id="390" idx="6"/>
              <a:endCxn id="391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직선 연결선 393"/>
            <p:cNvCxnSpPr>
              <a:stCxn id="387" idx="7"/>
              <a:endCxn id="391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직선 연결선 394"/>
            <p:cNvCxnSpPr>
              <a:stCxn id="387" idx="6"/>
              <a:endCxn id="389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직선 연결선 395"/>
            <p:cNvCxnSpPr>
              <a:stCxn id="380" idx="1"/>
              <a:endCxn id="389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직선 연결선 396"/>
            <p:cNvCxnSpPr>
              <a:stCxn id="380" idx="0"/>
              <a:endCxn id="391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직선 연결선 397"/>
            <p:cNvCxnSpPr>
              <a:stCxn id="379" idx="0"/>
              <a:endCxn id="390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>
              <a:stCxn id="380" idx="2"/>
              <a:endCxn id="379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0" name="TextBox 399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1" name="TextBox 400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2" name="TextBox 401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3" name="TextBox 402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04" name="직선 연결선 403"/>
            <p:cNvCxnSpPr>
              <a:stCxn id="389" idx="3"/>
              <a:endCxn id="378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5" name="TextBox 404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6" name="TextBox 405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7" name="TextBox 406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8" name="TextBox 407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09" name="TextBox 408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0" name="TextBox 409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1" name="TextBox 410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2" name="TextBox 411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3" name="TextBox 412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4" name="TextBox 413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15" name="직사각형 414"/>
          <p:cNvSpPr/>
          <p:nvPr/>
        </p:nvSpPr>
        <p:spPr>
          <a:xfrm>
            <a:off x="4071212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 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416" name="그룹 415"/>
          <p:cNvGrpSpPr/>
          <p:nvPr/>
        </p:nvGrpSpPr>
        <p:grpSpPr>
          <a:xfrm>
            <a:off x="6704584" y="4128923"/>
            <a:ext cx="3510950" cy="2700625"/>
            <a:chOff x="823009" y="767236"/>
            <a:chExt cx="3510950" cy="2700625"/>
          </a:xfrm>
        </p:grpSpPr>
        <p:sp>
          <p:nvSpPr>
            <p:cNvPr id="417" name="타원 416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8" name="타원 417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19" name="타원 418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0" name="직선 연결선 419"/>
            <p:cNvCxnSpPr>
              <a:stCxn id="417" idx="6"/>
              <a:endCxn id="419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직선 연결선 420"/>
            <p:cNvCxnSpPr>
              <a:stCxn id="417" idx="0"/>
              <a:endCxn id="418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2" name="타원 421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3" name="직선 연결선 422"/>
            <p:cNvCxnSpPr>
              <a:stCxn id="424" idx="0"/>
              <a:endCxn id="422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4" name="타원 423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5" name="직선 연결선 424"/>
            <p:cNvCxnSpPr>
              <a:stCxn id="424" idx="5"/>
              <a:endCxn id="417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6" name="타원 425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27" name="직선 연결선 426"/>
            <p:cNvCxnSpPr>
              <a:stCxn id="422" idx="6"/>
              <a:endCxn id="426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8" name="타원 427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29" name="타원 428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30" name="타원 429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431" name="직선 연결선 430"/>
            <p:cNvCxnSpPr>
              <a:stCxn id="422" idx="7"/>
              <a:endCxn id="429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직선 연결선 431"/>
            <p:cNvCxnSpPr>
              <a:stCxn id="429" idx="6"/>
              <a:endCxn id="430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직선 연결선 432"/>
            <p:cNvCxnSpPr>
              <a:stCxn id="426" idx="7"/>
              <a:endCxn id="430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직선 연결선 433"/>
            <p:cNvCxnSpPr>
              <a:stCxn id="426" idx="6"/>
              <a:endCxn id="428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직선 연결선 434"/>
            <p:cNvCxnSpPr>
              <a:stCxn id="419" idx="1"/>
              <a:endCxn id="428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직선 연결선 435"/>
            <p:cNvCxnSpPr>
              <a:stCxn id="419" idx="0"/>
              <a:endCxn id="430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직선 연결선 436"/>
            <p:cNvCxnSpPr>
              <a:stCxn id="418" idx="0"/>
              <a:endCxn id="429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직선 연결선 437"/>
            <p:cNvCxnSpPr>
              <a:stCxn id="419" idx="2"/>
              <a:endCxn id="418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TextBox 438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0" name="TextBox 439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1" name="TextBox 440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2" name="TextBox 441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43" name="직선 연결선 442"/>
            <p:cNvCxnSpPr>
              <a:stCxn id="428" idx="3"/>
              <a:endCxn id="417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4" name="TextBox 443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5" name="TextBox 444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6" name="TextBox 445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7" name="TextBox 446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8" name="TextBox 447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9" name="TextBox 448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0" name="TextBox 449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1" name="TextBox 450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2" name="TextBox 451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3" name="TextBox 452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54" name="직사각형 453"/>
          <p:cNvSpPr/>
          <p:nvPr/>
        </p:nvSpPr>
        <p:spPr>
          <a:xfrm>
            <a:off x="10493850" y="49904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H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,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9539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185766"/>
              </p:ext>
            </p:extLst>
          </p:nvPr>
        </p:nvGraphicFramePr>
        <p:xfrm>
          <a:off x="273720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aphicFrame>
        <p:nvGraphicFramePr>
          <p:cNvPr id="194" name="표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45162"/>
              </p:ext>
            </p:extLst>
          </p:nvPr>
        </p:nvGraphicFramePr>
        <p:xfrm>
          <a:off x="268781" y="3535968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18" name="그룹 217"/>
          <p:cNvGrpSpPr/>
          <p:nvPr/>
        </p:nvGrpSpPr>
        <p:grpSpPr>
          <a:xfrm>
            <a:off x="268781" y="729723"/>
            <a:ext cx="3510950" cy="2700625"/>
            <a:chOff x="823009" y="767236"/>
            <a:chExt cx="3510950" cy="2700625"/>
          </a:xfrm>
        </p:grpSpPr>
        <p:sp>
          <p:nvSpPr>
            <p:cNvPr id="219" name="타원 21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0" name="타원 21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21" name="타원 22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2" name="직선 연결선 221"/>
            <p:cNvCxnSpPr>
              <a:stCxn id="219" idx="6"/>
              <a:endCxn id="22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직선 연결선 222"/>
            <p:cNvCxnSpPr>
              <a:stCxn id="219" idx="0"/>
              <a:endCxn id="22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" name="타원 22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5" name="직선 연결선 224"/>
            <p:cNvCxnSpPr>
              <a:stCxn id="226" idx="0"/>
              <a:endCxn id="22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타원 22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7" name="직선 연결선 226"/>
            <p:cNvCxnSpPr>
              <a:stCxn id="226" idx="5"/>
              <a:endCxn id="21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8" name="타원 22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29" name="직선 연결선 228"/>
            <p:cNvCxnSpPr>
              <a:stCxn id="224" idx="6"/>
              <a:endCxn id="22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타원 22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1" name="타원 23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32" name="타원 23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33" name="직선 연결선 232"/>
            <p:cNvCxnSpPr>
              <a:stCxn id="224" idx="7"/>
              <a:endCxn id="23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직선 연결선 233"/>
            <p:cNvCxnSpPr>
              <a:stCxn id="231" idx="6"/>
              <a:endCxn id="23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직선 연결선 235"/>
            <p:cNvCxnSpPr>
              <a:stCxn id="228" idx="7"/>
              <a:endCxn id="23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직선 연결선 236"/>
            <p:cNvCxnSpPr>
              <a:stCxn id="228" idx="6"/>
              <a:endCxn id="23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직선 연결선 237"/>
            <p:cNvCxnSpPr>
              <a:stCxn id="221" idx="1"/>
              <a:endCxn id="23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직선 연결선 238"/>
            <p:cNvCxnSpPr>
              <a:stCxn id="221" idx="0"/>
              <a:endCxn id="23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>
              <a:stCxn id="220" idx="0"/>
              <a:endCxn id="23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>
              <a:stCxn id="221" idx="2"/>
              <a:endCxn id="22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2" name="TextBox 24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4" name="TextBox 24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5" name="TextBox 24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46" name="직선 연결선 245"/>
            <p:cNvCxnSpPr>
              <a:stCxn id="230" idx="3"/>
              <a:endCxn id="21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TextBox 24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8" name="TextBox 24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49" name="TextBox 24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0" name="TextBox 24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1" name="TextBox 25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2" name="TextBox 25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3" name="TextBox 25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4" name="TextBox 25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5" name="TextBox 25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56" name="TextBox 25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57" name="직사각형 256"/>
          <p:cNvSpPr/>
          <p:nvPr/>
        </p:nvSpPr>
        <p:spPr>
          <a:xfrm>
            <a:off x="4058047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</a:t>
            </a:r>
            <a:r>
              <a:rPr lang="en-US" altLang="ko-KR" sz="1400" dirty="0" smtClean="0">
                <a:solidFill>
                  <a:srgbClr val="E62154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I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58" name="그룹 257"/>
          <p:cNvGrpSpPr/>
          <p:nvPr/>
        </p:nvGrpSpPr>
        <p:grpSpPr>
          <a:xfrm>
            <a:off x="268781" y="4126605"/>
            <a:ext cx="3510950" cy="2700625"/>
            <a:chOff x="823009" y="767236"/>
            <a:chExt cx="3510950" cy="2700625"/>
          </a:xfrm>
        </p:grpSpPr>
        <p:sp>
          <p:nvSpPr>
            <p:cNvPr id="259" name="타원 258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0" name="타원 259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61" name="타원 260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2" name="직선 연결선 261"/>
            <p:cNvCxnSpPr>
              <a:stCxn id="259" idx="6"/>
              <a:endCxn id="261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직선 연결선 262"/>
            <p:cNvCxnSpPr>
              <a:stCxn id="259" idx="0"/>
              <a:endCxn id="260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타원 263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5" name="직선 연결선 264"/>
            <p:cNvCxnSpPr>
              <a:stCxn id="266" idx="0"/>
              <a:endCxn id="264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6" name="타원 265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7" name="직선 연결선 266"/>
            <p:cNvCxnSpPr>
              <a:stCxn id="266" idx="5"/>
              <a:endCxn id="259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8" name="타원 267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69" name="직선 연결선 268"/>
            <p:cNvCxnSpPr>
              <a:stCxn id="264" idx="6"/>
              <a:endCxn id="268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0" name="타원 269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1" name="타원 270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72" name="타원 271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273" name="직선 연결선 272"/>
            <p:cNvCxnSpPr>
              <a:stCxn id="264" idx="7"/>
              <a:endCxn id="271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직선 연결선 273"/>
            <p:cNvCxnSpPr>
              <a:stCxn id="271" idx="6"/>
              <a:endCxn id="272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직선 연결선 275"/>
            <p:cNvCxnSpPr>
              <a:stCxn id="268" idx="7"/>
              <a:endCxn id="272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직선 연결선 276"/>
            <p:cNvCxnSpPr>
              <a:stCxn id="268" idx="6"/>
              <a:endCxn id="270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직선 연결선 277"/>
            <p:cNvCxnSpPr>
              <a:stCxn id="261" idx="1"/>
              <a:endCxn id="270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직선 연결선 278"/>
            <p:cNvCxnSpPr>
              <a:stCxn id="261" idx="0"/>
              <a:endCxn id="272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직선 연결선 279"/>
            <p:cNvCxnSpPr>
              <a:stCxn id="260" idx="0"/>
              <a:endCxn id="271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직선 연결선 280"/>
            <p:cNvCxnSpPr>
              <a:stCxn id="261" idx="2"/>
              <a:endCxn id="260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TextBox 28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3" name="TextBox 28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4" name="TextBox 28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5" name="TextBox 28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286" name="직선 연결선 285"/>
            <p:cNvCxnSpPr>
              <a:stCxn id="270" idx="3"/>
              <a:endCxn id="259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7" name="TextBox 28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8" name="TextBox 28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9" name="TextBox 28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0" name="TextBox 28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1" name="TextBox 29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2" name="TextBox 29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3" name="TextBox 29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4" name="TextBox 29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5" name="TextBox 29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96" name="TextBox 29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297" name="직사각형 296"/>
          <p:cNvSpPr/>
          <p:nvPr/>
        </p:nvSpPr>
        <p:spPr>
          <a:xfrm>
            <a:off x="4058047" y="4988143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aphicFrame>
        <p:nvGraphicFramePr>
          <p:cNvPr id="298" name="표 2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874446"/>
              </p:ext>
            </p:extLst>
          </p:nvPr>
        </p:nvGraphicFramePr>
        <p:xfrm>
          <a:off x="6698725" y="139086"/>
          <a:ext cx="5400000" cy="57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220864839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0594558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9846075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286546119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73267050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91691550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6979579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417150703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197140660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838497742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정점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G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H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756114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거리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accent5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accent5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b="1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accent5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0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E62154"/>
                          </a:solidFill>
                          <a:effectLst/>
                          <a:uLnTx/>
                          <a:uFillTx/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  <a:cs typeface="+mn-cs"/>
                        </a:rPr>
                        <a:t>1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62154"/>
                        </a:solidFill>
                        <a:effectLst/>
                        <a:uLnTx/>
                        <a:uFillTx/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5879189"/>
                  </a:ext>
                </a:extLst>
              </a:tr>
            </a:tbl>
          </a:graphicData>
        </a:graphic>
      </p:graphicFrame>
      <p:grpSp>
        <p:nvGrpSpPr>
          <p:cNvPr id="299" name="그룹 298"/>
          <p:cNvGrpSpPr/>
          <p:nvPr/>
        </p:nvGrpSpPr>
        <p:grpSpPr>
          <a:xfrm>
            <a:off x="6698725" y="729723"/>
            <a:ext cx="3510950" cy="2700625"/>
            <a:chOff x="823009" y="767236"/>
            <a:chExt cx="3510950" cy="2700625"/>
          </a:xfrm>
        </p:grpSpPr>
        <p:sp>
          <p:nvSpPr>
            <p:cNvPr id="300" name="타원 299"/>
            <p:cNvSpPr/>
            <p:nvPr/>
          </p:nvSpPr>
          <p:spPr>
            <a:xfrm>
              <a:off x="2344036" y="2993776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1" name="타원 300"/>
            <p:cNvSpPr/>
            <p:nvPr/>
          </p:nvSpPr>
          <p:spPr>
            <a:xfrm>
              <a:off x="1866856" y="2088053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B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02" name="타원 301"/>
            <p:cNvSpPr/>
            <p:nvPr/>
          </p:nvSpPr>
          <p:spPr>
            <a:xfrm>
              <a:off x="3944117" y="2852805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D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3" name="직선 연결선 302"/>
            <p:cNvCxnSpPr>
              <a:stCxn id="300" idx="6"/>
              <a:endCxn id="302" idx="3"/>
            </p:cNvCxnSpPr>
            <p:nvPr/>
          </p:nvCxnSpPr>
          <p:spPr>
            <a:xfrm flipV="1">
              <a:off x="2704036" y="3160084"/>
              <a:ext cx="1292802" cy="1369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직선 연결선 303"/>
            <p:cNvCxnSpPr>
              <a:stCxn id="300" idx="0"/>
              <a:endCxn id="301" idx="5"/>
            </p:cNvCxnSpPr>
            <p:nvPr/>
          </p:nvCxnSpPr>
          <p:spPr>
            <a:xfrm flipH="1" flipV="1">
              <a:off x="2174135" y="2395332"/>
              <a:ext cx="349901" cy="59844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타원 304"/>
            <p:cNvSpPr/>
            <p:nvPr/>
          </p:nvSpPr>
          <p:spPr>
            <a:xfrm>
              <a:off x="976862" y="1517314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solidFill>
                <a:srgbClr val="E62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6" name="직선 연결선 305"/>
            <p:cNvCxnSpPr>
              <a:stCxn id="307" idx="0"/>
              <a:endCxn id="305" idx="4"/>
            </p:cNvCxnSpPr>
            <p:nvPr/>
          </p:nvCxnSpPr>
          <p:spPr>
            <a:xfrm flipV="1">
              <a:off x="1156862" y="1877314"/>
              <a:ext cx="0" cy="401405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7" name="타원 306"/>
            <p:cNvSpPr/>
            <p:nvPr/>
          </p:nvSpPr>
          <p:spPr>
            <a:xfrm>
              <a:off x="976862" y="2278719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G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08" name="직선 연결선 307"/>
            <p:cNvCxnSpPr>
              <a:stCxn id="307" idx="5"/>
              <a:endCxn id="300" idx="2"/>
            </p:cNvCxnSpPr>
            <p:nvPr/>
          </p:nvCxnSpPr>
          <p:spPr>
            <a:xfrm>
              <a:off x="1284141" y="2585998"/>
              <a:ext cx="1059895" cy="58777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9" name="타원 308"/>
            <p:cNvSpPr/>
            <p:nvPr/>
          </p:nvSpPr>
          <p:spPr>
            <a:xfrm>
              <a:off x="2164036" y="151731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H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0" name="직선 연결선 309"/>
            <p:cNvCxnSpPr>
              <a:stCxn id="305" idx="6"/>
              <a:endCxn id="309" idx="2"/>
            </p:cNvCxnSpPr>
            <p:nvPr/>
          </p:nvCxnSpPr>
          <p:spPr>
            <a:xfrm>
              <a:off x="1336862" y="1697314"/>
              <a:ext cx="827174" cy="0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1" name="타원 310"/>
            <p:cNvSpPr/>
            <p:nvPr/>
          </p:nvSpPr>
          <p:spPr>
            <a:xfrm>
              <a:off x="3055324" y="1997861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F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2" name="타원 311"/>
            <p:cNvSpPr/>
            <p:nvPr/>
          </p:nvSpPr>
          <p:spPr>
            <a:xfrm>
              <a:off x="1866856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13" name="타원 312"/>
            <p:cNvSpPr/>
            <p:nvPr/>
          </p:nvSpPr>
          <p:spPr>
            <a:xfrm>
              <a:off x="3586612" y="881002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solidFill>
                <a:srgbClr val="15D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E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cxnSp>
          <p:nvCxnSpPr>
            <p:cNvPr id="314" name="직선 연결선 313"/>
            <p:cNvCxnSpPr>
              <a:stCxn id="305" idx="7"/>
              <a:endCxn id="312" idx="3"/>
            </p:cNvCxnSpPr>
            <p:nvPr/>
          </p:nvCxnSpPr>
          <p:spPr>
            <a:xfrm flipV="1">
              <a:off x="1284141" y="1188281"/>
              <a:ext cx="635436" cy="381754"/>
            </a:xfrm>
            <a:prstGeom prst="line">
              <a:avLst/>
            </a:prstGeom>
            <a:ln w="19050">
              <a:solidFill>
                <a:srgbClr val="E6215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직선 연결선 454"/>
            <p:cNvCxnSpPr>
              <a:stCxn id="312" idx="6"/>
              <a:endCxn id="313" idx="2"/>
            </p:cNvCxnSpPr>
            <p:nvPr/>
          </p:nvCxnSpPr>
          <p:spPr>
            <a:xfrm>
              <a:off x="2226856" y="1061002"/>
              <a:ext cx="1359756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직선 연결선 455"/>
            <p:cNvCxnSpPr>
              <a:stCxn id="309" idx="7"/>
              <a:endCxn id="313" idx="3"/>
            </p:cNvCxnSpPr>
            <p:nvPr/>
          </p:nvCxnSpPr>
          <p:spPr>
            <a:xfrm flipV="1">
              <a:off x="2471315" y="1188281"/>
              <a:ext cx="1168018" cy="38175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직선 연결선 456"/>
            <p:cNvCxnSpPr>
              <a:stCxn id="309" idx="6"/>
              <a:endCxn id="311" idx="1"/>
            </p:cNvCxnSpPr>
            <p:nvPr/>
          </p:nvCxnSpPr>
          <p:spPr>
            <a:xfrm>
              <a:off x="2524036" y="1697314"/>
              <a:ext cx="584009" cy="353268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직선 연결선 457"/>
            <p:cNvCxnSpPr>
              <a:stCxn id="302" idx="1"/>
              <a:endCxn id="311" idx="5"/>
            </p:cNvCxnSpPr>
            <p:nvPr/>
          </p:nvCxnSpPr>
          <p:spPr>
            <a:xfrm flipH="1" flipV="1">
              <a:off x="3362603" y="2305140"/>
              <a:ext cx="634235" cy="600386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직선 연결선 458"/>
            <p:cNvCxnSpPr>
              <a:stCxn id="302" idx="0"/>
              <a:endCxn id="313" idx="5"/>
            </p:cNvCxnSpPr>
            <p:nvPr/>
          </p:nvCxnSpPr>
          <p:spPr>
            <a:xfrm flipH="1" flipV="1">
              <a:off x="3893891" y="1188281"/>
              <a:ext cx="230226" cy="16645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>
              <a:stCxn id="301" idx="0"/>
              <a:endCxn id="312" idx="4"/>
            </p:cNvCxnSpPr>
            <p:nvPr/>
          </p:nvCxnSpPr>
          <p:spPr>
            <a:xfrm flipV="1">
              <a:off x="2046856" y="1241002"/>
              <a:ext cx="0" cy="847051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/>
            <p:cNvCxnSpPr>
              <a:stCxn id="302" idx="2"/>
              <a:endCxn id="301" idx="6"/>
            </p:cNvCxnSpPr>
            <p:nvPr/>
          </p:nvCxnSpPr>
          <p:spPr>
            <a:xfrm flipH="1" flipV="1">
              <a:off x="2226856" y="2268053"/>
              <a:ext cx="1717261" cy="76475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2" name="TextBox 461"/>
            <p:cNvSpPr txBox="1"/>
            <p:nvPr/>
          </p:nvSpPr>
          <p:spPr>
            <a:xfrm>
              <a:off x="1466803" y="2852805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3" name="TextBox 462"/>
            <p:cNvSpPr txBox="1"/>
            <p:nvPr/>
          </p:nvSpPr>
          <p:spPr>
            <a:xfrm>
              <a:off x="3251179" y="3160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4" name="TextBox 463"/>
            <p:cNvSpPr txBox="1"/>
            <p:nvPr/>
          </p:nvSpPr>
          <p:spPr>
            <a:xfrm>
              <a:off x="2027195" y="260303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5" name="TextBox 464"/>
            <p:cNvSpPr txBox="1"/>
            <p:nvPr/>
          </p:nvSpPr>
          <p:spPr>
            <a:xfrm>
              <a:off x="3108045" y="246576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6" name="직선 연결선 465"/>
            <p:cNvCxnSpPr>
              <a:stCxn id="311" idx="3"/>
              <a:endCxn id="300" idx="7"/>
            </p:cNvCxnSpPr>
            <p:nvPr/>
          </p:nvCxnSpPr>
          <p:spPr>
            <a:xfrm flipH="1">
              <a:off x="2651315" y="2305140"/>
              <a:ext cx="456730" cy="741357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7" name="TextBox 466"/>
            <p:cNvSpPr txBox="1"/>
            <p:nvPr/>
          </p:nvSpPr>
          <p:spPr>
            <a:xfrm>
              <a:off x="2732219" y="269455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8" name="TextBox 467"/>
            <p:cNvSpPr txBox="1"/>
            <p:nvPr/>
          </p:nvSpPr>
          <p:spPr>
            <a:xfrm>
              <a:off x="2585542" y="1873948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69" name="TextBox 468"/>
            <p:cNvSpPr txBox="1"/>
            <p:nvPr/>
          </p:nvSpPr>
          <p:spPr>
            <a:xfrm>
              <a:off x="4005670" y="1866513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0" name="TextBox 469"/>
            <p:cNvSpPr txBox="1"/>
            <p:nvPr/>
          </p:nvSpPr>
          <p:spPr>
            <a:xfrm>
              <a:off x="3565602" y="23211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1" name="TextBox 470"/>
            <p:cNvSpPr txBox="1"/>
            <p:nvPr/>
          </p:nvSpPr>
          <p:spPr>
            <a:xfrm>
              <a:off x="3053305" y="13258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2" name="TextBox 471"/>
            <p:cNvSpPr txBox="1"/>
            <p:nvPr/>
          </p:nvSpPr>
          <p:spPr>
            <a:xfrm>
              <a:off x="2694646" y="767236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3" name="TextBox 472"/>
            <p:cNvSpPr txBox="1"/>
            <p:nvPr/>
          </p:nvSpPr>
          <p:spPr>
            <a:xfrm>
              <a:off x="1552615" y="169360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>
                  <a:solidFill>
                    <a:schemeClr val="accent5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4" name="TextBox 473"/>
            <p:cNvSpPr txBox="1"/>
            <p:nvPr/>
          </p:nvSpPr>
          <p:spPr>
            <a:xfrm>
              <a:off x="1352831" y="1099084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5" name="TextBox 474"/>
            <p:cNvSpPr txBox="1"/>
            <p:nvPr/>
          </p:nvSpPr>
          <p:spPr>
            <a:xfrm>
              <a:off x="823009" y="1923112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solidFill>
                    <a:srgbClr val="E62154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</a:t>
              </a:r>
              <a:endParaRPr lang="ko-KR" altLang="en-US" sz="1400" dirty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76" name="TextBox 475"/>
            <p:cNvSpPr txBox="1"/>
            <p:nvPr/>
          </p:nvSpPr>
          <p:spPr>
            <a:xfrm>
              <a:off x="1794419" y="1320997"/>
              <a:ext cx="328289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4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77" name="직사각형 476"/>
          <p:cNvSpPr/>
          <p:nvPr/>
        </p:nvSpPr>
        <p:spPr>
          <a:xfrm>
            <a:off x="10487991" y="1591261"/>
            <a:ext cx="1610734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 err="1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Deque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: []</a:t>
            </a:r>
            <a:endParaRPr lang="ko-KR" altLang="en-US" sz="1400" dirty="0">
              <a:solidFill>
                <a:srgbClr val="1D75E5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67141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타원 3"/>
          <p:cNvSpPr/>
          <p:nvPr/>
        </p:nvSpPr>
        <p:spPr>
          <a:xfrm>
            <a:off x="2697554" y="1295162"/>
            <a:ext cx="648000" cy="648000"/>
          </a:xfrm>
          <a:prstGeom prst="ellipse">
            <a:avLst/>
          </a:prstGeom>
          <a:solidFill>
            <a:srgbClr val="1D75E5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root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5" name="타원 4"/>
          <p:cNvSpPr/>
          <p:nvPr/>
        </p:nvSpPr>
        <p:spPr>
          <a:xfrm>
            <a:off x="1401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" name="타원 5"/>
          <p:cNvSpPr/>
          <p:nvPr/>
        </p:nvSpPr>
        <p:spPr>
          <a:xfrm>
            <a:off x="3993554" y="2191978"/>
            <a:ext cx="648000" cy="648000"/>
          </a:xfrm>
          <a:prstGeom prst="ellipse">
            <a:avLst/>
          </a:prstGeom>
          <a:solidFill>
            <a:srgbClr val="E62154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d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01554" y="3282224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8" name="타원 7"/>
          <p:cNvSpPr/>
          <p:nvPr/>
        </p:nvSpPr>
        <p:spPr>
          <a:xfrm>
            <a:off x="3993554" y="3282224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28340" y="582459"/>
            <a:ext cx="458642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[“bar”, “bag”, “bark”, “dog”, “do”, “door”]</a:t>
            </a:r>
            <a:endParaRPr lang="ko-KR" altLang="en-US" dirty="0">
              <a:solidFill>
                <a:srgbClr val="1D75E5"/>
              </a:solidFill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753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2049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2" name="타원 11"/>
          <p:cNvSpPr/>
          <p:nvPr/>
        </p:nvSpPr>
        <p:spPr>
          <a:xfrm>
            <a:off x="753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k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3" name="타원 12"/>
          <p:cNvSpPr/>
          <p:nvPr/>
        </p:nvSpPr>
        <p:spPr>
          <a:xfrm>
            <a:off x="3345554" y="4372470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4641554" y="4372470"/>
            <a:ext cx="648000" cy="6480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o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4641554" y="5462716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r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6" name="직선 연결선 15"/>
          <p:cNvCxnSpPr>
            <a:stCxn id="5" idx="7"/>
            <a:endCxn id="4" idx="3"/>
          </p:cNvCxnSpPr>
          <p:nvPr/>
        </p:nvCxnSpPr>
        <p:spPr>
          <a:xfrm flipV="1">
            <a:off x="1954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>
            <a:stCxn id="6" idx="1"/>
            <a:endCxn id="4" idx="5"/>
          </p:cNvCxnSpPr>
          <p:nvPr/>
        </p:nvCxnSpPr>
        <p:spPr>
          <a:xfrm flipH="1" flipV="1">
            <a:off x="3250657" y="1848265"/>
            <a:ext cx="837794" cy="4386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/>
          <p:cNvCxnSpPr>
            <a:stCxn id="5" idx="4"/>
            <a:endCxn id="7" idx="0"/>
          </p:cNvCxnSpPr>
          <p:nvPr/>
        </p:nvCxnSpPr>
        <p:spPr>
          <a:xfrm>
            <a:off x="1725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>
            <a:stCxn id="6" idx="4"/>
            <a:endCxn id="8" idx="0"/>
          </p:cNvCxnSpPr>
          <p:nvPr/>
        </p:nvCxnSpPr>
        <p:spPr>
          <a:xfrm>
            <a:off x="4317554" y="2839978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/>
          <p:cNvCxnSpPr>
            <a:stCxn id="7" idx="3"/>
            <a:endCxn id="10" idx="0"/>
          </p:cNvCxnSpPr>
          <p:nvPr/>
        </p:nvCxnSpPr>
        <p:spPr>
          <a:xfrm flipH="1">
            <a:off x="1077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/>
          <p:cNvCxnSpPr>
            <a:stCxn id="7" idx="5"/>
            <a:endCxn id="11" idx="0"/>
          </p:cNvCxnSpPr>
          <p:nvPr/>
        </p:nvCxnSpPr>
        <p:spPr>
          <a:xfrm>
            <a:off x="1954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stCxn id="8" idx="3"/>
            <a:endCxn id="13" idx="0"/>
          </p:cNvCxnSpPr>
          <p:nvPr/>
        </p:nvCxnSpPr>
        <p:spPr>
          <a:xfrm flipH="1">
            <a:off x="3669554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/>
          <p:cNvCxnSpPr>
            <a:stCxn id="8" idx="5"/>
            <a:endCxn id="14" idx="0"/>
          </p:cNvCxnSpPr>
          <p:nvPr/>
        </p:nvCxnSpPr>
        <p:spPr>
          <a:xfrm>
            <a:off x="4546657" y="3835327"/>
            <a:ext cx="418897" cy="5371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>
            <a:stCxn id="10" idx="4"/>
            <a:endCxn id="12" idx="0"/>
          </p:cNvCxnSpPr>
          <p:nvPr/>
        </p:nvCxnSpPr>
        <p:spPr>
          <a:xfrm>
            <a:off x="1077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>
            <a:stCxn id="14" idx="4"/>
            <a:endCxn id="15" idx="0"/>
          </p:cNvCxnSpPr>
          <p:nvPr/>
        </p:nvCxnSpPr>
        <p:spPr>
          <a:xfrm>
            <a:off x="4965554" y="5020470"/>
            <a:ext cx="0" cy="4422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5479851" y="1295162"/>
            <a:ext cx="2952000" cy="360000"/>
            <a:chOff x="5708451" y="1619162"/>
            <a:chExt cx="2952000" cy="360000"/>
          </a:xfrm>
        </p:grpSpPr>
        <p:sp>
          <p:nvSpPr>
            <p:cNvPr id="64" name="타원 63"/>
            <p:cNvSpPr/>
            <p:nvPr/>
          </p:nvSpPr>
          <p:spPr>
            <a:xfrm>
              <a:off x="5708451" y="1619162"/>
              <a:ext cx="360000" cy="360000"/>
            </a:xfrm>
            <a:prstGeom prst="ellipse">
              <a:avLst/>
            </a:prstGeom>
            <a:solidFill>
              <a:srgbClr val="1D75E5"/>
            </a:solidFill>
            <a:ln>
              <a:solidFill>
                <a:srgbClr val="1D75E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5" name="직사각형 64"/>
            <p:cNvSpPr/>
            <p:nvPr/>
          </p:nvSpPr>
          <p:spPr>
            <a:xfrm>
              <a:off x="6068451" y="1619162"/>
              <a:ext cx="259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트라이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en-US" altLang="ko-KR" sz="14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Trie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의 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root</a:t>
              </a:r>
              <a:endParaRPr lang="ko-KR" altLang="en-US" sz="1400" dirty="0">
                <a:solidFill>
                  <a:srgbClr val="1D75E5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5479851" y="1867010"/>
            <a:ext cx="3564000" cy="360000"/>
            <a:chOff x="407092" y="1517904"/>
            <a:chExt cx="3564000" cy="360000"/>
          </a:xfrm>
        </p:grpSpPr>
        <p:sp>
          <p:nvSpPr>
            <p:cNvPr id="62" name="타원 61"/>
            <p:cNvSpPr/>
            <p:nvPr/>
          </p:nvSpPr>
          <p:spPr>
            <a:xfrm>
              <a:off x="407092" y="1517904"/>
              <a:ext cx="360000" cy="360000"/>
            </a:xfrm>
            <a:prstGeom prst="ellipse">
              <a:avLst/>
            </a:prstGeom>
            <a:solidFill>
              <a:srgbClr val="15D3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767092" y="1517904"/>
              <a:ext cx="3204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단어의 끝</a:t>
              </a:r>
              <a:endParaRPr lang="ko-KR" altLang="en-US" sz="14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66" name="그룹 65"/>
          <p:cNvGrpSpPr/>
          <p:nvPr/>
        </p:nvGrpSpPr>
        <p:grpSpPr>
          <a:xfrm>
            <a:off x="5479851" y="2438857"/>
            <a:ext cx="4024634" cy="360000"/>
            <a:chOff x="5708451" y="2622180"/>
            <a:chExt cx="4024634" cy="360000"/>
          </a:xfrm>
        </p:grpSpPr>
        <p:sp>
          <p:nvSpPr>
            <p:cNvPr id="58" name="타원 57"/>
            <p:cNvSpPr/>
            <p:nvPr/>
          </p:nvSpPr>
          <p:spPr>
            <a:xfrm>
              <a:off x="5708451" y="2622180"/>
              <a:ext cx="360000" cy="360000"/>
            </a:xfrm>
            <a:prstGeom prst="ellipse">
              <a:avLst/>
            </a:prstGeom>
            <a:solidFill>
              <a:srgbClr val="E621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200" dirty="0">
                <a:solidFill>
                  <a:schemeClr val="accent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6068451" y="2622180"/>
              <a:ext cx="366463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접두사</a:t>
              </a:r>
              <a: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(prefix)</a:t>
              </a:r>
              <a:br>
                <a:rPr lang="en-US" altLang="ko-KR" sz="14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</a:b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(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경우에 따라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, </a:t>
              </a:r>
              <a:r>
                <a:rPr lang="ko-KR" altLang="en-US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단어 자체가 접두사가 되기도 함</a:t>
              </a:r>
              <a:r>
                <a:rPr lang="en-US" altLang="ko-KR" sz="1400" dirty="0" smtClean="0">
                  <a:solidFill>
                    <a:srgbClr val="FF0000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)</a:t>
              </a:r>
              <a:endParaRPr lang="ko-KR" altLang="en-US" sz="1400" dirty="0">
                <a:solidFill>
                  <a:srgbClr val="FF000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782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119528"/>
              </p:ext>
            </p:extLst>
          </p:nvPr>
        </p:nvGraphicFramePr>
        <p:xfrm>
          <a:off x="267208" y="281477"/>
          <a:ext cx="4860000" cy="64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2578607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112264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1608"/>
              </p:ext>
            </p:extLst>
          </p:nvPr>
        </p:nvGraphicFramePr>
        <p:xfrm>
          <a:off x="6393688" y="299042"/>
          <a:ext cx="4860000" cy="63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8" name="아래쪽 화살표 7"/>
          <p:cNvSpPr/>
          <p:nvPr/>
        </p:nvSpPr>
        <p:spPr>
          <a:xfrm rot="10800000">
            <a:off x="9220196" y="10241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753853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아래쪽 화살표 9"/>
          <p:cNvSpPr/>
          <p:nvPr/>
        </p:nvSpPr>
        <p:spPr>
          <a:xfrm rot="10800000">
            <a:off x="7080500" y="1024128"/>
            <a:ext cx="225551" cy="256032"/>
          </a:xfrm>
          <a:prstGeom prst="down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614157" y="13654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바로 다음부터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0208"/>
              </p:ext>
            </p:extLst>
          </p:nvPr>
        </p:nvGraphicFramePr>
        <p:xfrm>
          <a:off x="971808" y="2220005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3" name="아래쪽 화살표 12"/>
          <p:cNvSpPr/>
          <p:nvPr/>
        </p:nvSpPr>
        <p:spPr>
          <a:xfrm rot="10800000">
            <a:off x="2633984" y="3270504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167641" y="3611782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3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12446" y="4031559"/>
            <a:ext cx="346862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→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3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비교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02725"/>
              </p:ext>
            </p:extLst>
          </p:nvPr>
        </p:nvGraphicFramePr>
        <p:xfrm>
          <a:off x="971808" y="462883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7" name="아래쪽 화살표 16"/>
          <p:cNvSpPr/>
          <p:nvPr/>
        </p:nvSpPr>
        <p:spPr>
          <a:xfrm rot="10800000">
            <a:off x="2652272" y="567933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2185929" y="602061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78206" y="6440391"/>
            <a:ext cx="2773682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→ </a:t>
            </a:r>
            <a:r>
              <a:rPr lang="en-US" altLang="ko-KR" sz="1200" dirty="0" err="1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4</a:t>
            </a:r>
            <a:r>
              <a:rPr lang="ko-KR" altLang="en-US" sz="1200" dirty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으로 이동해서 비교 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468888" y="2495074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1 )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68888" y="490390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048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015314"/>
              </p:ext>
            </p:extLst>
          </p:nvPr>
        </p:nvGraphicFramePr>
        <p:xfrm>
          <a:off x="1108456" y="221429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5559552" y="1271928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5093209" y="1613206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794504" y="2032983"/>
            <a:ext cx="172516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이동해서 비교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?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8" name="곱셈 기호 7"/>
          <p:cNvSpPr/>
          <p:nvPr/>
        </p:nvSpPr>
        <p:spPr>
          <a:xfrm>
            <a:off x="4576570" y="1972700"/>
            <a:ext cx="2161033" cy="384048"/>
          </a:xfrm>
          <a:prstGeom prst="mathMultiply">
            <a:avLst/>
          </a:prstGeom>
          <a:solidFill>
            <a:srgbClr val="E62154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907791" y="1248125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8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89021"/>
              </p:ext>
            </p:extLst>
          </p:nvPr>
        </p:nvGraphicFramePr>
        <p:xfrm>
          <a:off x="1108456" y="2723171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6" name="아래쪽 화살표 15"/>
          <p:cNvSpPr/>
          <p:nvPr/>
        </p:nvSpPr>
        <p:spPr>
          <a:xfrm rot="10800000">
            <a:off x="5577840" y="3773670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5111497" y="4114948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2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151631" y="3749867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뒤가 일치하는 문자는 없음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2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건너뜀</a:t>
            </a:r>
            <a:endParaRPr lang="en-US" altLang="ko-KR" sz="1200" dirty="0" smtClean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161111"/>
              </p:ext>
            </p:extLst>
          </p:nvPr>
        </p:nvGraphicFramePr>
        <p:xfrm>
          <a:off x="1108456" y="4921793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26" name="아래쪽 화살표 25"/>
          <p:cNvSpPr/>
          <p:nvPr/>
        </p:nvSpPr>
        <p:spPr>
          <a:xfrm rot="10800000">
            <a:off x="5550408" y="5972292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5084065" y="6313570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0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05536" y="496498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3 )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605536" y="2998240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05536" y="5196862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393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818088"/>
              </p:ext>
            </p:extLst>
          </p:nvPr>
        </p:nvGraphicFramePr>
        <p:xfrm>
          <a:off x="971808" y="313217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5" name="아래쪽 화살표 4"/>
          <p:cNvSpPr/>
          <p:nvPr/>
        </p:nvSpPr>
        <p:spPr>
          <a:xfrm rot="10800000">
            <a:off x="8184392" y="1363716"/>
            <a:ext cx="225551" cy="256032"/>
          </a:xfrm>
          <a:prstGeom prst="downArrow">
            <a:avLst/>
          </a:prstGeom>
          <a:solidFill>
            <a:srgbClr val="E6215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7718049" y="1704994"/>
            <a:ext cx="1158236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 = 6 </a:t>
            </a: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에서</a:t>
            </a:r>
            <a: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불일치 발생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519928" y="1330421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일치한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개의 문자 중에서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앞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,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뒤에서 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‘ab’ 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두 글자가 일치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↓</a:t>
            </a: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4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칸 건너뛰어 </a:t>
            </a:r>
            <a:r>
              <a:rPr lang="en-US" altLang="ko-KR" sz="1200" dirty="0" err="1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15</a:t>
            </a:r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부터 비교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139452"/>
              </p:ext>
            </p:extLst>
          </p:nvPr>
        </p:nvGraphicFramePr>
        <p:xfrm>
          <a:off x="971808" y="2447856"/>
          <a:ext cx="9504000" cy="9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">
                  <a:extLst>
                    <a:ext uri="{9D8B030D-6E8A-4147-A177-3AD203B41FA5}">
                      <a16:colId xmlns:a16="http://schemas.microsoft.com/office/drawing/2014/main" val="31354605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1708434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6066048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898583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4464414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737197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64456472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562641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269891466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6266199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405544156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4426314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92690341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3753028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7950825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791058127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87808809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101390088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19456279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7482166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834552308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99397827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37165103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573598945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err="1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13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14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15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16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17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18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19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20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21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22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075537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S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e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6251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rgbClr val="15D3B2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d</a:t>
                      </a:r>
                      <a:endParaRPr lang="ko-KR" altLang="en-US" sz="1600" dirty="0">
                        <a:solidFill>
                          <a:srgbClr val="15D3B2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7579161"/>
                  </a:ext>
                </a:extLst>
              </a:tr>
            </a:tbl>
          </a:graphicData>
        </a:graphic>
      </p:graphicFrame>
      <p:sp>
        <p:nvSpPr>
          <p:cNvPr id="11" name="직사각형 10"/>
          <p:cNvSpPr/>
          <p:nvPr/>
        </p:nvSpPr>
        <p:spPr>
          <a:xfrm>
            <a:off x="8125968" y="3465060"/>
            <a:ext cx="2505455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완전 일치</a:t>
            </a:r>
            <a:r>
              <a:rPr lang="en-US" altLang="ko-KR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!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68888" y="588286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6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468888" y="2722925"/>
            <a:ext cx="502920" cy="4218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7 )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080814"/>
              </p:ext>
            </p:extLst>
          </p:nvPr>
        </p:nvGraphicFramePr>
        <p:xfrm>
          <a:off x="720348" y="3769010"/>
          <a:ext cx="2160000" cy="29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>
                  <a:extLst>
                    <a:ext uri="{9D8B030D-6E8A-4147-A177-3AD203B41FA5}">
                      <a16:colId xmlns:a16="http://schemas.microsoft.com/office/drawing/2014/main" val="1057363774"/>
                    </a:ext>
                  </a:extLst>
                </a:gridCol>
                <a:gridCol w="864000">
                  <a:extLst>
                    <a:ext uri="{9D8B030D-6E8A-4147-A177-3AD203B41FA5}">
                      <a16:colId xmlns:a16="http://schemas.microsoft.com/office/drawing/2014/main" val="4091510597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379043468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x</a:t>
                      </a:r>
                      <a:endParaRPr lang="ko-KR" altLang="en-US" sz="16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W[:x]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fail(x)</a:t>
                      </a:r>
                      <a:endParaRPr lang="ko-KR" altLang="en-US" sz="1400" dirty="0">
                        <a:solidFill>
                          <a:schemeClr val="bg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72694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861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64936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59828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959717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4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bac</a:t>
                      </a:r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1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2736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2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978356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6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c</a:t>
                      </a:r>
                      <a:r>
                        <a:rPr lang="en-US" altLang="ko-KR" sz="1400" dirty="0" err="1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rgbClr val="E62154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3</a:t>
                      </a:r>
                      <a:endParaRPr lang="ko-KR" altLang="en-US" sz="1400" dirty="0">
                        <a:solidFill>
                          <a:srgbClr val="E62154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33911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err="1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abacabad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520057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824728" y="4407408"/>
            <a:ext cx="4320000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97167" y="5067115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5824729" y="4407408"/>
            <a:ext cx="2520000" cy="396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8344729" y="4407408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6497167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624729" y="5067115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217167" y="5067115"/>
            <a:ext cx="407562" cy="396000"/>
          </a:xfrm>
          <a:prstGeom prst="rect">
            <a:avLst/>
          </a:prstGeom>
          <a:solidFill>
            <a:srgbClr val="1CC9E4"/>
          </a:solidFill>
          <a:ln>
            <a:solidFill>
              <a:srgbClr val="1D75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8344729" y="5067115"/>
            <a:ext cx="288000" cy="396000"/>
          </a:xfrm>
          <a:prstGeom prst="rect">
            <a:avLst/>
          </a:prstGeom>
          <a:solidFill>
            <a:srgbClr val="FF7C80"/>
          </a:solidFill>
          <a:ln>
            <a:solidFill>
              <a:srgbClr val="E6215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637241" y="5999803"/>
            <a:ext cx="2564537" cy="39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637241" y="5999803"/>
            <a:ext cx="720000" cy="396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1" name="직선 연결선 30"/>
          <p:cNvCxnSpPr>
            <a:stCxn id="21" idx="1"/>
          </p:cNvCxnSpPr>
          <p:nvPr/>
        </p:nvCxnSpPr>
        <p:spPr>
          <a:xfrm flipV="1">
            <a:off x="6497167" y="4133088"/>
            <a:ext cx="0" cy="1132027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 flipV="1">
            <a:off x="7637241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H="1" flipV="1">
            <a:off x="8350987" y="5463115"/>
            <a:ext cx="0" cy="536688"/>
          </a:xfrm>
          <a:prstGeom prst="line">
            <a:avLst/>
          </a:prstGeom>
          <a:ln>
            <a:solidFill>
              <a:srgbClr val="E6215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6497167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i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8328550" y="4101931"/>
            <a:ext cx="320358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j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718349" y="5538259"/>
            <a:ext cx="557784" cy="2634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fail(j)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6" name="직선 화살표 연결선 45"/>
          <p:cNvCxnSpPr/>
          <p:nvPr/>
        </p:nvCxnSpPr>
        <p:spPr>
          <a:xfrm>
            <a:off x="7637241" y="5801741"/>
            <a:ext cx="720000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꺾인 연결선 47"/>
          <p:cNvCxnSpPr/>
          <p:nvPr/>
        </p:nvCxnSpPr>
        <p:spPr>
          <a:xfrm rot="16200000" flipH="1">
            <a:off x="6865449" y="5494700"/>
            <a:ext cx="576000" cy="756000"/>
          </a:xfrm>
          <a:prstGeom prst="curvedConnector2">
            <a:avLst/>
          </a:prstGeom>
          <a:ln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1991</Words>
  <Application>Microsoft Office PowerPoint</Application>
  <PresentationFormat>와이드스크린</PresentationFormat>
  <Paragraphs>1472</Paragraphs>
  <Slides>16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1003</cp:revision>
  <dcterms:created xsi:type="dcterms:W3CDTF">2023-04-30T05:04:47Z</dcterms:created>
  <dcterms:modified xsi:type="dcterms:W3CDTF">2023-06-28T07:51:28Z</dcterms:modified>
</cp:coreProperties>
</file>