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75E5"/>
    <a:srgbClr val="15D3B2"/>
    <a:srgbClr val="E62154"/>
    <a:srgbClr val="1CC9E4"/>
    <a:srgbClr val="92D050"/>
    <a:srgbClr val="FFCC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4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5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39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9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2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0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66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56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9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4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75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F853D-FB5C-4E14-B23F-A79207136483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3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062448"/>
              </p:ext>
            </p:extLst>
          </p:nvPr>
        </p:nvGraphicFramePr>
        <p:xfrm>
          <a:off x="1529080" y="34476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68811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8685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]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05" name="그룹 104"/>
          <p:cNvGrpSpPr/>
          <p:nvPr/>
        </p:nvGrpSpPr>
        <p:grpSpPr>
          <a:xfrm>
            <a:off x="1529080" y="1517904"/>
            <a:ext cx="8513099" cy="4755854"/>
            <a:chOff x="1845926" y="1517904"/>
            <a:chExt cx="8513099" cy="4755854"/>
          </a:xfrm>
        </p:grpSpPr>
        <p:sp>
          <p:nvSpPr>
            <p:cNvPr id="5" name="타원 4"/>
            <p:cNvSpPr/>
            <p:nvPr/>
          </p:nvSpPr>
          <p:spPr>
            <a:xfrm>
              <a:off x="6085164" y="151790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965832" y="267534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8204495" y="267534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967334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964330" y="389246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385926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522770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1845926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0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925926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4463870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3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46478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7126319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7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6587436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6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766631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 – 7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6048552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5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7126319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 – 6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5" name="직선 연결선 24"/>
            <p:cNvCxnSpPr>
              <a:stCxn id="10" idx="3"/>
              <a:endCxn id="12" idx="0"/>
            </p:cNvCxnSpPr>
            <p:nvPr/>
          </p:nvCxnSpPr>
          <p:spPr>
            <a:xfrm flipH="1">
              <a:off x="2115926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0" idx="5"/>
              <a:endCxn id="13" idx="0"/>
            </p:cNvCxnSpPr>
            <p:nvPr/>
          </p:nvCxnSpPr>
          <p:spPr>
            <a:xfrm>
              <a:off x="2846845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8" idx="3"/>
              <a:endCxn id="10" idx="0"/>
            </p:cNvCxnSpPr>
            <p:nvPr/>
          </p:nvCxnSpPr>
          <p:spPr>
            <a:xfrm flipH="1">
              <a:off x="2655926" y="4352413"/>
              <a:ext cx="390489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8" idx="5"/>
              <a:endCxn id="11" idx="0"/>
            </p:cNvCxnSpPr>
            <p:nvPr/>
          </p:nvCxnSpPr>
          <p:spPr>
            <a:xfrm>
              <a:off x="3428253" y="4352413"/>
              <a:ext cx="364517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9" idx="3"/>
              <a:endCxn id="14" idx="0"/>
            </p:cNvCxnSpPr>
            <p:nvPr/>
          </p:nvCxnSpPr>
          <p:spPr>
            <a:xfrm flipH="1">
              <a:off x="4733870" y="4353387"/>
              <a:ext cx="309541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9" idx="5"/>
              <a:endCxn id="15" idx="0"/>
            </p:cNvCxnSpPr>
            <p:nvPr/>
          </p:nvCxnSpPr>
          <p:spPr>
            <a:xfrm>
              <a:off x="5425249" y="4353387"/>
              <a:ext cx="309540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6" idx="3"/>
              <a:endCxn id="8" idx="0"/>
            </p:cNvCxnSpPr>
            <p:nvPr/>
          </p:nvCxnSpPr>
          <p:spPr>
            <a:xfrm flipH="1">
              <a:off x="3237334" y="3136261"/>
              <a:ext cx="807579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6" idx="5"/>
              <a:endCxn id="9" idx="0"/>
            </p:cNvCxnSpPr>
            <p:nvPr/>
          </p:nvCxnSpPr>
          <p:spPr>
            <a:xfrm>
              <a:off x="4426751" y="3136261"/>
              <a:ext cx="807579" cy="7562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16" idx="3"/>
              <a:endCxn id="18" idx="0"/>
            </p:cNvCxnSpPr>
            <p:nvPr/>
          </p:nvCxnSpPr>
          <p:spPr>
            <a:xfrm flipH="1">
              <a:off x="6857436" y="4352413"/>
              <a:ext cx="34796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16" idx="5"/>
              <a:endCxn id="19" idx="0"/>
            </p:cNvCxnSpPr>
            <p:nvPr/>
          </p:nvCxnSpPr>
          <p:spPr>
            <a:xfrm>
              <a:off x="7587238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/>
            <p:cNvSpPr/>
            <p:nvPr/>
          </p:nvSpPr>
          <p:spPr>
            <a:xfrm>
              <a:off x="9282672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8742672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8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9819025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6" name="직선 연결선 75"/>
            <p:cNvCxnSpPr>
              <a:stCxn id="73" idx="3"/>
              <a:endCxn id="74" idx="0"/>
            </p:cNvCxnSpPr>
            <p:nvPr/>
          </p:nvCxnSpPr>
          <p:spPr>
            <a:xfrm flipH="1">
              <a:off x="9012672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73" idx="5"/>
              <a:endCxn id="75" idx="0"/>
            </p:cNvCxnSpPr>
            <p:nvPr/>
          </p:nvCxnSpPr>
          <p:spPr>
            <a:xfrm>
              <a:off x="9743591" y="4352413"/>
              <a:ext cx="34543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18" idx="3"/>
              <a:endCxn id="20" idx="0"/>
            </p:cNvCxnSpPr>
            <p:nvPr/>
          </p:nvCxnSpPr>
          <p:spPr>
            <a:xfrm flipH="1">
              <a:off x="6318552" y="5272107"/>
              <a:ext cx="347965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18" idx="5"/>
              <a:endCxn id="21" idx="0"/>
            </p:cNvCxnSpPr>
            <p:nvPr/>
          </p:nvCxnSpPr>
          <p:spPr>
            <a:xfrm>
              <a:off x="7048355" y="5272107"/>
              <a:ext cx="347964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7" idx="3"/>
              <a:endCxn id="16" idx="0"/>
            </p:cNvCxnSpPr>
            <p:nvPr/>
          </p:nvCxnSpPr>
          <p:spPr>
            <a:xfrm flipH="1">
              <a:off x="7396319" y="3136261"/>
              <a:ext cx="887257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7" idx="5"/>
              <a:endCxn id="73" idx="0"/>
            </p:cNvCxnSpPr>
            <p:nvPr/>
          </p:nvCxnSpPr>
          <p:spPr>
            <a:xfrm>
              <a:off x="8665414" y="3136261"/>
              <a:ext cx="887258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>
              <a:stCxn id="5" idx="3"/>
              <a:endCxn id="6" idx="0"/>
            </p:cNvCxnSpPr>
            <p:nvPr/>
          </p:nvCxnSpPr>
          <p:spPr>
            <a:xfrm flipH="1">
              <a:off x="4235832" y="1978823"/>
              <a:ext cx="1928413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5" idx="5"/>
              <a:endCxn id="7" idx="0"/>
            </p:cNvCxnSpPr>
            <p:nvPr/>
          </p:nvCxnSpPr>
          <p:spPr>
            <a:xfrm>
              <a:off x="6546083" y="1978823"/>
              <a:ext cx="1928412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872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그룹 98"/>
          <p:cNvGrpSpPr/>
          <p:nvPr/>
        </p:nvGrpSpPr>
        <p:grpSpPr>
          <a:xfrm>
            <a:off x="1529080" y="1517904"/>
            <a:ext cx="8513099" cy="4755854"/>
            <a:chOff x="1357673" y="1517904"/>
            <a:chExt cx="8513099" cy="4755854"/>
          </a:xfrm>
        </p:grpSpPr>
        <p:sp>
          <p:nvSpPr>
            <p:cNvPr id="46" name="타원 45"/>
            <p:cNvSpPr/>
            <p:nvPr/>
          </p:nvSpPr>
          <p:spPr>
            <a:xfrm>
              <a:off x="5596911" y="1517904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57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477579" y="2675342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23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7716242" y="2675342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34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2479081" y="3891494"/>
              <a:ext cx="540000" cy="54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2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bg2">
                      <a:lumMod val="90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4476077" y="3892468"/>
              <a:ext cx="540000" cy="54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12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1897673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3034517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1357673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0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2437673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3975617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3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4976536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6638066" y="3891494"/>
              <a:ext cx="540000" cy="54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7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24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6099183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6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7178066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 – 7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5560299" y="573375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5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6638066" y="573375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 – 6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62" name="직선 연결선 61"/>
            <p:cNvCxnSpPr>
              <a:stCxn id="51" idx="3"/>
              <a:endCxn id="53" idx="0"/>
            </p:cNvCxnSpPr>
            <p:nvPr/>
          </p:nvCxnSpPr>
          <p:spPr>
            <a:xfrm flipH="1">
              <a:off x="1627673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51" idx="5"/>
              <a:endCxn id="54" idx="0"/>
            </p:cNvCxnSpPr>
            <p:nvPr/>
          </p:nvCxnSpPr>
          <p:spPr>
            <a:xfrm>
              <a:off x="2358592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49" idx="3"/>
              <a:endCxn id="51" idx="0"/>
            </p:cNvCxnSpPr>
            <p:nvPr/>
          </p:nvCxnSpPr>
          <p:spPr>
            <a:xfrm flipH="1">
              <a:off x="2167673" y="4352413"/>
              <a:ext cx="390489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49" idx="5"/>
              <a:endCxn id="52" idx="0"/>
            </p:cNvCxnSpPr>
            <p:nvPr/>
          </p:nvCxnSpPr>
          <p:spPr>
            <a:xfrm>
              <a:off x="2940000" y="4352413"/>
              <a:ext cx="364517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50" idx="3"/>
              <a:endCxn id="55" idx="0"/>
            </p:cNvCxnSpPr>
            <p:nvPr/>
          </p:nvCxnSpPr>
          <p:spPr>
            <a:xfrm flipH="1">
              <a:off x="4245617" y="4353387"/>
              <a:ext cx="309541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50" idx="5"/>
              <a:endCxn id="56" idx="0"/>
            </p:cNvCxnSpPr>
            <p:nvPr/>
          </p:nvCxnSpPr>
          <p:spPr>
            <a:xfrm>
              <a:off x="4936996" y="4353387"/>
              <a:ext cx="309540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47" idx="3"/>
              <a:endCxn id="49" idx="0"/>
            </p:cNvCxnSpPr>
            <p:nvPr/>
          </p:nvCxnSpPr>
          <p:spPr>
            <a:xfrm flipH="1">
              <a:off x="2749081" y="3136261"/>
              <a:ext cx="807579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47" idx="5"/>
              <a:endCxn id="50" idx="0"/>
            </p:cNvCxnSpPr>
            <p:nvPr/>
          </p:nvCxnSpPr>
          <p:spPr>
            <a:xfrm>
              <a:off x="3938498" y="3136261"/>
              <a:ext cx="807579" cy="7562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57" idx="3"/>
              <a:endCxn id="58" idx="0"/>
            </p:cNvCxnSpPr>
            <p:nvPr/>
          </p:nvCxnSpPr>
          <p:spPr>
            <a:xfrm flipH="1">
              <a:off x="6369183" y="4352413"/>
              <a:ext cx="34796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57" idx="5"/>
              <a:endCxn id="59" idx="0"/>
            </p:cNvCxnSpPr>
            <p:nvPr/>
          </p:nvCxnSpPr>
          <p:spPr>
            <a:xfrm>
              <a:off x="7098985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>
              <a:off x="8794419" y="3891494"/>
              <a:ext cx="540000" cy="54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bg2">
                      <a:lumMod val="90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825441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8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9330772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5" name="직선 연결선 74"/>
            <p:cNvCxnSpPr>
              <a:stCxn id="72" idx="3"/>
              <a:endCxn id="73" idx="0"/>
            </p:cNvCxnSpPr>
            <p:nvPr/>
          </p:nvCxnSpPr>
          <p:spPr>
            <a:xfrm flipH="1">
              <a:off x="8524419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72" idx="5"/>
              <a:endCxn id="74" idx="0"/>
            </p:cNvCxnSpPr>
            <p:nvPr/>
          </p:nvCxnSpPr>
          <p:spPr>
            <a:xfrm>
              <a:off x="9255338" y="4352413"/>
              <a:ext cx="34543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58" idx="3"/>
              <a:endCxn id="60" idx="0"/>
            </p:cNvCxnSpPr>
            <p:nvPr/>
          </p:nvCxnSpPr>
          <p:spPr>
            <a:xfrm flipH="1">
              <a:off x="5830299" y="5272107"/>
              <a:ext cx="347965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58" idx="5"/>
              <a:endCxn id="61" idx="0"/>
            </p:cNvCxnSpPr>
            <p:nvPr/>
          </p:nvCxnSpPr>
          <p:spPr>
            <a:xfrm>
              <a:off x="6560102" y="5272107"/>
              <a:ext cx="347964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48" idx="3"/>
              <a:endCxn id="57" idx="0"/>
            </p:cNvCxnSpPr>
            <p:nvPr/>
          </p:nvCxnSpPr>
          <p:spPr>
            <a:xfrm flipH="1">
              <a:off x="6908066" y="3136261"/>
              <a:ext cx="887257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48" idx="5"/>
              <a:endCxn id="72" idx="0"/>
            </p:cNvCxnSpPr>
            <p:nvPr/>
          </p:nvCxnSpPr>
          <p:spPr>
            <a:xfrm>
              <a:off x="8177161" y="3136261"/>
              <a:ext cx="887258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46" idx="3"/>
              <a:endCxn id="47" idx="0"/>
            </p:cNvCxnSpPr>
            <p:nvPr/>
          </p:nvCxnSpPr>
          <p:spPr>
            <a:xfrm flipH="1">
              <a:off x="3747579" y="1978823"/>
              <a:ext cx="1928413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46" idx="5"/>
              <a:endCxn id="48" idx="0"/>
            </p:cNvCxnSpPr>
            <p:nvPr/>
          </p:nvCxnSpPr>
          <p:spPr>
            <a:xfrm>
              <a:off x="6057830" y="1978823"/>
              <a:ext cx="1928412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192030"/>
              </p:ext>
            </p:extLst>
          </p:nvPr>
        </p:nvGraphicFramePr>
        <p:xfrm>
          <a:off x="1529080" y="34476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68811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8685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]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98" name="그룹 97"/>
          <p:cNvGrpSpPr/>
          <p:nvPr/>
        </p:nvGrpSpPr>
        <p:grpSpPr>
          <a:xfrm>
            <a:off x="171510" y="1564608"/>
            <a:ext cx="3564000" cy="1881167"/>
            <a:chOff x="171510" y="1564608"/>
            <a:chExt cx="3564000" cy="1881167"/>
          </a:xfrm>
        </p:grpSpPr>
        <p:grpSp>
          <p:nvGrpSpPr>
            <p:cNvPr id="89" name="그룹 88"/>
            <p:cNvGrpSpPr/>
            <p:nvPr/>
          </p:nvGrpSpPr>
          <p:grpSpPr>
            <a:xfrm>
              <a:off x="171510" y="1564608"/>
              <a:ext cx="2952000" cy="360000"/>
              <a:chOff x="407092" y="872085"/>
              <a:chExt cx="2952000" cy="360000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407092" y="872085"/>
                <a:ext cx="360000" cy="360000"/>
              </a:xfrm>
              <a:prstGeom prst="ellipse">
                <a:avLst/>
              </a:prstGeom>
              <a:solidFill>
                <a:srgbClr val="1CC9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67092" y="872085"/>
                <a:ext cx="2592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값을 변경해야 하는 노드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</a:br>
                <a:r>
                  <a:rPr lang="en-US" altLang="ko-KR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(</a:t>
                </a:r>
                <a:r>
                  <a:rPr lang="ko-KR" altLang="en-US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구간의 일부만 포함</a:t>
                </a:r>
                <a:r>
                  <a:rPr lang="en-US" altLang="ko-KR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)</a:t>
                </a:r>
                <a:endParaRPr lang="ko-KR" altLang="en-US" sz="1400" dirty="0">
                  <a:solidFill>
                    <a:srgbClr val="1D75E5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171510" y="2066117"/>
              <a:ext cx="3564000" cy="360000"/>
              <a:chOff x="407092" y="1517904"/>
              <a:chExt cx="3564000" cy="360000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407092" y="1517904"/>
                <a:ext cx="360000" cy="360000"/>
              </a:xfrm>
              <a:prstGeom prst="ellipse">
                <a:avLst/>
              </a:prstGeom>
              <a:solidFill>
                <a:srgbClr val="15D3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767092" y="1517904"/>
                <a:ext cx="3204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서브 트리의 모든 값을 변경해야 하는 노드</a:t>
                </a:r>
                <a:endParaRPr lang="ko-KR" altLang="en-US" sz="14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171510" y="2567626"/>
              <a:ext cx="2952000" cy="376641"/>
              <a:chOff x="407092" y="2147082"/>
              <a:chExt cx="2952000" cy="376641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407092" y="2163723"/>
                <a:ext cx="360000" cy="360000"/>
              </a:xfrm>
              <a:prstGeom prst="ellipse">
                <a:avLst/>
              </a:prstGeom>
              <a:solidFill>
                <a:srgbClr val="1D7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767092" y="2147082"/>
                <a:ext cx="2592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값을 변경해야 하는 리프 노드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</a:br>
                <a:r>
                  <a:rPr lang="en-US" altLang="ko-KR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(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나중에 변경해도 됨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)</a:t>
                </a:r>
                <a:endParaRPr lang="ko-KR" altLang="en-US" sz="1400" dirty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171510" y="3085775"/>
              <a:ext cx="3024000" cy="360000"/>
              <a:chOff x="407092" y="1517904"/>
              <a:chExt cx="3024000" cy="360000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407092" y="1517904"/>
                <a:ext cx="360000" cy="360000"/>
              </a:xfrm>
              <a:prstGeom prst="ellipse">
                <a:avLst/>
              </a:prstGeom>
              <a:solidFill>
                <a:srgbClr val="E621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767092" y="1517904"/>
                <a:ext cx="2664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저장된 값을 호출만 하면 되는 노드</a:t>
                </a:r>
                <a:endParaRPr lang="ko-KR" altLang="en-US" sz="14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</p:grpSp>
      <p:sp>
        <p:nvSpPr>
          <p:cNvPr id="106" name="직사각형 105"/>
          <p:cNvSpPr/>
          <p:nvPr/>
        </p:nvSpPr>
        <p:spPr>
          <a:xfrm>
            <a:off x="4058318" y="4719052"/>
            <a:ext cx="3960000" cy="72000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5847399" y="4396647"/>
            <a:ext cx="32828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dirty="0">
              <a:solidFill>
                <a:srgbClr val="00B05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859159"/>
              </p:ext>
            </p:extLst>
          </p:nvPr>
        </p:nvGraphicFramePr>
        <p:xfrm>
          <a:off x="276352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92D05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INF</a:t>
                      </a:r>
                      <a:endParaRPr lang="ko-KR" altLang="en-US" sz="1400" b="1" dirty="0">
                        <a:solidFill>
                          <a:srgbClr val="92D05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93" name="그룹 192"/>
          <p:cNvGrpSpPr/>
          <p:nvPr/>
        </p:nvGrpSpPr>
        <p:grpSpPr>
          <a:xfrm>
            <a:off x="276352" y="730660"/>
            <a:ext cx="3510950" cy="2700625"/>
            <a:chOff x="823009" y="767236"/>
            <a:chExt cx="3510950" cy="2700625"/>
          </a:xfrm>
        </p:grpSpPr>
        <p:sp>
          <p:nvSpPr>
            <p:cNvPr id="5" name="타원 4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9" name="직선 연결선 8"/>
            <p:cNvCxnSpPr>
              <a:stCxn id="5" idx="6"/>
              <a:endCxn id="7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5" idx="0"/>
              <a:endCxn id="6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5" name="직선 연결선 24"/>
            <p:cNvCxnSpPr>
              <a:stCxn id="32" idx="0"/>
              <a:endCxn id="2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3" name="직선 연결선 32"/>
            <p:cNvCxnSpPr>
              <a:stCxn id="32" idx="5"/>
              <a:endCxn id="5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7" name="직선 연결선 46"/>
            <p:cNvCxnSpPr>
              <a:stCxn id="24" idx="6"/>
              <a:endCxn id="4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69" name="직선 연결선 68"/>
            <p:cNvCxnSpPr>
              <a:stCxn id="24" idx="7"/>
              <a:endCxn id="65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5" idx="6"/>
              <a:endCxn id="66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46" idx="7"/>
              <a:endCxn id="66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46" idx="6"/>
              <a:endCxn id="57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7" idx="1"/>
              <a:endCxn id="57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>
              <a:stCxn id="7" idx="0"/>
              <a:endCxn id="66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stCxn id="6" idx="0"/>
              <a:endCxn id="65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>
              <a:stCxn id="7" idx="2"/>
              <a:endCxn id="6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180" name="직선 연결선 179"/>
            <p:cNvCxnSpPr>
              <a:stCxn id="57" idx="3"/>
              <a:endCxn id="5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95890"/>
              </p:ext>
            </p:extLst>
          </p:nvPr>
        </p:nvGraphicFramePr>
        <p:xfrm>
          <a:off x="6704584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95" name="그룹 194"/>
          <p:cNvGrpSpPr/>
          <p:nvPr/>
        </p:nvGrpSpPr>
        <p:grpSpPr>
          <a:xfrm>
            <a:off x="6704584" y="730660"/>
            <a:ext cx="3510950" cy="2700625"/>
            <a:chOff x="823009" y="767236"/>
            <a:chExt cx="3510950" cy="2700625"/>
          </a:xfrm>
        </p:grpSpPr>
        <p:sp>
          <p:nvSpPr>
            <p:cNvPr id="196" name="타원 195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97" name="타원 196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98" name="타원 197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99" name="직선 연결선 198"/>
            <p:cNvCxnSpPr>
              <a:stCxn id="196" idx="6"/>
              <a:endCxn id="198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>
              <a:stCxn id="196" idx="0"/>
              <a:endCxn id="197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타원 200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2" name="직선 연결선 201"/>
            <p:cNvCxnSpPr>
              <a:stCxn id="203" idx="0"/>
              <a:endCxn id="201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타원 202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4" name="직선 연결선 203"/>
            <p:cNvCxnSpPr>
              <a:stCxn id="203" idx="5"/>
              <a:endCxn id="196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타원 204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6" name="직선 연결선 205"/>
            <p:cNvCxnSpPr>
              <a:stCxn id="201" idx="6"/>
              <a:endCxn id="205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08" name="타원 207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09" name="타원 208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10" name="직선 연결선 209"/>
            <p:cNvCxnSpPr>
              <a:stCxn id="201" idx="7"/>
              <a:endCxn id="208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>
              <a:stCxn id="208" idx="6"/>
              <a:endCxn id="209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>
              <a:stCxn id="205" idx="7"/>
              <a:endCxn id="209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>
              <a:stCxn id="205" idx="6"/>
              <a:endCxn id="207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>
              <a:stCxn id="198" idx="1"/>
              <a:endCxn id="207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>
              <a:stCxn id="198" idx="0"/>
              <a:endCxn id="209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>
              <a:stCxn id="197" idx="0"/>
              <a:endCxn id="208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>
              <a:stCxn id="198" idx="2"/>
              <a:endCxn id="197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22" name="직선 연결선 221"/>
            <p:cNvCxnSpPr>
              <a:stCxn id="207" idx="3"/>
              <a:endCxn id="196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33" name="직사각형 232"/>
          <p:cNvSpPr/>
          <p:nvPr/>
        </p:nvSpPr>
        <p:spPr>
          <a:xfrm>
            <a:off x="4065618" y="159219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10493850" y="159219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F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G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35" name="표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679385"/>
              </p:ext>
            </p:extLst>
          </p:nvPr>
        </p:nvGraphicFramePr>
        <p:xfrm>
          <a:off x="276352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36" name="그룹 235"/>
          <p:cNvGrpSpPr/>
          <p:nvPr/>
        </p:nvGrpSpPr>
        <p:grpSpPr>
          <a:xfrm>
            <a:off x="276352" y="4128923"/>
            <a:ext cx="3510950" cy="2700625"/>
            <a:chOff x="823009" y="767236"/>
            <a:chExt cx="3510950" cy="2700625"/>
          </a:xfrm>
        </p:grpSpPr>
        <p:sp>
          <p:nvSpPr>
            <p:cNvPr id="237" name="타원 23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8" name="타원 23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9" name="타원 23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0" name="직선 연결선 239"/>
            <p:cNvCxnSpPr>
              <a:stCxn id="237" idx="6"/>
              <a:endCxn id="23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stCxn id="237" idx="0"/>
              <a:endCxn id="23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타원 24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3" name="직선 연결선 242"/>
            <p:cNvCxnSpPr>
              <a:stCxn id="244" idx="0"/>
              <a:endCxn id="24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타원 24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5" name="직선 연결선 244"/>
            <p:cNvCxnSpPr>
              <a:stCxn id="244" idx="5"/>
              <a:endCxn id="23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타원 24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7" name="직선 연결선 246"/>
            <p:cNvCxnSpPr>
              <a:stCxn id="242" idx="6"/>
              <a:endCxn id="24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타원 24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49" name="타원 24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50" name="타원 24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51" name="직선 연결선 250"/>
            <p:cNvCxnSpPr>
              <a:stCxn id="242" idx="7"/>
              <a:endCxn id="24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>
              <a:stCxn id="249" idx="6"/>
              <a:endCxn id="25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>
              <a:stCxn id="246" idx="7"/>
              <a:endCxn id="25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>
              <a:stCxn id="246" idx="6"/>
              <a:endCxn id="24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>
              <a:stCxn id="239" idx="1"/>
              <a:endCxn id="24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>
              <a:stCxn id="239" idx="0"/>
              <a:endCxn id="25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>
              <a:stCxn id="238" idx="0"/>
              <a:endCxn id="24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>
              <a:stCxn id="239" idx="2"/>
              <a:endCxn id="23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63" name="직선 연결선 262"/>
            <p:cNvCxnSpPr>
              <a:stCxn id="248" idx="3"/>
              <a:endCxn id="23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TextBox 26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74" name="직사각형 273"/>
          <p:cNvSpPr/>
          <p:nvPr/>
        </p:nvSpPr>
        <p:spPr>
          <a:xfrm>
            <a:off x="4065618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G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75" name="표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42608"/>
              </p:ext>
            </p:extLst>
          </p:nvPr>
        </p:nvGraphicFramePr>
        <p:xfrm>
          <a:off x="6704584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76" name="그룹 275"/>
          <p:cNvGrpSpPr/>
          <p:nvPr/>
        </p:nvGrpSpPr>
        <p:grpSpPr>
          <a:xfrm>
            <a:off x="6704584" y="4128923"/>
            <a:ext cx="3510950" cy="2700625"/>
            <a:chOff x="823009" y="767236"/>
            <a:chExt cx="3510950" cy="2700625"/>
          </a:xfrm>
        </p:grpSpPr>
        <p:sp>
          <p:nvSpPr>
            <p:cNvPr id="277" name="타원 27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8" name="타원 27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9" name="타원 27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0" name="직선 연결선 279"/>
            <p:cNvCxnSpPr>
              <a:stCxn id="277" idx="6"/>
              <a:endCxn id="27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>
              <a:stCxn id="277" idx="0"/>
              <a:endCxn id="27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타원 28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3" name="직선 연결선 282"/>
            <p:cNvCxnSpPr>
              <a:stCxn id="284" idx="0"/>
              <a:endCxn id="28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타원 28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5" name="직선 연결선 284"/>
            <p:cNvCxnSpPr>
              <a:stCxn id="284" idx="5"/>
              <a:endCxn id="27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타원 28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7" name="직선 연결선 286"/>
            <p:cNvCxnSpPr>
              <a:stCxn id="282" idx="6"/>
              <a:endCxn id="28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타원 28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89" name="타원 28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90" name="타원 28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91" name="직선 연결선 290"/>
            <p:cNvCxnSpPr>
              <a:stCxn id="282" idx="7"/>
              <a:endCxn id="28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 291"/>
            <p:cNvCxnSpPr>
              <a:stCxn id="289" idx="6"/>
              <a:endCxn id="29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>
              <a:stCxn id="286" idx="7"/>
              <a:endCxn id="29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>
              <a:stCxn id="286" idx="6"/>
              <a:endCxn id="28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>
              <a:stCxn id="279" idx="1"/>
              <a:endCxn id="28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79" idx="0"/>
              <a:endCxn id="29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>
              <a:stCxn id="278" idx="0"/>
              <a:endCxn id="28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>
              <a:stCxn id="279" idx="2"/>
              <a:endCxn id="27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TextBox 29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03" name="직선 연결선 302"/>
            <p:cNvCxnSpPr>
              <a:stCxn id="288" idx="3"/>
              <a:endCxn id="27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TextBox 30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14" name="직사각형 313"/>
          <p:cNvSpPr/>
          <p:nvPr/>
        </p:nvSpPr>
        <p:spPr>
          <a:xfrm>
            <a:off x="10493850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0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58462"/>
              </p:ext>
            </p:extLst>
          </p:nvPr>
        </p:nvGraphicFramePr>
        <p:xfrm>
          <a:off x="276352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989550"/>
              </p:ext>
            </p:extLst>
          </p:nvPr>
        </p:nvGraphicFramePr>
        <p:xfrm>
          <a:off x="6704584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235" name="표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955922"/>
              </p:ext>
            </p:extLst>
          </p:nvPr>
        </p:nvGraphicFramePr>
        <p:xfrm>
          <a:off x="276352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275" name="표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80634"/>
              </p:ext>
            </p:extLst>
          </p:nvPr>
        </p:nvGraphicFramePr>
        <p:xfrm>
          <a:off x="6704584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62" name="그룹 161"/>
          <p:cNvGrpSpPr/>
          <p:nvPr/>
        </p:nvGrpSpPr>
        <p:grpSpPr>
          <a:xfrm>
            <a:off x="274888" y="734370"/>
            <a:ext cx="3510950" cy="2700625"/>
            <a:chOff x="823009" y="767236"/>
            <a:chExt cx="3510950" cy="2700625"/>
          </a:xfrm>
        </p:grpSpPr>
        <p:sp>
          <p:nvSpPr>
            <p:cNvPr id="163" name="타원 162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64" name="타원 163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65" name="타원 164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66" name="직선 연결선 165"/>
            <p:cNvCxnSpPr>
              <a:stCxn id="163" idx="6"/>
              <a:endCxn id="165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>
              <a:stCxn id="163" idx="0"/>
              <a:endCxn id="164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타원 167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69" name="직선 연결선 168"/>
            <p:cNvCxnSpPr>
              <a:stCxn id="170" idx="0"/>
              <a:endCxn id="168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타원 169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71" name="직선 연결선 170"/>
            <p:cNvCxnSpPr>
              <a:stCxn id="170" idx="5"/>
              <a:endCxn id="163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타원 171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73" name="직선 연결선 172"/>
            <p:cNvCxnSpPr>
              <a:stCxn id="168" idx="6"/>
              <a:endCxn id="172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타원 173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75" name="타원 174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81" name="타원 180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82" name="직선 연결선 181"/>
            <p:cNvCxnSpPr>
              <a:stCxn id="168" idx="7"/>
              <a:endCxn id="175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/>
            <p:cNvCxnSpPr>
              <a:stCxn id="175" idx="6"/>
              <a:endCxn id="181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직선 연결선 315"/>
            <p:cNvCxnSpPr>
              <a:stCxn id="172" idx="7"/>
              <a:endCxn id="181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172" idx="6"/>
              <a:endCxn id="174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>
              <a:stCxn id="165" idx="1"/>
              <a:endCxn id="174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 318"/>
            <p:cNvCxnSpPr>
              <a:stCxn id="165" idx="0"/>
              <a:endCxn id="181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/>
            <p:cNvCxnSpPr>
              <a:stCxn id="164" idx="0"/>
              <a:endCxn id="175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>
              <a:stCxn id="165" idx="2"/>
              <a:endCxn id="164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TextBox 32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26" name="직선 연결선 325"/>
            <p:cNvCxnSpPr>
              <a:stCxn id="174" idx="3"/>
              <a:endCxn id="163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TextBox 32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37" name="직사각형 336"/>
          <p:cNvSpPr/>
          <p:nvPr/>
        </p:nvSpPr>
        <p:spPr>
          <a:xfrm>
            <a:off x="4064154" y="159590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C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338" name="그룹 337"/>
          <p:cNvGrpSpPr/>
          <p:nvPr/>
        </p:nvGrpSpPr>
        <p:grpSpPr>
          <a:xfrm>
            <a:off x="6704584" y="734370"/>
            <a:ext cx="3510950" cy="2700625"/>
            <a:chOff x="823009" y="767236"/>
            <a:chExt cx="3510950" cy="2700625"/>
          </a:xfrm>
        </p:grpSpPr>
        <p:sp>
          <p:nvSpPr>
            <p:cNvPr id="339" name="타원 33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40" name="타원 33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41" name="타원 34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2" name="직선 연결선 341"/>
            <p:cNvCxnSpPr>
              <a:stCxn id="339" idx="6"/>
              <a:endCxn id="34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 342"/>
            <p:cNvCxnSpPr>
              <a:stCxn id="339" idx="0"/>
              <a:endCxn id="34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타원 34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5" name="직선 연결선 344"/>
            <p:cNvCxnSpPr>
              <a:stCxn id="346" idx="0"/>
              <a:endCxn id="34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타원 34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7" name="직선 연결선 346"/>
            <p:cNvCxnSpPr>
              <a:stCxn id="346" idx="5"/>
              <a:endCxn id="33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타원 34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9" name="직선 연결선 348"/>
            <p:cNvCxnSpPr>
              <a:stCxn id="344" idx="6"/>
              <a:endCxn id="34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타원 34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51" name="타원 35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52" name="타원 35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53" name="직선 연결선 352"/>
            <p:cNvCxnSpPr>
              <a:stCxn id="344" idx="7"/>
              <a:endCxn id="35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 353"/>
            <p:cNvCxnSpPr>
              <a:stCxn id="351" idx="6"/>
              <a:endCxn id="35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/>
            <p:cNvCxnSpPr>
              <a:stCxn id="348" idx="7"/>
              <a:endCxn id="35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/>
            <p:cNvCxnSpPr>
              <a:stCxn id="348" idx="6"/>
              <a:endCxn id="35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 356"/>
            <p:cNvCxnSpPr>
              <a:stCxn id="341" idx="1"/>
              <a:endCxn id="35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 357"/>
            <p:cNvCxnSpPr>
              <a:stCxn id="341" idx="0"/>
              <a:endCxn id="35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/>
            <p:cNvCxnSpPr>
              <a:stCxn id="340" idx="0"/>
              <a:endCxn id="35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 359"/>
            <p:cNvCxnSpPr>
              <a:stCxn id="341" idx="2"/>
              <a:endCxn id="34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TextBox 360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65" name="직선 연결선 364"/>
            <p:cNvCxnSpPr>
              <a:stCxn id="350" idx="3"/>
              <a:endCxn id="33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76" name="직사각형 375"/>
          <p:cNvSpPr/>
          <p:nvPr/>
        </p:nvSpPr>
        <p:spPr>
          <a:xfrm>
            <a:off x="10493850" y="159590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377" name="그룹 376"/>
          <p:cNvGrpSpPr/>
          <p:nvPr/>
        </p:nvGrpSpPr>
        <p:grpSpPr>
          <a:xfrm>
            <a:off x="281946" y="4128923"/>
            <a:ext cx="3510950" cy="2700625"/>
            <a:chOff x="823009" y="767236"/>
            <a:chExt cx="3510950" cy="2700625"/>
          </a:xfrm>
        </p:grpSpPr>
        <p:sp>
          <p:nvSpPr>
            <p:cNvPr id="378" name="타원 377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79" name="타원 378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80" name="타원 379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1" name="직선 연결선 380"/>
            <p:cNvCxnSpPr>
              <a:stCxn id="378" idx="6"/>
              <a:endCxn id="380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연결선 381"/>
            <p:cNvCxnSpPr>
              <a:stCxn id="378" idx="0"/>
              <a:endCxn id="379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타원 382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4" name="직선 연결선 383"/>
            <p:cNvCxnSpPr>
              <a:stCxn id="385" idx="0"/>
              <a:endCxn id="383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타원 384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6" name="직선 연결선 385"/>
            <p:cNvCxnSpPr>
              <a:stCxn id="385" idx="5"/>
              <a:endCxn id="378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타원 386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8" name="직선 연결선 387"/>
            <p:cNvCxnSpPr>
              <a:stCxn id="383" idx="6"/>
              <a:endCxn id="387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타원 388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90" name="타원 389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91" name="타원 390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92" name="직선 연결선 391"/>
            <p:cNvCxnSpPr>
              <a:stCxn id="383" idx="7"/>
              <a:endCxn id="390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직선 연결선 392"/>
            <p:cNvCxnSpPr>
              <a:stCxn id="390" idx="6"/>
              <a:endCxn id="391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 393"/>
            <p:cNvCxnSpPr>
              <a:stCxn id="387" idx="7"/>
              <a:endCxn id="391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 394"/>
            <p:cNvCxnSpPr>
              <a:stCxn id="387" idx="6"/>
              <a:endCxn id="389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연결선 395"/>
            <p:cNvCxnSpPr>
              <a:stCxn id="380" idx="1"/>
              <a:endCxn id="389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 396"/>
            <p:cNvCxnSpPr>
              <a:stCxn id="380" idx="0"/>
              <a:endCxn id="391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 397"/>
            <p:cNvCxnSpPr>
              <a:stCxn id="379" idx="0"/>
              <a:endCxn id="390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직선 연결선 398"/>
            <p:cNvCxnSpPr>
              <a:stCxn id="380" idx="2"/>
              <a:endCxn id="379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TextBox 399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04" name="직선 연결선 403"/>
            <p:cNvCxnSpPr>
              <a:stCxn id="389" idx="3"/>
              <a:endCxn id="378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TextBox 404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8" name="TextBox 407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15" name="직사각형 414"/>
          <p:cNvSpPr/>
          <p:nvPr/>
        </p:nvSpPr>
        <p:spPr>
          <a:xfrm>
            <a:off x="4071212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416" name="그룹 415"/>
          <p:cNvGrpSpPr/>
          <p:nvPr/>
        </p:nvGrpSpPr>
        <p:grpSpPr>
          <a:xfrm>
            <a:off x="6704584" y="4128923"/>
            <a:ext cx="3510950" cy="2700625"/>
            <a:chOff x="823009" y="767236"/>
            <a:chExt cx="3510950" cy="2700625"/>
          </a:xfrm>
        </p:grpSpPr>
        <p:sp>
          <p:nvSpPr>
            <p:cNvPr id="417" name="타원 41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18" name="타원 41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19" name="타원 41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0" name="직선 연결선 419"/>
            <p:cNvCxnSpPr>
              <a:stCxn id="417" idx="6"/>
              <a:endCxn id="41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 420"/>
            <p:cNvCxnSpPr>
              <a:stCxn id="417" idx="0"/>
              <a:endCxn id="41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타원 42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3" name="직선 연결선 422"/>
            <p:cNvCxnSpPr>
              <a:stCxn id="424" idx="0"/>
              <a:endCxn id="42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타원 42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5" name="직선 연결선 424"/>
            <p:cNvCxnSpPr>
              <a:stCxn id="424" idx="5"/>
              <a:endCxn id="41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타원 42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7" name="직선 연결선 426"/>
            <p:cNvCxnSpPr>
              <a:stCxn id="422" idx="6"/>
              <a:endCxn id="42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8" name="타원 42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29" name="타원 42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30" name="타원 42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31" name="직선 연결선 430"/>
            <p:cNvCxnSpPr>
              <a:stCxn id="422" idx="7"/>
              <a:endCxn id="42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직선 연결선 431"/>
            <p:cNvCxnSpPr>
              <a:stCxn id="429" idx="6"/>
              <a:endCxn id="43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직선 연결선 432"/>
            <p:cNvCxnSpPr>
              <a:stCxn id="426" idx="7"/>
              <a:endCxn id="43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직선 연결선 433"/>
            <p:cNvCxnSpPr>
              <a:stCxn id="426" idx="6"/>
              <a:endCxn id="42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직선 연결선 434"/>
            <p:cNvCxnSpPr>
              <a:stCxn id="419" idx="1"/>
              <a:endCxn id="42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 435"/>
            <p:cNvCxnSpPr>
              <a:stCxn id="419" idx="0"/>
              <a:endCxn id="43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직선 연결선 436"/>
            <p:cNvCxnSpPr>
              <a:stCxn id="418" idx="0"/>
              <a:endCxn id="42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 437"/>
            <p:cNvCxnSpPr>
              <a:stCxn id="419" idx="2"/>
              <a:endCxn id="41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TextBox 43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1" name="TextBox 44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2" name="TextBox 44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43" name="직선 연결선 442"/>
            <p:cNvCxnSpPr>
              <a:stCxn id="428" idx="3"/>
              <a:endCxn id="41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TextBox 44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5" name="TextBox 44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6" name="TextBox 44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7" name="TextBox 44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8" name="TextBox 44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0" name="TextBox 44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1" name="TextBox 45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2" name="TextBox 45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3" name="TextBox 45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54" name="직사각형 453"/>
          <p:cNvSpPr/>
          <p:nvPr/>
        </p:nvSpPr>
        <p:spPr>
          <a:xfrm>
            <a:off x="10493850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95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185766"/>
              </p:ext>
            </p:extLst>
          </p:nvPr>
        </p:nvGraphicFramePr>
        <p:xfrm>
          <a:off x="273720" y="139086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45162"/>
              </p:ext>
            </p:extLst>
          </p:nvPr>
        </p:nvGraphicFramePr>
        <p:xfrm>
          <a:off x="268781" y="3535968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18" name="그룹 217"/>
          <p:cNvGrpSpPr/>
          <p:nvPr/>
        </p:nvGrpSpPr>
        <p:grpSpPr>
          <a:xfrm>
            <a:off x="268781" y="729723"/>
            <a:ext cx="3510950" cy="2700625"/>
            <a:chOff x="823009" y="767236"/>
            <a:chExt cx="3510950" cy="2700625"/>
          </a:xfrm>
        </p:grpSpPr>
        <p:sp>
          <p:nvSpPr>
            <p:cNvPr id="219" name="타원 21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20" name="타원 21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21" name="타원 22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2" name="직선 연결선 221"/>
            <p:cNvCxnSpPr>
              <a:stCxn id="219" idx="6"/>
              <a:endCxn id="22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>
              <a:stCxn id="219" idx="0"/>
              <a:endCxn id="22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타원 22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5" name="직선 연결선 224"/>
            <p:cNvCxnSpPr>
              <a:stCxn id="226" idx="0"/>
              <a:endCxn id="22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타원 22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7" name="직선 연결선 226"/>
            <p:cNvCxnSpPr>
              <a:stCxn id="226" idx="5"/>
              <a:endCxn id="21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타원 22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9" name="직선 연결선 228"/>
            <p:cNvCxnSpPr>
              <a:stCxn id="224" idx="6"/>
              <a:endCxn id="22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타원 22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1" name="타원 23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2" name="타원 23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33" name="직선 연결선 232"/>
            <p:cNvCxnSpPr>
              <a:stCxn id="224" idx="7"/>
              <a:endCxn id="23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/>
            <p:cNvCxnSpPr>
              <a:stCxn id="231" idx="6"/>
              <a:endCxn id="23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>
              <a:stCxn id="228" idx="7"/>
              <a:endCxn id="23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>
              <a:stCxn id="228" idx="6"/>
              <a:endCxn id="23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>
              <a:stCxn id="221" idx="1"/>
              <a:endCxn id="23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>
              <a:stCxn id="221" idx="0"/>
              <a:endCxn id="23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>
              <a:stCxn id="220" idx="0"/>
              <a:endCxn id="23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stCxn id="221" idx="2"/>
              <a:endCxn id="22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46" name="직선 연결선 245"/>
            <p:cNvCxnSpPr>
              <a:stCxn id="230" idx="3"/>
              <a:endCxn id="21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57" name="직사각형 256"/>
          <p:cNvSpPr/>
          <p:nvPr/>
        </p:nvSpPr>
        <p:spPr>
          <a:xfrm>
            <a:off x="4058047" y="15912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258" name="그룹 257"/>
          <p:cNvGrpSpPr/>
          <p:nvPr/>
        </p:nvGrpSpPr>
        <p:grpSpPr>
          <a:xfrm>
            <a:off x="268781" y="4126605"/>
            <a:ext cx="3510950" cy="2700625"/>
            <a:chOff x="823009" y="767236"/>
            <a:chExt cx="3510950" cy="2700625"/>
          </a:xfrm>
        </p:grpSpPr>
        <p:sp>
          <p:nvSpPr>
            <p:cNvPr id="259" name="타원 25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60" name="타원 25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61" name="타원 26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2" name="직선 연결선 261"/>
            <p:cNvCxnSpPr>
              <a:stCxn id="259" idx="6"/>
              <a:endCxn id="26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>
              <a:stCxn id="259" idx="0"/>
              <a:endCxn id="26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타원 26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5" name="직선 연결선 264"/>
            <p:cNvCxnSpPr>
              <a:stCxn id="266" idx="0"/>
              <a:endCxn id="26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타원 26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7" name="직선 연결선 266"/>
            <p:cNvCxnSpPr>
              <a:stCxn id="266" idx="5"/>
              <a:endCxn id="25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타원 26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9" name="직선 연결선 268"/>
            <p:cNvCxnSpPr>
              <a:stCxn id="264" idx="6"/>
              <a:endCxn id="26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타원 26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1" name="타원 27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2" name="타원 27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73" name="직선 연결선 272"/>
            <p:cNvCxnSpPr>
              <a:stCxn id="264" idx="7"/>
              <a:endCxn id="27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>
              <a:stCxn id="271" idx="6"/>
              <a:endCxn id="27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>
              <a:stCxn id="268" idx="7"/>
              <a:endCxn id="27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/>
            <p:cNvCxnSpPr>
              <a:stCxn id="268" idx="6"/>
              <a:endCxn id="27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/>
            <p:cNvCxnSpPr>
              <a:stCxn id="261" idx="1"/>
              <a:endCxn id="27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/>
            <p:cNvCxnSpPr>
              <a:stCxn id="261" idx="0"/>
              <a:endCxn id="27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/>
            <p:cNvCxnSpPr>
              <a:stCxn id="260" idx="0"/>
              <a:endCxn id="27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>
              <a:stCxn id="261" idx="2"/>
              <a:endCxn id="26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TextBox 28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86" name="직선 연결선 285"/>
            <p:cNvCxnSpPr>
              <a:stCxn id="270" idx="3"/>
              <a:endCxn id="25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TextBox 28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97" name="직사각형 296"/>
          <p:cNvSpPr/>
          <p:nvPr/>
        </p:nvSpPr>
        <p:spPr>
          <a:xfrm>
            <a:off x="4058047" y="4988143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98" name="표 2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74446"/>
              </p:ext>
            </p:extLst>
          </p:nvPr>
        </p:nvGraphicFramePr>
        <p:xfrm>
          <a:off x="6698725" y="139086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99" name="그룹 298"/>
          <p:cNvGrpSpPr/>
          <p:nvPr/>
        </p:nvGrpSpPr>
        <p:grpSpPr>
          <a:xfrm>
            <a:off x="6698725" y="729723"/>
            <a:ext cx="3510950" cy="2700625"/>
            <a:chOff x="823009" y="767236"/>
            <a:chExt cx="3510950" cy="2700625"/>
          </a:xfrm>
        </p:grpSpPr>
        <p:sp>
          <p:nvSpPr>
            <p:cNvPr id="300" name="타원 299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01" name="타원 300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02" name="타원 301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3" name="직선 연결선 302"/>
            <p:cNvCxnSpPr>
              <a:stCxn id="300" idx="6"/>
              <a:endCxn id="302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>
              <a:stCxn id="300" idx="0"/>
              <a:endCxn id="301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타원 304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6" name="직선 연결선 305"/>
            <p:cNvCxnSpPr>
              <a:stCxn id="307" idx="0"/>
              <a:endCxn id="305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타원 306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8" name="직선 연결선 307"/>
            <p:cNvCxnSpPr>
              <a:stCxn id="307" idx="5"/>
              <a:endCxn id="300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타원 308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10" name="직선 연결선 309"/>
            <p:cNvCxnSpPr>
              <a:stCxn id="305" idx="6"/>
              <a:endCxn id="309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타원 310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12" name="타원 311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13" name="타원 312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14" name="직선 연결선 313"/>
            <p:cNvCxnSpPr>
              <a:stCxn id="305" idx="7"/>
              <a:endCxn id="312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직선 연결선 454"/>
            <p:cNvCxnSpPr>
              <a:stCxn id="312" idx="6"/>
              <a:endCxn id="313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직선 연결선 455"/>
            <p:cNvCxnSpPr>
              <a:stCxn id="309" idx="7"/>
              <a:endCxn id="313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직선 연결선 456"/>
            <p:cNvCxnSpPr>
              <a:stCxn id="309" idx="6"/>
              <a:endCxn id="311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직선 연결선 457"/>
            <p:cNvCxnSpPr>
              <a:stCxn id="302" idx="1"/>
              <a:endCxn id="311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직선 연결선 458"/>
            <p:cNvCxnSpPr>
              <a:stCxn id="302" idx="0"/>
              <a:endCxn id="313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직선 연결선 459"/>
            <p:cNvCxnSpPr>
              <a:stCxn id="301" idx="0"/>
              <a:endCxn id="312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직선 연결선 460"/>
            <p:cNvCxnSpPr>
              <a:stCxn id="302" idx="2"/>
              <a:endCxn id="301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TextBox 46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5" name="TextBox 46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66" name="직선 연결선 465"/>
            <p:cNvCxnSpPr>
              <a:stCxn id="311" idx="3"/>
              <a:endCxn id="300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TextBox 46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9" name="TextBox 46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1" name="TextBox 47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2" name="TextBox 47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3" name="TextBox 47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4" name="TextBox 47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5" name="TextBox 47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6" name="TextBox 47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77" name="직사각형 476"/>
          <p:cNvSpPr/>
          <p:nvPr/>
        </p:nvSpPr>
        <p:spPr>
          <a:xfrm>
            <a:off x="10487991" y="15912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71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697554" y="1295162"/>
            <a:ext cx="648000" cy="648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root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401554" y="2191978"/>
            <a:ext cx="648000" cy="648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b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993554" y="2191978"/>
            <a:ext cx="648000" cy="648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d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401554" y="3282224"/>
            <a:ext cx="648000" cy="64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993554" y="3282224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o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8340" y="582459"/>
            <a:ext cx="458642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[“bar”, “bag”, “bark”, “dog”, “do”, “door”]</a:t>
            </a:r>
            <a:endParaRPr lang="ko-KR" altLang="en-US" dirty="0">
              <a:solidFill>
                <a:srgbClr val="1D75E5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53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049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g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53554" y="5462716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k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345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g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641554" y="4372470"/>
            <a:ext cx="648000" cy="64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o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641554" y="5462716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6" name="직선 연결선 15"/>
          <p:cNvCxnSpPr>
            <a:stCxn id="5" idx="7"/>
            <a:endCxn id="4" idx="3"/>
          </p:cNvCxnSpPr>
          <p:nvPr/>
        </p:nvCxnSpPr>
        <p:spPr>
          <a:xfrm flipV="1">
            <a:off x="1954657" y="1848265"/>
            <a:ext cx="837794" cy="438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6" idx="1"/>
            <a:endCxn id="4" idx="5"/>
          </p:cNvCxnSpPr>
          <p:nvPr/>
        </p:nvCxnSpPr>
        <p:spPr>
          <a:xfrm flipH="1" flipV="1">
            <a:off x="3250657" y="1848265"/>
            <a:ext cx="837794" cy="438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5" idx="4"/>
            <a:endCxn id="7" idx="0"/>
          </p:cNvCxnSpPr>
          <p:nvPr/>
        </p:nvCxnSpPr>
        <p:spPr>
          <a:xfrm>
            <a:off x="1725554" y="2839978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6" idx="4"/>
            <a:endCxn id="8" idx="0"/>
          </p:cNvCxnSpPr>
          <p:nvPr/>
        </p:nvCxnSpPr>
        <p:spPr>
          <a:xfrm>
            <a:off x="4317554" y="2839978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7" idx="3"/>
            <a:endCxn id="10" idx="0"/>
          </p:cNvCxnSpPr>
          <p:nvPr/>
        </p:nvCxnSpPr>
        <p:spPr>
          <a:xfrm flipH="1">
            <a:off x="1077554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7" idx="5"/>
            <a:endCxn id="11" idx="0"/>
          </p:cNvCxnSpPr>
          <p:nvPr/>
        </p:nvCxnSpPr>
        <p:spPr>
          <a:xfrm>
            <a:off x="1954657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8" idx="3"/>
            <a:endCxn id="13" idx="0"/>
          </p:cNvCxnSpPr>
          <p:nvPr/>
        </p:nvCxnSpPr>
        <p:spPr>
          <a:xfrm flipH="1">
            <a:off x="3669554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8" idx="5"/>
            <a:endCxn id="14" idx="0"/>
          </p:cNvCxnSpPr>
          <p:nvPr/>
        </p:nvCxnSpPr>
        <p:spPr>
          <a:xfrm>
            <a:off x="4546657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0" idx="4"/>
            <a:endCxn id="12" idx="0"/>
          </p:cNvCxnSpPr>
          <p:nvPr/>
        </p:nvCxnSpPr>
        <p:spPr>
          <a:xfrm>
            <a:off x="1077554" y="5020470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4" idx="4"/>
            <a:endCxn id="15" idx="0"/>
          </p:cNvCxnSpPr>
          <p:nvPr/>
        </p:nvCxnSpPr>
        <p:spPr>
          <a:xfrm>
            <a:off x="4965554" y="5020470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5479851" y="1295162"/>
            <a:ext cx="2952000" cy="360000"/>
            <a:chOff x="5708451" y="1619162"/>
            <a:chExt cx="2952000" cy="360000"/>
          </a:xfrm>
        </p:grpSpPr>
        <p:sp>
          <p:nvSpPr>
            <p:cNvPr id="64" name="타원 63"/>
            <p:cNvSpPr/>
            <p:nvPr/>
          </p:nvSpPr>
          <p:spPr>
            <a:xfrm>
              <a:off x="5708451" y="1619162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068451" y="1619162"/>
              <a:ext cx="259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트라이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Trie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)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의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root</a:t>
              </a:r>
              <a:endParaRPr lang="ko-KR" altLang="en-US" sz="1400" dirty="0">
                <a:solidFill>
                  <a:srgbClr val="1D75E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5479851" y="1867010"/>
            <a:ext cx="3564000" cy="360000"/>
            <a:chOff x="407092" y="1517904"/>
            <a:chExt cx="3564000" cy="360000"/>
          </a:xfrm>
        </p:grpSpPr>
        <p:sp>
          <p:nvSpPr>
            <p:cNvPr id="62" name="타원 61"/>
            <p:cNvSpPr/>
            <p:nvPr/>
          </p:nvSpPr>
          <p:spPr>
            <a:xfrm>
              <a:off x="407092" y="151790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67092" y="1517904"/>
              <a:ext cx="3204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단어의 끝</a:t>
              </a:r>
              <a:endParaRPr lang="ko-KR" altLang="en-US" sz="14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479851" y="2438857"/>
            <a:ext cx="4024634" cy="360000"/>
            <a:chOff x="5708451" y="2622180"/>
            <a:chExt cx="4024634" cy="360000"/>
          </a:xfrm>
        </p:grpSpPr>
        <p:sp>
          <p:nvSpPr>
            <p:cNvPr id="58" name="타원 57"/>
            <p:cNvSpPr/>
            <p:nvPr/>
          </p:nvSpPr>
          <p:spPr>
            <a:xfrm>
              <a:off x="5708451" y="2622180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068451" y="2622180"/>
              <a:ext cx="3664634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접두사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(prefix)</a:t>
              </a:r>
              <a:b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</a:b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경우에 따라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, 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단어 자체가 접두사가 되기도 함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)</a:t>
              </a:r>
              <a:endParaRPr lang="ko-KR" altLang="en-US" sz="1400" dirty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782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797</Words>
  <Application>Microsoft Office PowerPoint</Application>
  <PresentationFormat>와이드스크린</PresentationFormat>
  <Paragraphs>586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삼성긴고딕OTF Bold</vt:lpstr>
      <vt:lpstr>삼성긴고딕OTF Light</vt:lpstr>
      <vt:lpstr>삼성긴고딕OTF Medium</vt:lpstr>
      <vt:lpstr>삼성긴고딕OTF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SIWON</dc:creator>
  <cp:lastModifiedBy>SSAFY</cp:lastModifiedBy>
  <cp:revision>385</cp:revision>
  <dcterms:created xsi:type="dcterms:W3CDTF">2023-04-30T05:04:47Z</dcterms:created>
  <dcterms:modified xsi:type="dcterms:W3CDTF">2023-05-01T08:55:33Z</dcterms:modified>
</cp:coreProperties>
</file>