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5D3B2"/>
    <a:srgbClr val="1D75E5"/>
    <a:srgbClr val="DEEBF7"/>
    <a:srgbClr val="1CC9E4"/>
    <a:srgbClr val="92D05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62258"/>
              </p:ext>
            </p:extLst>
          </p:nvPr>
        </p:nvGraphicFramePr>
        <p:xfrm>
          <a:off x="267208" y="227486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066544" y="332536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00201" y="366664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06" y="4086423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48890"/>
              </p:ext>
            </p:extLst>
          </p:nvPr>
        </p:nvGraphicFramePr>
        <p:xfrm>
          <a:off x="267208" y="459226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066544" y="564276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00201" y="598403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478" y="6403815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43767"/>
              </p:ext>
            </p:extLst>
          </p:nvPr>
        </p:nvGraphicFramePr>
        <p:xfrm>
          <a:off x="267208" y="22142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05663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028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158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07365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0487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7840"/>
              </p:ext>
            </p:extLst>
          </p:nvPr>
        </p:nvGraphicFramePr>
        <p:xfrm>
          <a:off x="267208" y="272317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056632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90289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0487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29060"/>
              </p:ext>
            </p:extLst>
          </p:nvPr>
        </p:nvGraphicFramePr>
        <p:xfrm>
          <a:off x="267208" y="4738913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056632" y="578941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90289" y="613069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1353</Words>
  <Application>Microsoft Office PowerPoint</Application>
  <PresentationFormat>와이드스크린</PresentationFormat>
  <Paragraphs>1083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572</cp:revision>
  <dcterms:created xsi:type="dcterms:W3CDTF">2023-04-30T05:04:47Z</dcterms:created>
  <dcterms:modified xsi:type="dcterms:W3CDTF">2023-06-03T06:20:54Z</dcterms:modified>
</cp:coreProperties>
</file>