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66" r:id="rId14"/>
    <p:sldId id="267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D3B2"/>
    <a:srgbClr val="1D75E5"/>
    <a:srgbClr val="E62154"/>
    <a:srgbClr val="EAEFF7"/>
    <a:srgbClr val="1CC9E4"/>
    <a:srgbClr val="FF7C80"/>
    <a:srgbClr val="7F7F7F"/>
    <a:srgbClr val="DEEBF7"/>
    <a:srgbClr val="92D05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7" autoAdjust="0"/>
  </p:normalViewPr>
  <p:slideViewPr>
    <p:cSldViewPr snapToGrid="0" showGuides="1">
      <p:cViewPr varScale="1">
        <p:scale>
          <a:sx n="102" d="100"/>
          <a:sy n="102" d="100"/>
        </p:scale>
        <p:origin x="8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A2F9-5BB2-4092-950F-9998CECD26C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94AF-B14F-468F-98EF-0ADAC8CB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7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94AF-B14F-468F-98EF-0ADAC8CBDF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6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9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853D-FB5C-4E14-B23F-A7920713648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2448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529080" y="1517904"/>
            <a:ext cx="8513099" cy="4755854"/>
            <a:chOff x="1845926" y="1517904"/>
            <a:chExt cx="8513099" cy="4755854"/>
          </a:xfrm>
        </p:grpSpPr>
        <p:sp>
          <p:nvSpPr>
            <p:cNvPr id="5" name="타원 4"/>
            <p:cNvSpPr/>
            <p:nvPr/>
          </p:nvSpPr>
          <p:spPr>
            <a:xfrm>
              <a:off x="6085164" y="151790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965832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204495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67334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964330" y="389246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5926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522770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4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63870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478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126319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7436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6663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048552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126319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0" idx="3"/>
              <a:endCxn id="12" idx="0"/>
            </p:cNvCxnSpPr>
            <p:nvPr/>
          </p:nvCxnSpPr>
          <p:spPr>
            <a:xfrm flipH="1">
              <a:off x="2115926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5"/>
              <a:endCxn id="13" idx="0"/>
            </p:cNvCxnSpPr>
            <p:nvPr/>
          </p:nvCxnSpPr>
          <p:spPr>
            <a:xfrm>
              <a:off x="2846845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8" idx="3"/>
              <a:endCxn id="10" idx="0"/>
            </p:cNvCxnSpPr>
            <p:nvPr/>
          </p:nvCxnSpPr>
          <p:spPr>
            <a:xfrm flipH="1">
              <a:off x="2655926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8" idx="5"/>
              <a:endCxn id="11" idx="0"/>
            </p:cNvCxnSpPr>
            <p:nvPr/>
          </p:nvCxnSpPr>
          <p:spPr>
            <a:xfrm>
              <a:off x="3428253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3"/>
              <a:endCxn id="14" idx="0"/>
            </p:cNvCxnSpPr>
            <p:nvPr/>
          </p:nvCxnSpPr>
          <p:spPr>
            <a:xfrm flipH="1">
              <a:off x="4733870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9" idx="5"/>
              <a:endCxn id="15" idx="0"/>
            </p:cNvCxnSpPr>
            <p:nvPr/>
          </p:nvCxnSpPr>
          <p:spPr>
            <a:xfrm>
              <a:off x="5425249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6" idx="3"/>
              <a:endCxn id="8" idx="0"/>
            </p:cNvCxnSpPr>
            <p:nvPr/>
          </p:nvCxnSpPr>
          <p:spPr>
            <a:xfrm flipH="1">
              <a:off x="3237334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" idx="5"/>
              <a:endCxn id="9" idx="0"/>
            </p:cNvCxnSpPr>
            <p:nvPr/>
          </p:nvCxnSpPr>
          <p:spPr>
            <a:xfrm>
              <a:off x="4426751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6" idx="3"/>
              <a:endCxn id="18" idx="0"/>
            </p:cNvCxnSpPr>
            <p:nvPr/>
          </p:nvCxnSpPr>
          <p:spPr>
            <a:xfrm flipH="1">
              <a:off x="6857436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6" idx="5"/>
              <a:endCxn id="19" idx="0"/>
            </p:cNvCxnSpPr>
            <p:nvPr/>
          </p:nvCxnSpPr>
          <p:spPr>
            <a:xfrm>
              <a:off x="7587238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9282672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87426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819025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6" name="직선 연결선 75"/>
            <p:cNvCxnSpPr>
              <a:stCxn id="73" idx="3"/>
              <a:endCxn id="74" idx="0"/>
            </p:cNvCxnSpPr>
            <p:nvPr/>
          </p:nvCxnSpPr>
          <p:spPr>
            <a:xfrm flipH="1">
              <a:off x="9012672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3" idx="5"/>
              <a:endCxn id="75" idx="0"/>
            </p:cNvCxnSpPr>
            <p:nvPr/>
          </p:nvCxnSpPr>
          <p:spPr>
            <a:xfrm>
              <a:off x="9743591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8" idx="3"/>
              <a:endCxn id="20" idx="0"/>
            </p:cNvCxnSpPr>
            <p:nvPr/>
          </p:nvCxnSpPr>
          <p:spPr>
            <a:xfrm flipH="1">
              <a:off x="6318552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" idx="5"/>
              <a:endCxn id="21" idx="0"/>
            </p:cNvCxnSpPr>
            <p:nvPr/>
          </p:nvCxnSpPr>
          <p:spPr>
            <a:xfrm>
              <a:off x="7048355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" idx="3"/>
              <a:endCxn id="16" idx="0"/>
            </p:cNvCxnSpPr>
            <p:nvPr/>
          </p:nvCxnSpPr>
          <p:spPr>
            <a:xfrm flipH="1">
              <a:off x="7396319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" idx="5"/>
              <a:endCxn id="73" idx="0"/>
            </p:cNvCxnSpPr>
            <p:nvPr/>
          </p:nvCxnSpPr>
          <p:spPr>
            <a:xfrm>
              <a:off x="8665414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5" idx="3"/>
              <a:endCxn id="6" idx="0"/>
            </p:cNvCxnSpPr>
            <p:nvPr/>
          </p:nvCxnSpPr>
          <p:spPr>
            <a:xfrm flipH="1">
              <a:off x="4235832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5" idx="5"/>
              <a:endCxn id="7" idx="0"/>
            </p:cNvCxnSpPr>
            <p:nvPr/>
          </p:nvCxnSpPr>
          <p:spPr>
            <a:xfrm>
              <a:off x="6546083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18088"/>
              </p:ext>
            </p:extLst>
          </p:nvPr>
        </p:nvGraphicFramePr>
        <p:xfrm>
          <a:off x="971808" y="31321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8184392" y="136371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18049" y="170499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928" y="1330421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15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39452"/>
              </p:ext>
            </p:extLst>
          </p:nvPr>
        </p:nvGraphicFramePr>
        <p:xfrm>
          <a:off x="971808" y="2447856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125968" y="3465060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완전 일치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!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8888" y="58828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8888" y="2722925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80814"/>
              </p:ext>
            </p:extLst>
          </p:nvPr>
        </p:nvGraphicFramePr>
        <p:xfrm>
          <a:off x="720348" y="3769010"/>
          <a:ext cx="2160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05736377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915105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79043468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x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W[:x]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fail(x)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7269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861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49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982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9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bac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736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7835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391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abacabad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2005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824728" y="4407408"/>
            <a:ext cx="43200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97167" y="5067115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24729" y="4407408"/>
            <a:ext cx="25200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44729" y="4407408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97167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624729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17167" y="5067115"/>
            <a:ext cx="407562" cy="396000"/>
          </a:xfrm>
          <a:prstGeom prst="rect">
            <a:avLst/>
          </a:prstGeom>
          <a:solidFill>
            <a:srgbClr val="1CC9E4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44729" y="5067115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37241" y="5999803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37241" y="5999803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1" idx="1"/>
          </p:cNvCxnSpPr>
          <p:nvPr/>
        </p:nvCxnSpPr>
        <p:spPr>
          <a:xfrm flipV="1">
            <a:off x="6497167" y="4133088"/>
            <a:ext cx="0" cy="1132027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637241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8350987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497167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328550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18349" y="5538259"/>
            <a:ext cx="55778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fail(j)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637241" y="5801741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16200000" flipH="1">
            <a:off x="6865449" y="5494700"/>
            <a:ext cx="576000" cy="756000"/>
          </a:xfrm>
          <a:prstGeom prst="curvedConnector2">
            <a:avLst/>
          </a:prstGeom>
          <a:ln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30242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68418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6006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68418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60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32065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9751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32065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2661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92064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직선 연결선 14"/>
          <p:cNvCxnSpPr>
            <a:stCxn id="5" idx="7"/>
            <a:endCxn id="4" idx="3"/>
          </p:cNvCxnSpPr>
          <p:nvPr/>
        </p:nvCxnSpPr>
        <p:spPr>
          <a:xfrm flipV="1">
            <a:off x="3137153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1"/>
            <a:endCxn id="4" idx="5"/>
          </p:cNvCxnSpPr>
          <p:nvPr/>
        </p:nvCxnSpPr>
        <p:spPr>
          <a:xfrm flipH="1" flipV="1">
            <a:off x="3998977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4"/>
            <a:endCxn id="7" idx="0"/>
          </p:cNvCxnSpPr>
          <p:nvPr/>
        </p:nvCxnSpPr>
        <p:spPr>
          <a:xfrm>
            <a:off x="2984418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8" idx="0"/>
          </p:cNvCxnSpPr>
          <p:nvPr/>
        </p:nvCxnSpPr>
        <p:spPr>
          <a:xfrm>
            <a:off x="467606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3"/>
            <a:endCxn id="9" idx="0"/>
          </p:cNvCxnSpPr>
          <p:nvPr/>
        </p:nvCxnSpPr>
        <p:spPr>
          <a:xfrm flipH="1">
            <a:off x="2548065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10" idx="0"/>
          </p:cNvCxnSpPr>
          <p:nvPr/>
        </p:nvCxnSpPr>
        <p:spPr>
          <a:xfrm>
            <a:off x="3137153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2" idx="0"/>
          </p:cNvCxnSpPr>
          <p:nvPr/>
        </p:nvCxnSpPr>
        <p:spPr>
          <a:xfrm flipH="1">
            <a:off x="4242613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5"/>
            <a:endCxn id="13" idx="0"/>
          </p:cNvCxnSpPr>
          <p:nvPr/>
        </p:nvCxnSpPr>
        <p:spPr>
          <a:xfrm>
            <a:off x="4828799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4"/>
            <a:endCxn id="11" idx="0"/>
          </p:cNvCxnSpPr>
          <p:nvPr/>
        </p:nvCxnSpPr>
        <p:spPr>
          <a:xfrm>
            <a:off x="2548065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18983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263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5098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4" name="직선 연결선 33"/>
          <p:cNvCxnSpPr>
            <a:stCxn id="28" idx="3"/>
            <a:endCxn id="32" idx="0"/>
          </p:cNvCxnSpPr>
          <p:nvPr/>
        </p:nvCxnSpPr>
        <p:spPr>
          <a:xfrm flipH="1">
            <a:off x="998630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5"/>
            <a:endCxn id="33" idx="0"/>
          </p:cNvCxnSpPr>
          <p:nvPr/>
        </p:nvCxnSpPr>
        <p:spPr>
          <a:xfrm>
            <a:off x="1587718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3"/>
            <a:endCxn id="28" idx="0"/>
          </p:cNvCxnSpPr>
          <p:nvPr/>
        </p:nvCxnSpPr>
        <p:spPr>
          <a:xfrm flipH="1">
            <a:off x="1434983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324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51" name="직선 연결선 50"/>
          <p:cNvCxnSpPr>
            <a:stCxn id="6" idx="5"/>
            <a:endCxn id="50" idx="0"/>
          </p:cNvCxnSpPr>
          <p:nvPr/>
        </p:nvCxnSpPr>
        <p:spPr>
          <a:xfrm>
            <a:off x="4828799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603552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75" name="직선 연결선 74"/>
          <p:cNvCxnSpPr>
            <a:stCxn id="5" idx="5"/>
            <a:endCxn id="74" idx="0"/>
          </p:cNvCxnSpPr>
          <p:nvPr/>
        </p:nvCxnSpPr>
        <p:spPr>
          <a:xfrm>
            <a:off x="3137153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89103"/>
              </p:ext>
            </p:extLst>
          </p:nvPr>
        </p:nvGraphicFramePr>
        <p:xfrm>
          <a:off x="168426" y="5188274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84729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729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4729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729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729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3045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06863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76028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06863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760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3228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49773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632281" y="4530028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032682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119228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97" name="직선 연결선 96"/>
          <p:cNvCxnSpPr>
            <a:stCxn id="88" idx="7"/>
            <a:endCxn id="87" idx="3"/>
          </p:cNvCxnSpPr>
          <p:nvPr/>
        </p:nvCxnSpPr>
        <p:spPr>
          <a:xfrm flipV="1">
            <a:off x="943736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1"/>
            <a:endCxn id="87" idx="5"/>
          </p:cNvCxnSpPr>
          <p:nvPr/>
        </p:nvCxnSpPr>
        <p:spPr>
          <a:xfrm flipH="1" flipV="1">
            <a:off x="1029919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8" idx="4"/>
            <a:endCxn id="90" idx="0"/>
          </p:cNvCxnSpPr>
          <p:nvPr/>
        </p:nvCxnSpPr>
        <p:spPr>
          <a:xfrm>
            <a:off x="928463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9" idx="4"/>
            <a:endCxn id="91" idx="0"/>
          </p:cNvCxnSpPr>
          <p:nvPr/>
        </p:nvCxnSpPr>
        <p:spPr>
          <a:xfrm>
            <a:off x="1097628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0" idx="3"/>
            <a:endCxn id="92" idx="0"/>
          </p:cNvCxnSpPr>
          <p:nvPr/>
        </p:nvCxnSpPr>
        <p:spPr>
          <a:xfrm flipH="1">
            <a:off x="884828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0" idx="5"/>
            <a:endCxn id="93" idx="0"/>
          </p:cNvCxnSpPr>
          <p:nvPr/>
        </p:nvCxnSpPr>
        <p:spPr>
          <a:xfrm>
            <a:off x="943736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1" idx="3"/>
            <a:endCxn id="95" idx="0"/>
          </p:cNvCxnSpPr>
          <p:nvPr/>
        </p:nvCxnSpPr>
        <p:spPr>
          <a:xfrm flipH="1">
            <a:off x="1054282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1" idx="5"/>
            <a:endCxn id="96" idx="0"/>
          </p:cNvCxnSpPr>
          <p:nvPr/>
        </p:nvCxnSpPr>
        <p:spPr>
          <a:xfrm>
            <a:off x="1112901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2" idx="4"/>
            <a:endCxn id="94" idx="0"/>
          </p:cNvCxnSpPr>
          <p:nvPr/>
        </p:nvCxnSpPr>
        <p:spPr>
          <a:xfrm>
            <a:off x="884828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1919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08284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95119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9" name="직선 연결선 108"/>
          <p:cNvCxnSpPr>
            <a:stCxn id="106" idx="3"/>
            <a:endCxn id="107" idx="0"/>
          </p:cNvCxnSpPr>
          <p:nvPr/>
        </p:nvCxnSpPr>
        <p:spPr>
          <a:xfrm flipH="1">
            <a:off x="729884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6" idx="5"/>
            <a:endCxn id="108" idx="0"/>
          </p:cNvCxnSpPr>
          <p:nvPr/>
        </p:nvCxnSpPr>
        <p:spPr>
          <a:xfrm>
            <a:off x="788793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88" idx="3"/>
            <a:endCxn id="106" idx="0"/>
          </p:cNvCxnSpPr>
          <p:nvPr/>
        </p:nvCxnSpPr>
        <p:spPr>
          <a:xfrm flipH="1">
            <a:off x="773519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1624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3" name="직선 연결선 112"/>
          <p:cNvCxnSpPr>
            <a:stCxn id="89" idx="5"/>
            <a:endCxn id="112" idx="0"/>
          </p:cNvCxnSpPr>
          <p:nvPr/>
        </p:nvCxnSpPr>
        <p:spPr>
          <a:xfrm>
            <a:off x="1112901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990376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5" name="직선 연결선 114"/>
          <p:cNvCxnSpPr>
            <a:stCxn id="88" idx="5"/>
            <a:endCxn id="114" idx="0"/>
          </p:cNvCxnSpPr>
          <p:nvPr/>
        </p:nvCxnSpPr>
        <p:spPr>
          <a:xfrm>
            <a:off x="943736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638494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8494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8494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38494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8494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/>
          <p:cNvCxnSpPr>
            <a:stCxn id="64" idx="2"/>
            <a:endCxn id="42" idx="2"/>
          </p:cNvCxnSpPr>
          <p:nvPr/>
        </p:nvCxnSpPr>
        <p:spPr>
          <a:xfrm rot="10800000">
            <a:off x="7801005" y="475919"/>
            <a:ext cx="12700" cy="5403609"/>
          </a:xfrm>
          <a:prstGeom prst="curvedConnector3">
            <a:avLst>
              <a:gd name="adj1" fmla="val 3168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66681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0499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9664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04994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96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6864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3409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68641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318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2864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4" name="직선 연결선 13"/>
          <p:cNvCxnSpPr>
            <a:stCxn id="5" idx="7"/>
            <a:endCxn id="4" idx="3"/>
          </p:cNvCxnSpPr>
          <p:nvPr/>
        </p:nvCxnSpPr>
        <p:spPr>
          <a:xfrm flipV="1">
            <a:off x="317372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1"/>
            <a:endCxn id="4" idx="5"/>
          </p:cNvCxnSpPr>
          <p:nvPr/>
        </p:nvCxnSpPr>
        <p:spPr>
          <a:xfrm flipH="1" flipV="1">
            <a:off x="403555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7" idx="0"/>
          </p:cNvCxnSpPr>
          <p:nvPr/>
        </p:nvCxnSpPr>
        <p:spPr>
          <a:xfrm>
            <a:off x="302099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4"/>
            <a:endCxn id="8" idx="0"/>
          </p:cNvCxnSpPr>
          <p:nvPr/>
        </p:nvCxnSpPr>
        <p:spPr>
          <a:xfrm>
            <a:off x="471264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9" idx="0"/>
          </p:cNvCxnSpPr>
          <p:nvPr/>
        </p:nvCxnSpPr>
        <p:spPr>
          <a:xfrm flipH="1">
            <a:off x="258464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5"/>
            <a:endCxn id="10" idx="0"/>
          </p:cNvCxnSpPr>
          <p:nvPr/>
        </p:nvCxnSpPr>
        <p:spPr>
          <a:xfrm>
            <a:off x="317372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12" idx="0"/>
          </p:cNvCxnSpPr>
          <p:nvPr/>
        </p:nvCxnSpPr>
        <p:spPr>
          <a:xfrm flipH="1">
            <a:off x="427918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5"/>
            <a:endCxn id="13" idx="0"/>
          </p:cNvCxnSpPr>
          <p:nvPr/>
        </p:nvCxnSpPr>
        <p:spPr>
          <a:xfrm>
            <a:off x="486537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4"/>
            <a:endCxn id="11" idx="0"/>
          </p:cNvCxnSpPr>
          <p:nvPr/>
        </p:nvCxnSpPr>
        <p:spPr>
          <a:xfrm>
            <a:off x="258464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25555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920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8755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26" name="직선 연결선 25"/>
          <p:cNvCxnSpPr>
            <a:stCxn id="23" idx="3"/>
            <a:endCxn id="24" idx="0"/>
          </p:cNvCxnSpPr>
          <p:nvPr/>
        </p:nvCxnSpPr>
        <p:spPr>
          <a:xfrm flipH="1">
            <a:off x="103520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5"/>
            <a:endCxn id="25" idx="0"/>
          </p:cNvCxnSpPr>
          <p:nvPr/>
        </p:nvCxnSpPr>
        <p:spPr>
          <a:xfrm>
            <a:off x="162429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3"/>
            <a:endCxn id="23" idx="0"/>
          </p:cNvCxnSpPr>
          <p:nvPr/>
        </p:nvCxnSpPr>
        <p:spPr>
          <a:xfrm flipH="1">
            <a:off x="147155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360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0" name="직선 연결선 29"/>
          <p:cNvCxnSpPr>
            <a:stCxn id="6" idx="5"/>
            <a:endCxn id="29" idx="0"/>
          </p:cNvCxnSpPr>
          <p:nvPr/>
        </p:nvCxnSpPr>
        <p:spPr>
          <a:xfrm>
            <a:off x="486537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4012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2" name="직선 연결선 31"/>
          <p:cNvCxnSpPr>
            <a:stCxn id="5" idx="5"/>
            <a:endCxn id="31" idx="0"/>
          </p:cNvCxnSpPr>
          <p:nvPr/>
        </p:nvCxnSpPr>
        <p:spPr>
          <a:xfrm>
            <a:off x="317372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130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130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30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130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30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17747538">
            <a:off x="2422080" y="2954483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6200000">
            <a:off x="2279475" y="4146904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41811"/>
              </p:ext>
            </p:extLst>
          </p:nvPr>
        </p:nvGraphicFramePr>
        <p:xfrm>
          <a:off x="168426" y="5343688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924623" y="5292168"/>
            <a:ext cx="791145" cy="126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801005" y="259918"/>
            <a:ext cx="432000" cy="432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01005" y="935369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801005" y="1611526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01005" y="2286271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801005" y="3637173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801005" y="296172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01005" y="4312624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801005" y="5663527"/>
            <a:ext cx="432000" cy="432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01005" y="4988075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66" name="직선 연결선 65"/>
          <p:cNvCxnSpPr>
            <a:stCxn id="47" idx="0"/>
            <a:endCxn id="42" idx="4"/>
          </p:cNvCxnSpPr>
          <p:nvPr/>
        </p:nvCxnSpPr>
        <p:spPr>
          <a:xfrm flipV="1">
            <a:off x="8017005" y="691918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1" idx="0"/>
            <a:endCxn id="47" idx="4"/>
          </p:cNvCxnSpPr>
          <p:nvPr/>
        </p:nvCxnSpPr>
        <p:spPr>
          <a:xfrm flipV="1">
            <a:off x="8017005" y="1367369"/>
            <a:ext cx="0" cy="244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5" idx="0"/>
            <a:endCxn id="51" idx="4"/>
          </p:cNvCxnSpPr>
          <p:nvPr/>
        </p:nvCxnSpPr>
        <p:spPr>
          <a:xfrm flipV="1">
            <a:off x="8017005" y="2043526"/>
            <a:ext cx="0" cy="242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0"/>
            <a:endCxn id="55" idx="4"/>
          </p:cNvCxnSpPr>
          <p:nvPr/>
        </p:nvCxnSpPr>
        <p:spPr>
          <a:xfrm flipV="1">
            <a:off x="8017005" y="2718271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6" idx="0"/>
            <a:endCxn id="57" idx="4"/>
          </p:cNvCxnSpPr>
          <p:nvPr/>
        </p:nvCxnSpPr>
        <p:spPr>
          <a:xfrm flipV="1">
            <a:off x="8017005" y="3393722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3" idx="0"/>
            <a:endCxn id="56" idx="4"/>
          </p:cNvCxnSpPr>
          <p:nvPr/>
        </p:nvCxnSpPr>
        <p:spPr>
          <a:xfrm flipV="1">
            <a:off x="8017005" y="4069173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65" idx="0"/>
            <a:endCxn id="63" idx="4"/>
          </p:cNvCxnSpPr>
          <p:nvPr/>
        </p:nvCxnSpPr>
        <p:spPr>
          <a:xfrm flipV="1">
            <a:off x="8017005" y="4744624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64" idx="0"/>
            <a:endCxn id="65" idx="4"/>
          </p:cNvCxnSpPr>
          <p:nvPr/>
        </p:nvCxnSpPr>
        <p:spPr>
          <a:xfrm flipV="1">
            <a:off x="8017005" y="5420075"/>
            <a:ext cx="0" cy="243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784270" y="5072334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784270" y="4396883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784270" y="3045981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784270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3 = 8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7" name="직선 화살표 연결선 100"/>
          <p:cNvCxnSpPr>
            <a:stCxn id="64" idx="2"/>
            <a:endCxn id="57" idx="2"/>
          </p:cNvCxnSpPr>
          <p:nvPr/>
        </p:nvCxnSpPr>
        <p:spPr>
          <a:xfrm rot="10800000">
            <a:off x="7801005" y="3177723"/>
            <a:ext cx="12700" cy="2701805"/>
          </a:xfrm>
          <a:prstGeom prst="curvedConnector3">
            <a:avLst>
              <a:gd name="adj1" fmla="val 1800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445049" y="2370530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45049" y="1695785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445049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5" name="직선 화살표 연결선 100"/>
          <p:cNvCxnSpPr>
            <a:stCxn id="57" idx="6"/>
            <a:endCxn id="42" idx="6"/>
          </p:cNvCxnSpPr>
          <p:nvPr/>
        </p:nvCxnSpPr>
        <p:spPr>
          <a:xfrm flipV="1">
            <a:off x="8233005" y="475918"/>
            <a:ext cx="12700" cy="2701804"/>
          </a:xfrm>
          <a:prstGeom prst="curvedConnector3">
            <a:avLst>
              <a:gd name="adj1" fmla="val 1152000"/>
            </a:avLst>
          </a:prstGeom>
          <a:ln w="9525">
            <a:solidFill>
              <a:srgbClr val="1D75E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타원 80"/>
          <p:cNvSpPr/>
          <p:nvPr/>
        </p:nvSpPr>
        <p:spPr>
          <a:xfrm>
            <a:off x="2784149" y="412747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start</a:t>
            </a:r>
            <a:endParaRPr lang="ko-KR" altLang="en-US" sz="1200" dirty="0">
              <a:solidFill>
                <a:schemeClr val="accent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57144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784148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6" name="직선 연결선 115"/>
          <p:cNvCxnSpPr>
            <a:stCxn id="81" idx="3"/>
            <a:endCxn id="82" idx="0"/>
          </p:cNvCxnSpPr>
          <p:nvPr/>
        </p:nvCxnSpPr>
        <p:spPr>
          <a:xfrm flipH="1">
            <a:off x="927144" y="873666"/>
            <a:ext cx="1936086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81" idx="4"/>
            <a:endCxn id="83" idx="0"/>
          </p:cNvCxnSpPr>
          <p:nvPr/>
        </p:nvCxnSpPr>
        <p:spPr>
          <a:xfrm flipH="1">
            <a:off x="3054148" y="952747"/>
            <a:ext cx="1" cy="617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911152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0" name="직선 연결선 129"/>
          <p:cNvCxnSpPr>
            <a:stCxn id="81" idx="5"/>
            <a:endCxn id="128" idx="0"/>
          </p:cNvCxnSpPr>
          <p:nvPr/>
        </p:nvCxnSpPr>
        <p:spPr>
          <a:xfrm>
            <a:off x="3245068" y="873666"/>
            <a:ext cx="1936084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19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1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224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32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371152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5446776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52" name="직선 연결선 151"/>
          <p:cNvCxnSpPr>
            <a:stCxn id="82" idx="3"/>
            <a:endCxn id="143" idx="0"/>
          </p:cNvCxnSpPr>
          <p:nvPr/>
        </p:nvCxnSpPr>
        <p:spPr>
          <a:xfrm flipH="1">
            <a:off x="387144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82" idx="5"/>
            <a:endCxn id="141" idx="0"/>
          </p:cNvCxnSpPr>
          <p:nvPr/>
        </p:nvCxnSpPr>
        <p:spPr>
          <a:xfrm>
            <a:off x="1118063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83" idx="3"/>
            <a:endCxn id="145" idx="0"/>
          </p:cNvCxnSpPr>
          <p:nvPr/>
        </p:nvCxnSpPr>
        <p:spPr>
          <a:xfrm flipH="1">
            <a:off x="2514148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83" idx="5"/>
            <a:endCxn id="147" idx="0"/>
          </p:cNvCxnSpPr>
          <p:nvPr/>
        </p:nvCxnSpPr>
        <p:spPr>
          <a:xfrm>
            <a:off x="3245067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28" idx="3"/>
            <a:endCxn id="149" idx="0"/>
          </p:cNvCxnSpPr>
          <p:nvPr/>
        </p:nvCxnSpPr>
        <p:spPr>
          <a:xfrm flipH="1">
            <a:off x="4641152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28" idx="5"/>
            <a:endCxn id="150" idx="0"/>
          </p:cNvCxnSpPr>
          <p:nvPr/>
        </p:nvCxnSpPr>
        <p:spPr>
          <a:xfrm>
            <a:off x="5372071" y="2031104"/>
            <a:ext cx="344705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601768" y="41726"/>
            <a:ext cx="90038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2, 3]</a:t>
            </a:r>
            <a:endParaRPr lang="ko-KR" altLang="en-US" sz="1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589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1323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323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589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64097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6831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6831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4097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4" name="직선 화살표 연결선 33"/>
          <p:cNvCxnSpPr>
            <a:stCxn id="30" idx="3"/>
          </p:cNvCxnSpPr>
          <p:nvPr/>
        </p:nvCxnSpPr>
        <p:spPr>
          <a:xfrm flipV="1">
            <a:off x="7068312" y="3885787"/>
            <a:ext cx="0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3"/>
            <a:endCxn id="31" idx="1"/>
          </p:cNvCxnSpPr>
          <p:nvPr/>
        </p:nvCxnSpPr>
        <p:spPr>
          <a:xfrm>
            <a:off x="7068312" y="6585787"/>
            <a:ext cx="2700000" cy="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3"/>
            <a:endCxn id="32" idx="1"/>
          </p:cNvCxnSpPr>
          <p:nvPr/>
        </p:nvCxnSpPr>
        <p:spPr>
          <a:xfrm flipV="1">
            <a:off x="7068312" y="3885787"/>
            <a:ext cx="2700000" cy="270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640976" y="510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204644" y="659451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09316" y="468342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 flipH="1">
            <a:off x="512378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21376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5043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51549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22490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4040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806091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515089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78756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645262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16203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87753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64" name="직선 화살표 연결선 63"/>
          <p:cNvCxnSpPr>
            <a:stCxn id="60" idx="3"/>
            <a:endCxn id="62" idx="1"/>
          </p:cNvCxnSpPr>
          <p:nvPr/>
        </p:nvCxnSpPr>
        <p:spPr>
          <a:xfrm flipV="1">
            <a:off x="4806091" y="1798056"/>
            <a:ext cx="1310112" cy="135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0" idx="3"/>
            <a:endCxn id="63" idx="3"/>
          </p:cNvCxnSpPr>
          <p:nvPr/>
        </p:nvCxnSpPr>
        <p:spPr>
          <a:xfrm flipV="1">
            <a:off x="4806091" y="448056"/>
            <a:ext cx="708997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0" idx="3"/>
            <a:endCxn id="61" idx="1"/>
          </p:cNvCxnSpPr>
          <p:nvPr/>
        </p:nvCxnSpPr>
        <p:spPr>
          <a:xfrm flipV="1">
            <a:off x="4806091" y="2581372"/>
            <a:ext cx="2839171" cy="566684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0197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116202" y="288457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041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H="1">
            <a:off x="8727653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436651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300318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6824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037765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09315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2" name="직선 화살표 연결선 81"/>
          <p:cNvCxnSpPr>
            <a:stCxn id="81" idx="3"/>
          </p:cNvCxnSpPr>
          <p:nvPr/>
        </p:nvCxnSpPr>
        <p:spPr>
          <a:xfrm>
            <a:off x="9436650" y="448056"/>
            <a:ext cx="2130174" cy="2133316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81" idx="3"/>
            <a:endCxn id="80" idx="1"/>
          </p:cNvCxnSpPr>
          <p:nvPr/>
        </p:nvCxnSpPr>
        <p:spPr>
          <a:xfrm>
            <a:off x="9436650" y="448056"/>
            <a:ext cx="601115" cy="135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1" idx="3"/>
            <a:endCxn id="78" idx="3"/>
          </p:cNvCxnSpPr>
          <p:nvPr/>
        </p:nvCxnSpPr>
        <p:spPr>
          <a:xfrm flipH="1">
            <a:off x="8727653" y="448056"/>
            <a:ext cx="708997" cy="270000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0807169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654816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v6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20793" y="11578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v5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6517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481328" y="5110536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244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8872" y="631633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98248" y="403696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53993" y="49102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38521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589504" y="4172429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248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27048" y="537823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98648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162169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8271216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10301184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1585448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873849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555480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843881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2" name="직선 연결선 91"/>
          <p:cNvCxnSpPr>
            <a:stCxn id="93" idx="1"/>
          </p:cNvCxnSpPr>
          <p:nvPr/>
        </p:nvCxnSpPr>
        <p:spPr>
          <a:xfrm flipH="1">
            <a:off x="8271216" y="5381110"/>
            <a:ext cx="3314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585448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128145" y="511053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301184" y="510722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843881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6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86288"/>
              </p:ext>
            </p:extLst>
          </p:nvPr>
        </p:nvGraphicFramePr>
        <p:xfrm>
          <a:off x="267208" y="1293499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>
          <a:xfrm rot="5400000">
            <a:off x="160062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64790" y="828856"/>
            <a:ext cx="201343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배열에 대해 정렬한 새로운 배열을 얻는다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17871"/>
              </p:ext>
            </p:extLst>
          </p:nvPr>
        </p:nvGraphicFramePr>
        <p:xfrm>
          <a:off x="5031216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5031216" y="1316711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26620" y="129842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26620" y="1658423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5400000">
            <a:off x="628280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46970" y="828856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정렬된 배열에 대해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배열의 숫자를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인덱스를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 하는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만든다 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54280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267208" y="3767303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62612" y="3749015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62612" y="4109015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" name="꺾인 연결선 2"/>
          <p:cNvCxnSpPr/>
          <p:nvPr/>
        </p:nvCxnSpPr>
        <p:spPr>
          <a:xfrm rot="16200000" flipH="1">
            <a:off x="1316901" y="3196995"/>
            <a:ext cx="753023" cy="387592"/>
          </a:xfrm>
          <a:prstGeom prst="bentConnector3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6200000" flipH="1">
            <a:off x="2403770" y="2850792"/>
            <a:ext cx="753023" cy="1080000"/>
          </a:xfrm>
          <a:prstGeom prst="bentConnector3">
            <a:avLst/>
          </a:prstGeom>
          <a:ln w="12700">
            <a:solidFill>
              <a:srgbClr val="15D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5400000" flipH="1" flipV="1">
            <a:off x="2582907" y="3084793"/>
            <a:ext cx="753023" cy="612000"/>
          </a:xfrm>
          <a:prstGeom prst="bentConnector3">
            <a:avLst>
              <a:gd name="adj1" fmla="val 28142"/>
            </a:avLst>
          </a:prstGeom>
          <a:ln w="12700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 화살표 46"/>
          <p:cNvSpPr/>
          <p:nvPr/>
        </p:nvSpPr>
        <p:spPr>
          <a:xfrm rot="5400000">
            <a:off x="1600622" y="4709624"/>
            <a:ext cx="432000" cy="304828"/>
          </a:xfrm>
          <a:prstGeom prst="rightArrow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064790" y="4730297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배열과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활용하여 원하는 작업을 수행한다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4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82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</a:rPr>
              <a:t>2</a:t>
            </a:r>
            <a:r>
              <a:rPr lang="en-US" altLang="ko-KR" dirty="0" smtClean="0"/>
              <a:t> 3 1 3 4 2 2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51236"/>
              </p:ext>
            </p:extLst>
          </p:nvPr>
        </p:nvGraphicFramePr>
        <p:xfrm>
          <a:off x="678468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74105"/>
              </p:ext>
            </p:extLst>
          </p:nvPr>
        </p:nvGraphicFramePr>
        <p:xfrm>
          <a:off x="1696563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306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3 4 2 2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24198"/>
              </p:ext>
            </p:extLst>
          </p:nvPr>
        </p:nvGraphicFramePr>
        <p:xfrm>
          <a:off x="297887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40258"/>
              </p:ext>
            </p:extLst>
          </p:nvPr>
        </p:nvGraphicFramePr>
        <p:xfrm>
          <a:off x="399696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20233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 &gt; 1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78468" y="44643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초기값 최소 </a:t>
            </a:r>
            <a:r>
              <a:rPr lang="ko-KR" altLang="en-US" sz="1200" dirty="0" err="1" smtClean="0"/>
              <a:t>힙</a:t>
            </a:r>
            <a:r>
              <a:rPr lang="ko-KR" altLang="en-US" sz="1200" dirty="0" smtClean="0"/>
              <a:t> 삽입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468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8870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529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</a:t>
            </a:r>
            <a:r>
              <a:rPr lang="en-US" altLang="ko-KR" b="1" dirty="0" smtClean="0">
                <a:solidFill>
                  <a:schemeClr val="accent6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1"/>
                </a:solidFill>
              </a:rPr>
              <a:t>4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2 2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18669"/>
              </p:ext>
            </p:extLst>
          </p:nvPr>
        </p:nvGraphicFramePr>
        <p:xfrm>
          <a:off x="528110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99125"/>
              </p:ext>
            </p:extLst>
          </p:nvPr>
        </p:nvGraphicFramePr>
        <p:xfrm>
          <a:off x="629920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15089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 &gt; 3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000" y="2722412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2778" y="11873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753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4</a:t>
            </a:r>
            <a:r>
              <a:rPr lang="en-US" altLang="ko-KR" dirty="0"/>
              <a:t> 2 2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90981"/>
              </p:ext>
            </p:extLst>
          </p:nvPr>
        </p:nvGraphicFramePr>
        <p:xfrm>
          <a:off x="7586897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94901"/>
              </p:ext>
            </p:extLst>
          </p:nvPr>
        </p:nvGraphicFramePr>
        <p:xfrm>
          <a:off x="8604992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928260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 &gt; 3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586897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8976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2 3 1 3 4 </a:t>
            </a:r>
            <a:r>
              <a:rPr lang="en-US" altLang="ko-KR" b="1" dirty="0">
                <a:solidFill>
                  <a:schemeClr val="accent1"/>
                </a:solidFill>
              </a:rPr>
              <a:t>2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91447"/>
              </p:ext>
            </p:extLst>
          </p:nvPr>
        </p:nvGraphicFramePr>
        <p:xfrm>
          <a:off x="9888499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23153"/>
              </p:ext>
            </p:extLst>
          </p:nvPr>
        </p:nvGraphicFramePr>
        <p:xfrm>
          <a:off x="10906594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229862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 == 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888499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4" name="이등변 삼각형 33"/>
          <p:cNvSpPr/>
          <p:nvPr/>
        </p:nvSpPr>
        <p:spPr>
          <a:xfrm rot="5400000">
            <a:off x="2191297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491009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>
            <a:off x="6794706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5400000">
            <a:off x="9100498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/>
                </a:solidFill>
              </a:rPr>
              <a:t>2</a:t>
            </a:r>
            <a:r>
              <a:rPr lang="en-US" altLang="ko-KR" dirty="0" smtClean="0"/>
              <a:t> 3 1 3 4</a:t>
            </a:r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53320"/>
              </p:ext>
            </p:extLst>
          </p:nvPr>
        </p:nvGraphicFramePr>
        <p:xfrm>
          <a:off x="2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33811"/>
              </p:ext>
            </p:extLst>
          </p:nvPr>
        </p:nvGraphicFramePr>
        <p:xfrm>
          <a:off x="10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3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dirty="0" smtClean="0"/>
              <a:t> 1 3 4</a:t>
            </a:r>
            <a:endParaRPr lang="ko-KR" altLang="en-US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03860"/>
              </p:ext>
            </p:extLst>
          </p:nvPr>
        </p:nvGraphicFramePr>
        <p:xfrm>
          <a:off x="23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36766"/>
              </p:ext>
            </p:extLst>
          </p:nvPr>
        </p:nvGraphicFramePr>
        <p:xfrm>
          <a:off x="31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7193" y="4097616"/>
            <a:ext cx="182761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크기 동일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최대 </a:t>
            </a:r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삽입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</a:t>
            </a:r>
            <a:endParaRPr lang="ko-KR" altLang="en-US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55726"/>
              </p:ext>
            </p:extLst>
          </p:nvPr>
        </p:nvGraphicFramePr>
        <p:xfrm>
          <a:off x="43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48476"/>
              </p:ext>
            </p:extLst>
          </p:nvPr>
        </p:nvGraphicFramePr>
        <p:xfrm>
          <a:off x="51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4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en-US" altLang="ko-KR" dirty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0082"/>
              </p:ext>
            </p:extLst>
          </p:nvPr>
        </p:nvGraphicFramePr>
        <p:xfrm>
          <a:off x="64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34334"/>
              </p:ext>
            </p:extLst>
          </p:nvPr>
        </p:nvGraphicFramePr>
        <p:xfrm>
          <a:off x="72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68311"/>
              </p:ext>
            </p:extLst>
          </p:nvPr>
        </p:nvGraphicFramePr>
        <p:xfrm>
          <a:off x="84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54809"/>
              </p:ext>
            </p:extLst>
          </p:nvPr>
        </p:nvGraphicFramePr>
        <p:xfrm>
          <a:off x="92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7" name="이등변 삼각형 66"/>
          <p:cNvSpPr/>
          <p:nvPr/>
        </p:nvSpPr>
        <p:spPr>
          <a:xfrm rot="5400000">
            <a:off x="15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3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079873" y="47654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71000" y="6329470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5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28094"/>
              </p:ext>
            </p:extLst>
          </p:nvPr>
        </p:nvGraphicFramePr>
        <p:xfrm>
          <a:off x="105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5734"/>
              </p:ext>
            </p:extLst>
          </p:nvPr>
        </p:nvGraphicFramePr>
        <p:xfrm>
          <a:off x="113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05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8" name="이등변 삼각형 77"/>
          <p:cNvSpPr/>
          <p:nvPr/>
        </p:nvSpPr>
        <p:spPr>
          <a:xfrm rot="5400000">
            <a:off x="36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5400000">
            <a:off x="56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5400000">
            <a:off x="77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 rot="5400000">
            <a:off x="97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721895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21895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04592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30855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309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40080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734999" y="1701948"/>
            <a:ext cx="0" cy="501859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21331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답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157483" y="1337890"/>
            <a:ext cx="0" cy="86591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65415" y="2040192"/>
            <a:ext cx="0" cy="163615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43815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51747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211449" y="1867280"/>
            <a:ext cx="0" cy="33652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/>
          <p:cNvSpPr/>
          <p:nvPr/>
        </p:nvSpPr>
        <p:spPr>
          <a:xfrm rot="10800000">
            <a:off x="1054433" y="0"/>
            <a:ext cx="5144236" cy="2040191"/>
          </a:xfrm>
          <a:prstGeom prst="arc">
            <a:avLst/>
          </a:prstGeom>
          <a:ln w="28575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908792" y="2235681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mid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721895" y="1733822"/>
            <a:ext cx="1013104" cy="0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7117781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117781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600478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26741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82195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035966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 49"/>
          <p:cNvSpPr/>
          <p:nvPr/>
        </p:nvSpPr>
        <p:spPr>
          <a:xfrm>
            <a:off x="7352474" y="1020095"/>
            <a:ext cx="2733575" cy="850617"/>
          </a:xfrm>
          <a:custGeom>
            <a:avLst/>
            <a:gdLst>
              <a:gd name="connsiteX0" fmla="*/ 0 w 2733575"/>
              <a:gd name="connsiteY0" fmla="*/ 0 h 850617"/>
              <a:gd name="connsiteX1" fmla="*/ 327259 w 2733575"/>
              <a:gd name="connsiteY1" fmla="*/ 837398 h 850617"/>
              <a:gd name="connsiteX2" fmla="*/ 818148 w 2733575"/>
              <a:gd name="connsiteY2" fmla="*/ 529390 h 850617"/>
              <a:gd name="connsiteX3" fmla="*/ 1251285 w 2733575"/>
              <a:gd name="connsiteY3" fmla="*/ 750771 h 850617"/>
              <a:gd name="connsiteX4" fmla="*/ 1790299 w 2733575"/>
              <a:gd name="connsiteY4" fmla="*/ 211756 h 850617"/>
              <a:gd name="connsiteX5" fmla="*/ 2733575 w 2733575"/>
              <a:gd name="connsiteY5" fmla="*/ 760396 h 850617"/>
              <a:gd name="connsiteX6" fmla="*/ 2733575 w 2733575"/>
              <a:gd name="connsiteY6" fmla="*/ 760396 h 85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3575" h="850617">
                <a:moveTo>
                  <a:pt x="0" y="0"/>
                </a:moveTo>
                <a:cubicBezTo>
                  <a:pt x="95450" y="374583"/>
                  <a:pt x="190901" y="749166"/>
                  <a:pt x="327259" y="837398"/>
                </a:cubicBezTo>
                <a:cubicBezTo>
                  <a:pt x="463617" y="925630"/>
                  <a:pt x="664144" y="543828"/>
                  <a:pt x="818148" y="529390"/>
                </a:cubicBezTo>
                <a:cubicBezTo>
                  <a:pt x="972152" y="514952"/>
                  <a:pt x="1089260" y="803710"/>
                  <a:pt x="1251285" y="750771"/>
                </a:cubicBezTo>
                <a:cubicBezTo>
                  <a:pt x="1413310" y="697832"/>
                  <a:pt x="1543251" y="210152"/>
                  <a:pt x="1790299" y="211756"/>
                </a:cubicBezTo>
                <a:cubicBezTo>
                  <a:pt x="2037347" y="213360"/>
                  <a:pt x="2733575" y="760396"/>
                  <a:pt x="2733575" y="760396"/>
                </a:cubicBezTo>
                <a:lnTo>
                  <a:pt x="2733575" y="760396"/>
                </a:lnTo>
              </a:path>
            </a:pathLst>
          </a:custGeom>
          <a:noFill/>
          <a:ln w="2857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0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35413" y="243465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7]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35775" y="1091062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35050" y="1091062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7]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52482" y="196775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319067" y="1970835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[4,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76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1]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52482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1219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" name="직선 연결선 12"/>
          <p:cNvCxnSpPr>
            <a:stCxn id="7" idx="2"/>
            <a:endCxn id="10" idx="0"/>
          </p:cNvCxnSpPr>
          <p:nvPr/>
        </p:nvCxnSpPr>
        <p:spPr>
          <a:xfrm flipH="1">
            <a:off x="552767" y="2399753"/>
            <a:ext cx="959715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11" idx="0"/>
          </p:cNvCxnSpPr>
          <p:nvPr/>
        </p:nvCxnSpPr>
        <p:spPr>
          <a:xfrm>
            <a:off x="1512482" y="2399753"/>
            <a:ext cx="0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2"/>
            <a:endCxn id="12" idx="0"/>
          </p:cNvCxnSpPr>
          <p:nvPr/>
        </p:nvCxnSpPr>
        <p:spPr>
          <a:xfrm>
            <a:off x="1512482" y="2399753"/>
            <a:ext cx="959715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" idx="2"/>
            <a:endCxn id="7" idx="0"/>
          </p:cNvCxnSpPr>
          <p:nvPr/>
        </p:nvCxnSpPr>
        <p:spPr>
          <a:xfrm flipH="1">
            <a:off x="1512482" y="1523062"/>
            <a:ext cx="583293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" idx="2"/>
            <a:endCxn id="8" idx="0"/>
          </p:cNvCxnSpPr>
          <p:nvPr/>
        </p:nvCxnSpPr>
        <p:spPr>
          <a:xfrm>
            <a:off x="2095775" y="1523062"/>
            <a:ext cx="583292" cy="44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2"/>
            <a:endCxn id="5" idx="0"/>
          </p:cNvCxnSpPr>
          <p:nvPr/>
        </p:nvCxnSpPr>
        <p:spPr>
          <a:xfrm flipH="1">
            <a:off x="2095775" y="675465"/>
            <a:ext cx="89963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" idx="2"/>
            <a:endCxn id="6" idx="0"/>
          </p:cNvCxnSpPr>
          <p:nvPr/>
        </p:nvCxnSpPr>
        <p:spPr>
          <a:xfrm>
            <a:off x="2995413" y="675465"/>
            <a:ext cx="899637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8" idx="0"/>
            <a:endCxn id="6" idx="2"/>
          </p:cNvCxnSpPr>
          <p:nvPr/>
        </p:nvCxnSpPr>
        <p:spPr>
          <a:xfrm flipV="1">
            <a:off x="3431912" y="1523062"/>
            <a:ext cx="463138" cy="1327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071912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5]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11484" y="196775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5" name="직선 연결선 44"/>
          <p:cNvCxnSpPr>
            <a:stCxn id="44" idx="0"/>
            <a:endCxn id="6" idx="2"/>
          </p:cNvCxnSpPr>
          <p:nvPr/>
        </p:nvCxnSpPr>
        <p:spPr>
          <a:xfrm flipH="1" flipV="1">
            <a:off x="3895050" y="1523062"/>
            <a:ext cx="97643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03162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91340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2" name="직선 연결선 51"/>
          <p:cNvCxnSpPr>
            <a:stCxn id="50" idx="0"/>
            <a:endCxn id="44" idx="2"/>
          </p:cNvCxnSpPr>
          <p:nvPr/>
        </p:nvCxnSpPr>
        <p:spPr>
          <a:xfrm flipV="1">
            <a:off x="4391627" y="2399753"/>
            <a:ext cx="47985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1" idx="0"/>
            <a:endCxn id="44" idx="2"/>
          </p:cNvCxnSpPr>
          <p:nvPr/>
        </p:nvCxnSpPr>
        <p:spPr>
          <a:xfrm flipH="1" flipV="1">
            <a:off x="4871484" y="2399753"/>
            <a:ext cx="479856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3168796" y="3518193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468208" y="4365790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869384" y="4365790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17914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18502" y="5245563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92767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1]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43061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893355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3" name="직선 연결선 72"/>
          <p:cNvCxnSpPr>
            <a:stCxn id="68" idx="2"/>
            <a:endCxn id="70" idx="0"/>
          </p:cNvCxnSpPr>
          <p:nvPr/>
        </p:nvCxnSpPr>
        <p:spPr>
          <a:xfrm flipH="1">
            <a:off x="552767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8" idx="2"/>
            <a:endCxn id="71" idx="0"/>
          </p:cNvCxnSpPr>
          <p:nvPr/>
        </p:nvCxnSpPr>
        <p:spPr>
          <a:xfrm>
            <a:off x="977914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2"/>
            <a:endCxn id="68" idx="0"/>
          </p:cNvCxnSpPr>
          <p:nvPr/>
        </p:nvCxnSpPr>
        <p:spPr>
          <a:xfrm flipH="1">
            <a:off x="977914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6" idx="2"/>
            <a:endCxn id="69" idx="0"/>
          </p:cNvCxnSpPr>
          <p:nvPr/>
        </p:nvCxnSpPr>
        <p:spPr>
          <a:xfrm>
            <a:off x="1828208" y="4797790"/>
            <a:ext cx="850294" cy="44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5" idx="2"/>
            <a:endCxn id="66" idx="0"/>
          </p:cNvCxnSpPr>
          <p:nvPr/>
        </p:nvCxnSpPr>
        <p:spPr>
          <a:xfrm flipH="1">
            <a:off x="1828208" y="3950193"/>
            <a:ext cx="170058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5" idx="2"/>
            <a:endCxn id="67" idx="0"/>
          </p:cNvCxnSpPr>
          <p:nvPr/>
        </p:nvCxnSpPr>
        <p:spPr>
          <a:xfrm>
            <a:off x="3528796" y="3950193"/>
            <a:ext cx="170058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81" idx="0"/>
            <a:endCxn id="115" idx="2"/>
          </p:cNvCxnSpPr>
          <p:nvPr/>
        </p:nvCxnSpPr>
        <p:spPr>
          <a:xfrm flipV="1">
            <a:off x="3953943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3593943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5]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3" name="직선 연결선 82"/>
          <p:cNvCxnSpPr>
            <a:stCxn id="85" idx="0"/>
            <a:endCxn id="134" idx="2"/>
          </p:cNvCxnSpPr>
          <p:nvPr/>
        </p:nvCxnSpPr>
        <p:spPr>
          <a:xfrm flipV="1">
            <a:off x="5654531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4444237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294531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6" name="직선 연결선 85"/>
          <p:cNvCxnSpPr>
            <a:stCxn id="84" idx="0"/>
            <a:endCxn id="115" idx="2"/>
          </p:cNvCxnSpPr>
          <p:nvPr/>
        </p:nvCxnSpPr>
        <p:spPr>
          <a:xfrm flipH="1" flipV="1">
            <a:off x="4379090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2743649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[4,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019090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6]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2" name="직선 연결선 121"/>
          <p:cNvCxnSpPr>
            <a:stCxn id="115" idx="0"/>
            <a:endCxn id="67" idx="2"/>
          </p:cNvCxnSpPr>
          <p:nvPr/>
        </p:nvCxnSpPr>
        <p:spPr>
          <a:xfrm flipV="1">
            <a:off x="4379090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72" idx="0"/>
            <a:endCxn id="69" idx="2"/>
          </p:cNvCxnSpPr>
          <p:nvPr/>
        </p:nvCxnSpPr>
        <p:spPr>
          <a:xfrm flipV="1">
            <a:off x="2253355" y="5677563"/>
            <a:ext cx="425147" cy="44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05" idx="0"/>
            <a:endCxn id="69" idx="2"/>
          </p:cNvCxnSpPr>
          <p:nvPr/>
        </p:nvCxnSpPr>
        <p:spPr>
          <a:xfrm flipH="1" flipV="1">
            <a:off x="2678502" y="5677563"/>
            <a:ext cx="425147" cy="44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5719678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6144825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[8,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7" name="직선 연결선 136"/>
          <p:cNvCxnSpPr>
            <a:stCxn id="134" idx="0"/>
            <a:endCxn id="67" idx="2"/>
          </p:cNvCxnSpPr>
          <p:nvPr/>
        </p:nvCxnSpPr>
        <p:spPr>
          <a:xfrm flipH="1" flipV="1">
            <a:off x="5229384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36" idx="0"/>
            <a:endCxn id="134" idx="2"/>
          </p:cNvCxnSpPr>
          <p:nvPr/>
        </p:nvCxnSpPr>
        <p:spPr>
          <a:xfrm flipH="1" flipV="1">
            <a:off x="6079678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529080" y="1517904"/>
            <a:ext cx="8513099" cy="4755854"/>
            <a:chOff x="1357673" y="1517904"/>
            <a:chExt cx="8513099" cy="4755854"/>
          </a:xfrm>
        </p:grpSpPr>
        <p:sp>
          <p:nvSpPr>
            <p:cNvPr id="46" name="타원 45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2" name="직선 연결선 61"/>
            <p:cNvCxnSpPr>
              <a:stCxn id="51" idx="3"/>
              <a:endCxn id="53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5"/>
              <a:endCxn id="54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9" idx="3"/>
              <a:endCxn id="51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5"/>
              <a:endCxn id="52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0" idx="3"/>
              <a:endCxn id="55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0" idx="5"/>
              <a:endCxn id="56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7" idx="3"/>
              <a:endCxn id="49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7" idx="5"/>
              <a:endCxn id="50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7" idx="3"/>
              <a:endCxn id="58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7" idx="5"/>
              <a:endCxn id="59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5" name="직선 연결선 74"/>
            <p:cNvCxnSpPr>
              <a:stCxn id="72" idx="3"/>
              <a:endCxn id="73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2" idx="5"/>
              <a:endCxn id="74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8" idx="3"/>
              <a:endCxn id="60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8" idx="5"/>
              <a:endCxn id="61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8" idx="3"/>
              <a:endCxn id="57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8" idx="5"/>
              <a:endCxn id="72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6" idx="3"/>
              <a:endCxn id="47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46" idx="5"/>
              <a:endCxn id="48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92030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71510" y="1564608"/>
            <a:ext cx="3564000" cy="1881167"/>
            <a:chOff x="171510" y="1564608"/>
            <a:chExt cx="3564000" cy="1881167"/>
          </a:xfrm>
        </p:grpSpPr>
        <p:grpSp>
          <p:nvGrpSpPr>
            <p:cNvPr id="89" name="그룹 88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4058318" y="4719052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847399" y="4396647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59159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92D05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INF</a:t>
                      </a:r>
                      <a:endParaRPr lang="ko-KR" altLang="en-US" sz="1400" b="1" dirty="0">
                        <a:solidFill>
                          <a:srgbClr val="92D05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276352" y="730660"/>
            <a:ext cx="3510950" cy="2700625"/>
            <a:chOff x="823009" y="767236"/>
            <a:chExt cx="3510950" cy="2700625"/>
          </a:xfrm>
        </p:grpSpPr>
        <p:sp>
          <p:nvSpPr>
            <p:cNvPr id="5" name="타원 4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연결선 8"/>
            <p:cNvCxnSpPr>
              <a:stCxn id="5" idx="6"/>
              <a:endCxn id="7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0"/>
              <a:endCxn id="6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32" idx="0"/>
              <a:endCxn id="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5"/>
              <a:endCxn id="5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7" name="직선 연결선 46"/>
            <p:cNvCxnSpPr>
              <a:stCxn id="24" idx="6"/>
              <a:endCxn id="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69" name="직선 연결선 68"/>
            <p:cNvCxnSpPr>
              <a:stCxn id="24" idx="7"/>
              <a:endCxn id="6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6"/>
              <a:endCxn id="66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46" idx="7"/>
              <a:endCxn id="66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46" idx="6"/>
              <a:endCxn id="5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7" idx="1"/>
              <a:endCxn id="5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7" idx="0"/>
              <a:endCxn id="66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" idx="0"/>
              <a:endCxn id="6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7" idx="2"/>
              <a:endCxn id="6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0" name="직선 연결선 179"/>
            <p:cNvCxnSpPr>
              <a:stCxn id="57" idx="3"/>
              <a:endCxn id="5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589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6704584" y="730660"/>
            <a:ext cx="3510950" cy="2700625"/>
            <a:chOff x="823009" y="767236"/>
            <a:chExt cx="3510950" cy="2700625"/>
          </a:xfrm>
        </p:grpSpPr>
        <p:sp>
          <p:nvSpPr>
            <p:cNvPr id="196" name="타원 195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99" name="직선 연결선 198"/>
            <p:cNvCxnSpPr>
              <a:stCxn id="196" idx="6"/>
              <a:endCxn id="198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96" idx="0"/>
              <a:endCxn id="197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2" name="직선 연결선 201"/>
            <p:cNvCxnSpPr>
              <a:stCxn id="203" idx="0"/>
              <a:endCxn id="201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4" name="직선 연결선 203"/>
            <p:cNvCxnSpPr>
              <a:stCxn id="203" idx="5"/>
              <a:endCxn id="196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6" name="직선 연결선 205"/>
            <p:cNvCxnSpPr>
              <a:stCxn id="201" idx="6"/>
              <a:endCxn id="205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10" name="직선 연결선 209"/>
            <p:cNvCxnSpPr>
              <a:stCxn id="201" idx="7"/>
              <a:endCxn id="208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8" idx="6"/>
              <a:endCxn id="209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5" idx="7"/>
              <a:endCxn id="209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205" idx="6"/>
              <a:endCxn id="20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98" idx="1"/>
              <a:endCxn id="20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98" idx="0"/>
              <a:endCxn id="209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97" idx="0"/>
              <a:endCxn id="208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98" idx="2"/>
              <a:endCxn id="197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07" idx="3"/>
              <a:endCxn id="196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4065618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493850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F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9385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76352" y="4128923"/>
            <a:ext cx="3510950" cy="2700625"/>
            <a:chOff x="823009" y="767236"/>
            <a:chExt cx="3510950" cy="2700625"/>
          </a:xfrm>
        </p:grpSpPr>
        <p:sp>
          <p:nvSpPr>
            <p:cNvPr id="237" name="타원 23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0" name="직선 연결선 239"/>
            <p:cNvCxnSpPr>
              <a:stCxn id="237" idx="6"/>
              <a:endCxn id="23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7" idx="0"/>
              <a:endCxn id="23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3" name="직선 연결선 242"/>
            <p:cNvCxnSpPr>
              <a:stCxn id="244" idx="0"/>
              <a:endCxn id="24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5" name="직선 연결선 244"/>
            <p:cNvCxnSpPr>
              <a:stCxn id="244" idx="5"/>
              <a:endCxn id="23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7" name="직선 연결선 246"/>
            <p:cNvCxnSpPr>
              <a:stCxn id="242" idx="6"/>
              <a:endCxn id="2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1" name="직선 연결선 250"/>
            <p:cNvCxnSpPr>
              <a:stCxn id="242" idx="7"/>
              <a:endCxn id="24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49" idx="6"/>
              <a:endCxn id="25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46" idx="7"/>
              <a:endCxn id="25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6"/>
              <a:endCxn id="24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1"/>
              <a:endCxn id="24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0"/>
              <a:endCxn id="25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38" idx="0"/>
              <a:endCxn id="24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39" idx="2"/>
              <a:endCxn id="23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63" name="직선 연결선 262"/>
            <p:cNvCxnSpPr>
              <a:stCxn id="248" idx="3"/>
              <a:endCxn id="23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4065618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2608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76" name="그룹 27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277" name="타원 27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0" name="직선 연결선 279"/>
            <p:cNvCxnSpPr>
              <a:stCxn id="277" idx="6"/>
              <a:endCxn id="27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0"/>
              <a:endCxn id="27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3" name="직선 연결선 282"/>
            <p:cNvCxnSpPr>
              <a:stCxn id="284" idx="0"/>
              <a:endCxn id="28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5" name="직선 연결선 284"/>
            <p:cNvCxnSpPr>
              <a:stCxn id="284" idx="5"/>
              <a:endCxn id="27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7" name="직선 연결선 286"/>
            <p:cNvCxnSpPr>
              <a:stCxn id="282" idx="6"/>
              <a:endCxn id="28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91" name="직선 연결선 290"/>
            <p:cNvCxnSpPr>
              <a:stCxn id="282" idx="7"/>
              <a:endCxn id="28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stCxn id="289" idx="6"/>
              <a:endCxn id="29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stCxn id="286" idx="7"/>
              <a:endCxn id="29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stCxn id="286" idx="6"/>
              <a:endCxn id="28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79" idx="1"/>
              <a:endCxn id="28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79" idx="0"/>
              <a:endCxn id="29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stCxn id="278" idx="0"/>
              <a:endCxn id="28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279" idx="2"/>
              <a:endCxn id="27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288" idx="3"/>
              <a:endCxn id="27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14" name="직사각형 31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8462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955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55922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34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62" name="그룹 161"/>
          <p:cNvGrpSpPr/>
          <p:nvPr/>
        </p:nvGrpSpPr>
        <p:grpSpPr>
          <a:xfrm>
            <a:off x="274888" y="734370"/>
            <a:ext cx="3510950" cy="2700625"/>
            <a:chOff x="823009" y="767236"/>
            <a:chExt cx="3510950" cy="2700625"/>
          </a:xfrm>
        </p:grpSpPr>
        <p:sp>
          <p:nvSpPr>
            <p:cNvPr id="163" name="타원 162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6" name="직선 연결선 165"/>
            <p:cNvCxnSpPr>
              <a:stCxn id="163" idx="6"/>
              <a:endCxn id="165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63" idx="0"/>
              <a:endCxn id="164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9" name="직선 연결선 168"/>
            <p:cNvCxnSpPr>
              <a:stCxn id="170" idx="0"/>
              <a:endCxn id="168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1" name="직선 연결선 170"/>
            <p:cNvCxnSpPr>
              <a:stCxn id="170" idx="5"/>
              <a:endCxn id="163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3" name="직선 연결선 172"/>
            <p:cNvCxnSpPr>
              <a:stCxn id="168" idx="6"/>
              <a:endCxn id="172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82" name="직선 연결선 181"/>
            <p:cNvCxnSpPr>
              <a:stCxn id="168" idx="7"/>
              <a:endCxn id="17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175" idx="6"/>
              <a:endCxn id="18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72" idx="7"/>
              <a:endCxn id="18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172" idx="6"/>
              <a:endCxn id="174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165" idx="1"/>
              <a:endCxn id="174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165" idx="0"/>
              <a:endCxn id="18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164" idx="0"/>
              <a:endCxn id="17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165" idx="2"/>
              <a:endCxn id="164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26" name="직선 연결선 325"/>
            <p:cNvCxnSpPr>
              <a:stCxn id="174" idx="3"/>
              <a:endCxn id="163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37" name="직사각형 336"/>
          <p:cNvSpPr/>
          <p:nvPr/>
        </p:nvSpPr>
        <p:spPr>
          <a:xfrm>
            <a:off x="4064154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6704584" y="734370"/>
            <a:ext cx="3510950" cy="2700625"/>
            <a:chOff x="823009" y="767236"/>
            <a:chExt cx="3510950" cy="2700625"/>
          </a:xfrm>
        </p:grpSpPr>
        <p:sp>
          <p:nvSpPr>
            <p:cNvPr id="339" name="타원 33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1" name="타원 34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2" name="직선 연결선 341"/>
            <p:cNvCxnSpPr>
              <a:stCxn id="339" idx="6"/>
              <a:endCxn id="34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>
              <a:stCxn id="339" idx="0"/>
              <a:endCxn id="34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5" name="직선 연결선 344"/>
            <p:cNvCxnSpPr>
              <a:stCxn id="346" idx="0"/>
              <a:endCxn id="34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7" name="직선 연결선 346"/>
            <p:cNvCxnSpPr>
              <a:stCxn id="346" idx="5"/>
              <a:endCxn id="33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9" name="직선 연결선 348"/>
            <p:cNvCxnSpPr>
              <a:stCxn id="344" idx="6"/>
              <a:endCxn id="34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타원 34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1" name="타원 35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2" name="타원 35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53" name="직선 연결선 352"/>
            <p:cNvCxnSpPr>
              <a:stCxn id="344" idx="7"/>
              <a:endCxn id="35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351" idx="6"/>
              <a:endCxn id="35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>
              <a:stCxn id="348" idx="7"/>
              <a:endCxn id="35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>
              <a:stCxn id="348" idx="6"/>
              <a:endCxn id="35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>
              <a:stCxn id="341" idx="1"/>
              <a:endCxn id="35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stCxn id="341" idx="0"/>
              <a:endCxn id="35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40" idx="0"/>
              <a:endCxn id="35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stCxn id="341" idx="2"/>
              <a:endCxn id="34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5" name="직선 연결선 364"/>
            <p:cNvCxnSpPr>
              <a:stCxn id="350" idx="3"/>
              <a:endCxn id="33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10493850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77" name="그룹 376"/>
          <p:cNvGrpSpPr/>
          <p:nvPr/>
        </p:nvGrpSpPr>
        <p:grpSpPr>
          <a:xfrm>
            <a:off x="281946" y="4128923"/>
            <a:ext cx="3510950" cy="2700625"/>
            <a:chOff x="823009" y="767236"/>
            <a:chExt cx="3510950" cy="2700625"/>
          </a:xfrm>
        </p:grpSpPr>
        <p:sp>
          <p:nvSpPr>
            <p:cNvPr id="378" name="타원 377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0" name="타원 379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1" name="직선 연결선 380"/>
            <p:cNvCxnSpPr>
              <a:stCxn id="378" idx="6"/>
              <a:endCxn id="380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8" idx="0"/>
              <a:endCxn id="379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타원 382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4" name="직선 연결선 383"/>
            <p:cNvCxnSpPr>
              <a:stCxn id="385" idx="0"/>
              <a:endCxn id="383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6" name="직선 연결선 385"/>
            <p:cNvCxnSpPr>
              <a:stCxn id="385" idx="5"/>
              <a:endCxn id="378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8" name="직선 연결선 387"/>
            <p:cNvCxnSpPr>
              <a:stCxn id="383" idx="6"/>
              <a:endCxn id="387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타원 388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92" name="직선 연결선 391"/>
            <p:cNvCxnSpPr>
              <a:stCxn id="383" idx="7"/>
              <a:endCxn id="390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0" idx="6"/>
              <a:endCxn id="39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387" idx="7"/>
              <a:endCxn id="39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87" idx="6"/>
              <a:endCxn id="389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380" idx="1"/>
              <a:endCxn id="389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380" idx="0"/>
              <a:endCxn id="39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379" idx="0"/>
              <a:endCxn id="390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>
              <a:stCxn id="380" idx="2"/>
              <a:endCxn id="379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4" name="직선 연결선 403"/>
            <p:cNvCxnSpPr>
              <a:stCxn id="389" idx="3"/>
              <a:endCxn id="378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4071212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417" name="타원 41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8" name="타원 41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9" name="타원 41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0" name="직선 연결선 419"/>
            <p:cNvCxnSpPr>
              <a:stCxn id="417" idx="6"/>
              <a:endCxn id="41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/>
            <p:cNvCxnSpPr>
              <a:stCxn id="417" idx="0"/>
              <a:endCxn id="41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타원 42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3" name="직선 연결선 422"/>
            <p:cNvCxnSpPr>
              <a:stCxn id="424" idx="0"/>
              <a:endCxn id="42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5" name="직선 연결선 424"/>
            <p:cNvCxnSpPr>
              <a:stCxn id="424" idx="5"/>
              <a:endCxn id="41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타원 42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7" name="직선 연결선 426"/>
            <p:cNvCxnSpPr>
              <a:stCxn id="422" idx="6"/>
              <a:endCxn id="42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타원 42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29" name="타원 42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0" name="타원 42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31" name="직선 연결선 430"/>
            <p:cNvCxnSpPr>
              <a:stCxn id="422" idx="7"/>
              <a:endCxn id="42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>
              <a:stCxn id="429" idx="6"/>
              <a:endCxn id="43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>
              <a:stCxn id="426" idx="7"/>
              <a:endCxn id="43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26" idx="6"/>
              <a:endCxn id="42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stCxn id="419" idx="1"/>
              <a:endCxn id="42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stCxn id="419" idx="0"/>
              <a:endCxn id="43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>
              <a:stCxn id="418" idx="0"/>
              <a:endCxn id="42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>
              <a:stCxn id="419" idx="2"/>
              <a:endCxn id="41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43" name="직선 연결선 442"/>
            <p:cNvCxnSpPr>
              <a:stCxn id="428" idx="3"/>
              <a:endCxn id="41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5766"/>
              </p:ext>
            </p:extLst>
          </p:nvPr>
        </p:nvGraphicFramePr>
        <p:xfrm>
          <a:off x="273720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162"/>
              </p:ext>
            </p:extLst>
          </p:nvPr>
        </p:nvGraphicFramePr>
        <p:xfrm>
          <a:off x="268781" y="3535968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268781" y="729723"/>
            <a:ext cx="3510950" cy="2700625"/>
            <a:chOff x="823009" y="767236"/>
            <a:chExt cx="3510950" cy="2700625"/>
          </a:xfrm>
        </p:grpSpPr>
        <p:sp>
          <p:nvSpPr>
            <p:cNvPr id="219" name="타원 21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19" idx="6"/>
              <a:endCxn id="22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9" idx="0"/>
              <a:endCxn id="22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타원 2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5" name="직선 연결선 224"/>
            <p:cNvCxnSpPr>
              <a:stCxn id="226" idx="0"/>
              <a:endCxn id="2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7" name="직선 연결선 226"/>
            <p:cNvCxnSpPr>
              <a:stCxn id="226" idx="5"/>
              <a:endCxn id="21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9" name="직선 연결선 228"/>
            <p:cNvCxnSpPr>
              <a:stCxn id="224" idx="6"/>
              <a:endCxn id="22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33" name="직선 연결선 232"/>
            <p:cNvCxnSpPr>
              <a:stCxn id="224" idx="7"/>
              <a:endCxn id="23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1" idx="6"/>
              <a:endCxn id="23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28" idx="7"/>
              <a:endCxn id="23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28" idx="6"/>
              <a:endCxn id="23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21" idx="1"/>
              <a:endCxn id="23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21" idx="0"/>
              <a:endCxn id="23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20" idx="0"/>
              <a:endCxn id="23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21" idx="2"/>
              <a:endCxn id="22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46" name="직선 연결선 245"/>
            <p:cNvCxnSpPr>
              <a:stCxn id="230" idx="3"/>
              <a:endCxn id="21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4058047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268781" y="4126605"/>
            <a:ext cx="3510950" cy="2700625"/>
            <a:chOff x="823009" y="767236"/>
            <a:chExt cx="3510950" cy="2700625"/>
          </a:xfrm>
        </p:grpSpPr>
        <p:sp>
          <p:nvSpPr>
            <p:cNvPr id="259" name="타원 25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2" name="직선 연결선 261"/>
            <p:cNvCxnSpPr>
              <a:stCxn id="259" idx="6"/>
              <a:endCxn id="26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6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5" name="직선 연결선 264"/>
            <p:cNvCxnSpPr>
              <a:stCxn id="266" idx="0"/>
              <a:endCxn id="26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7" name="직선 연결선 266"/>
            <p:cNvCxnSpPr>
              <a:stCxn id="266" idx="5"/>
              <a:endCxn id="25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9" name="직선 연결선 268"/>
            <p:cNvCxnSpPr>
              <a:stCxn id="264" idx="6"/>
              <a:endCxn id="26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73" name="직선 연결선 272"/>
            <p:cNvCxnSpPr>
              <a:stCxn id="264" idx="7"/>
              <a:endCxn id="27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271" idx="6"/>
              <a:endCxn id="27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68" idx="7"/>
              <a:endCxn id="27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stCxn id="268" idx="6"/>
              <a:endCxn id="27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>
              <a:stCxn id="261" idx="1"/>
              <a:endCxn id="27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261" idx="0"/>
              <a:endCxn id="27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260" idx="0"/>
              <a:endCxn id="27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61" idx="2"/>
              <a:endCxn id="26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86" name="직선 연결선 285"/>
            <p:cNvCxnSpPr>
              <a:stCxn id="270" idx="3"/>
              <a:endCxn id="25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4058047" y="4988143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98" name="표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4446"/>
              </p:ext>
            </p:extLst>
          </p:nvPr>
        </p:nvGraphicFramePr>
        <p:xfrm>
          <a:off x="6698725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99" name="그룹 298"/>
          <p:cNvGrpSpPr/>
          <p:nvPr/>
        </p:nvGrpSpPr>
        <p:grpSpPr>
          <a:xfrm>
            <a:off x="6698725" y="729723"/>
            <a:ext cx="3510950" cy="2700625"/>
            <a:chOff x="823009" y="767236"/>
            <a:chExt cx="3510950" cy="2700625"/>
          </a:xfrm>
        </p:grpSpPr>
        <p:sp>
          <p:nvSpPr>
            <p:cNvPr id="300" name="타원 299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2" name="타원 301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300" idx="6"/>
              <a:endCxn id="302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stCxn id="300" idx="0"/>
              <a:endCxn id="301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타원 304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6" name="직선 연결선 305"/>
            <p:cNvCxnSpPr>
              <a:stCxn id="307" idx="0"/>
              <a:endCxn id="305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8" name="직선 연결선 307"/>
            <p:cNvCxnSpPr>
              <a:stCxn id="307" idx="5"/>
              <a:endCxn id="300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0" name="직선 연결선 309"/>
            <p:cNvCxnSpPr>
              <a:stCxn id="305" idx="6"/>
              <a:endCxn id="309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타원 310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3" name="타원 312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4" name="직선 연결선 313"/>
            <p:cNvCxnSpPr>
              <a:stCxn id="305" idx="7"/>
              <a:endCxn id="312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12" idx="6"/>
              <a:endCxn id="313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>
              <a:stCxn id="309" idx="7"/>
              <a:endCxn id="313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/>
            <p:cNvCxnSpPr>
              <a:stCxn id="309" idx="6"/>
              <a:endCxn id="311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302" idx="1"/>
              <a:endCxn id="311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>
              <a:stCxn id="302" idx="0"/>
              <a:endCxn id="313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>
              <a:stCxn id="301" idx="0"/>
              <a:endCxn id="312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>
              <a:stCxn id="302" idx="2"/>
              <a:endCxn id="301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6" name="직선 연결선 465"/>
            <p:cNvCxnSpPr>
              <a:stCxn id="311" idx="3"/>
              <a:endCxn id="300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10487991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97554" y="1295162"/>
            <a:ext cx="648000" cy="648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root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01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93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01554" y="3282224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93554" y="3282224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340" y="582459"/>
            <a:ext cx="458642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[“bar”, “bag”, “bark”, “dog”, “do”, “door”]</a:t>
            </a:r>
            <a:endParaRPr lang="ko-KR" altLang="en-US" dirty="0">
              <a:solidFill>
                <a:srgbClr val="1D75E5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3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9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3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45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41554" y="4372470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5" idx="7"/>
            <a:endCxn id="4" idx="3"/>
          </p:cNvCxnSpPr>
          <p:nvPr/>
        </p:nvCxnSpPr>
        <p:spPr>
          <a:xfrm flipV="1">
            <a:off x="1954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4" idx="5"/>
          </p:cNvCxnSpPr>
          <p:nvPr/>
        </p:nvCxnSpPr>
        <p:spPr>
          <a:xfrm flipH="1" flipV="1">
            <a:off x="3250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4"/>
            <a:endCxn id="7" idx="0"/>
          </p:cNvCxnSpPr>
          <p:nvPr/>
        </p:nvCxnSpPr>
        <p:spPr>
          <a:xfrm>
            <a:off x="1725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4"/>
            <a:endCxn id="8" idx="0"/>
          </p:cNvCxnSpPr>
          <p:nvPr/>
        </p:nvCxnSpPr>
        <p:spPr>
          <a:xfrm>
            <a:off x="4317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10" idx="0"/>
          </p:cNvCxnSpPr>
          <p:nvPr/>
        </p:nvCxnSpPr>
        <p:spPr>
          <a:xfrm flipH="1">
            <a:off x="1077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5"/>
            <a:endCxn id="11" idx="0"/>
          </p:cNvCxnSpPr>
          <p:nvPr/>
        </p:nvCxnSpPr>
        <p:spPr>
          <a:xfrm>
            <a:off x="1954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13" idx="0"/>
          </p:cNvCxnSpPr>
          <p:nvPr/>
        </p:nvCxnSpPr>
        <p:spPr>
          <a:xfrm flipH="1">
            <a:off x="3669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5"/>
            <a:endCxn id="14" idx="0"/>
          </p:cNvCxnSpPr>
          <p:nvPr/>
        </p:nvCxnSpPr>
        <p:spPr>
          <a:xfrm>
            <a:off x="4546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4"/>
            <a:endCxn id="12" idx="0"/>
          </p:cNvCxnSpPr>
          <p:nvPr/>
        </p:nvCxnSpPr>
        <p:spPr>
          <a:xfrm>
            <a:off x="1077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4" idx="4"/>
            <a:endCxn id="15" idx="0"/>
          </p:cNvCxnSpPr>
          <p:nvPr/>
        </p:nvCxnSpPr>
        <p:spPr>
          <a:xfrm>
            <a:off x="4965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479851" y="1295162"/>
            <a:ext cx="2952000" cy="360000"/>
            <a:chOff x="5708451" y="1619162"/>
            <a:chExt cx="2952000" cy="360000"/>
          </a:xfrm>
        </p:grpSpPr>
        <p:sp>
          <p:nvSpPr>
            <p:cNvPr id="64" name="타원 63"/>
            <p:cNvSpPr/>
            <p:nvPr/>
          </p:nvSpPr>
          <p:spPr>
            <a:xfrm>
              <a:off x="5708451" y="161916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68451" y="1619162"/>
              <a:ext cx="259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트라이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Trie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root</a:t>
              </a:r>
              <a:endParaRPr lang="ko-KR" altLang="en-US" sz="1400" dirty="0">
                <a:solidFill>
                  <a:srgbClr val="1D75E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79851" y="1867010"/>
            <a:ext cx="3564000" cy="360000"/>
            <a:chOff x="407092" y="1517904"/>
            <a:chExt cx="3564000" cy="360000"/>
          </a:xfrm>
        </p:grpSpPr>
        <p:sp>
          <p:nvSpPr>
            <p:cNvPr id="62" name="타원 61"/>
            <p:cNvSpPr/>
            <p:nvPr/>
          </p:nvSpPr>
          <p:spPr>
            <a:xfrm>
              <a:off x="407092" y="151790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7092" y="1517904"/>
              <a:ext cx="320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단어의 끝</a:t>
              </a:r>
              <a:endParaRPr lang="ko-KR" altLang="en-US" sz="14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79851" y="2438857"/>
            <a:ext cx="4024634" cy="360000"/>
            <a:chOff x="5708451" y="2622180"/>
            <a:chExt cx="4024634" cy="360000"/>
          </a:xfrm>
        </p:grpSpPr>
        <p:sp>
          <p:nvSpPr>
            <p:cNvPr id="58" name="타원 57"/>
            <p:cNvSpPr/>
            <p:nvPr/>
          </p:nvSpPr>
          <p:spPr>
            <a:xfrm>
              <a:off x="5708451" y="2622180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68451" y="2622180"/>
              <a:ext cx="366463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접두사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(prefix)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경우에 따라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 자체가 접두사가 되기도 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9528"/>
              </p:ext>
            </p:extLst>
          </p:nvPr>
        </p:nvGraphicFramePr>
        <p:xfrm>
          <a:off x="267208" y="281477"/>
          <a:ext cx="4860000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2578607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2264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608"/>
              </p:ext>
            </p:extLst>
          </p:nvPr>
        </p:nvGraphicFramePr>
        <p:xfrm>
          <a:off x="6393688" y="299042"/>
          <a:ext cx="4860000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0800000">
            <a:off x="9220196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3853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7080500" y="1024128"/>
            <a:ext cx="225551" cy="256032"/>
          </a:xfrm>
          <a:prstGeom prst="down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4157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바로 다음부터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0208"/>
              </p:ext>
            </p:extLst>
          </p:nvPr>
        </p:nvGraphicFramePr>
        <p:xfrm>
          <a:off x="971808" y="2220005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 rot="10800000">
            <a:off x="2633984" y="3270504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67641" y="3611782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3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2446" y="4031559"/>
            <a:ext cx="346862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3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비교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02725"/>
              </p:ext>
            </p:extLst>
          </p:nvPr>
        </p:nvGraphicFramePr>
        <p:xfrm>
          <a:off x="971808" y="462883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 rot="10800000">
            <a:off x="2652272" y="567933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85929" y="602061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78206" y="6440391"/>
            <a:ext cx="277368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200" dirty="0" err="1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4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비교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8888" y="2495074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8888" y="490390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15314"/>
              </p:ext>
            </p:extLst>
          </p:nvPr>
        </p:nvGraphicFramePr>
        <p:xfrm>
          <a:off x="1108456" y="221429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5559552" y="12719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93209" y="16132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4504" y="2032983"/>
            <a:ext cx="172516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이동해서 비교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4576570" y="1972700"/>
            <a:ext cx="2161033" cy="384048"/>
          </a:xfrm>
          <a:prstGeom prst="mathMultiply">
            <a:avLst/>
          </a:prstGeom>
          <a:solidFill>
            <a:srgbClr val="E621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7791" y="1248125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8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89021"/>
              </p:ext>
            </p:extLst>
          </p:nvPr>
        </p:nvGraphicFramePr>
        <p:xfrm>
          <a:off x="1108456" y="2723171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 rot="10800000">
            <a:off x="5577840" y="377367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11497" y="411494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2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51631" y="3749867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뒤가 일치하는 문자는 없음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endParaRPr lang="en-US" altLang="ko-KR" sz="1200" dirty="0" smtClean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61111"/>
              </p:ext>
            </p:extLst>
          </p:nvPr>
        </p:nvGraphicFramePr>
        <p:xfrm>
          <a:off x="1108456" y="4921793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6" name="아래쪽 화살표 25"/>
          <p:cNvSpPr/>
          <p:nvPr/>
        </p:nvSpPr>
        <p:spPr>
          <a:xfrm rot="10800000">
            <a:off x="5550408" y="5972292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84065" y="6313570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5536" y="496498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5536" y="2998240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5536" y="5196862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3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2126</Words>
  <Application>Microsoft Office PowerPoint</Application>
  <PresentationFormat>와이드스크린</PresentationFormat>
  <Paragraphs>1499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1082</cp:revision>
  <dcterms:created xsi:type="dcterms:W3CDTF">2023-04-30T05:04:47Z</dcterms:created>
  <dcterms:modified xsi:type="dcterms:W3CDTF">2023-07-11T14:47:10Z</dcterms:modified>
</cp:coreProperties>
</file>