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2D050"/>
    <a:srgbClr val="1D75E5"/>
    <a:srgbClr val="E62154"/>
    <a:srgbClr val="15D3B2"/>
    <a:srgbClr val="EAEFF7"/>
    <a:srgbClr val="1CC9E4"/>
    <a:srgbClr val="FF7C80"/>
    <a:srgbClr val="7F7F7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88" d="100"/>
          <a:sy n="88" d="100"/>
        </p:scale>
        <p:origin x="9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2824</Words>
  <Application>Microsoft Office PowerPoint</Application>
  <PresentationFormat>와이드스크린</PresentationFormat>
  <Paragraphs>1900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1425</cp:revision>
  <dcterms:created xsi:type="dcterms:W3CDTF">2023-04-30T05:04:47Z</dcterms:created>
  <dcterms:modified xsi:type="dcterms:W3CDTF">2023-07-20T01:51:00Z</dcterms:modified>
</cp:coreProperties>
</file>