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154"/>
    <a:srgbClr val="15D3B2"/>
    <a:srgbClr val="1D75E5"/>
    <a:srgbClr val="7F7F7F"/>
    <a:srgbClr val="DEEBF7"/>
    <a:srgbClr val="1CC9E4"/>
    <a:srgbClr val="92D050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2023-06-07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/>
          <p:cNvSpPr/>
          <p:nvPr/>
        </p:nvSpPr>
        <p:spPr>
          <a:xfrm>
            <a:off x="2784149" y="41274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start</a:t>
            </a:r>
            <a:endParaRPr lang="ko-KR" altLang="en-US" sz="1200" dirty="0">
              <a:solidFill>
                <a:schemeClr val="accent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7144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84148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6" name="직선 연결선 115"/>
          <p:cNvCxnSpPr>
            <a:stCxn id="81" idx="3"/>
            <a:endCxn id="82" idx="0"/>
          </p:cNvCxnSpPr>
          <p:nvPr/>
        </p:nvCxnSpPr>
        <p:spPr>
          <a:xfrm flipH="1">
            <a:off x="927144" y="873666"/>
            <a:ext cx="1936086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81" idx="4"/>
            <a:endCxn id="83" idx="0"/>
          </p:cNvCxnSpPr>
          <p:nvPr/>
        </p:nvCxnSpPr>
        <p:spPr>
          <a:xfrm flipH="1">
            <a:off x="3054148" y="952747"/>
            <a:ext cx="1" cy="61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911152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0" name="직선 연결선 129"/>
          <p:cNvCxnSpPr>
            <a:stCxn id="81" idx="5"/>
            <a:endCxn id="128" idx="0"/>
          </p:cNvCxnSpPr>
          <p:nvPr/>
        </p:nvCxnSpPr>
        <p:spPr>
          <a:xfrm>
            <a:off x="3245068" y="873666"/>
            <a:ext cx="1936084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19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1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24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32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371152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46776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52" name="직선 연결선 151"/>
          <p:cNvCxnSpPr>
            <a:stCxn id="82" idx="3"/>
            <a:endCxn id="143" idx="0"/>
          </p:cNvCxnSpPr>
          <p:nvPr/>
        </p:nvCxnSpPr>
        <p:spPr>
          <a:xfrm flipH="1">
            <a:off x="387144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82" idx="5"/>
            <a:endCxn id="141" idx="0"/>
          </p:cNvCxnSpPr>
          <p:nvPr/>
        </p:nvCxnSpPr>
        <p:spPr>
          <a:xfrm>
            <a:off x="1118063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83" idx="3"/>
            <a:endCxn id="145" idx="0"/>
          </p:cNvCxnSpPr>
          <p:nvPr/>
        </p:nvCxnSpPr>
        <p:spPr>
          <a:xfrm flipH="1">
            <a:off x="2514148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83" idx="5"/>
            <a:endCxn id="147" idx="0"/>
          </p:cNvCxnSpPr>
          <p:nvPr/>
        </p:nvCxnSpPr>
        <p:spPr>
          <a:xfrm>
            <a:off x="3245067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28" idx="3"/>
            <a:endCxn id="149" idx="0"/>
          </p:cNvCxnSpPr>
          <p:nvPr/>
        </p:nvCxnSpPr>
        <p:spPr>
          <a:xfrm flipH="1">
            <a:off x="4641152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28" idx="5"/>
            <a:endCxn id="150" idx="0"/>
          </p:cNvCxnSpPr>
          <p:nvPr/>
        </p:nvCxnSpPr>
        <p:spPr>
          <a:xfrm>
            <a:off x="5372071" y="2031104"/>
            <a:ext cx="344705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01768" y="41726"/>
            <a:ext cx="9003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2, 3]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H="1">
            <a:off x="713232" y="429768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713232" y="429768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5897" y="299802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413232" y="299802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13232" y="29802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85897" y="29802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H="1">
            <a:off x="7068312" y="429768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7068312" y="429768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640977" y="299802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9768312" y="299802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9768312" y="29802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640977" y="29802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직선 화살표 연결선 26"/>
          <p:cNvCxnSpPr>
            <a:stCxn id="22" idx="3"/>
          </p:cNvCxnSpPr>
          <p:nvPr/>
        </p:nvCxnSpPr>
        <p:spPr>
          <a:xfrm flipV="1">
            <a:off x="7068312" y="429768"/>
            <a:ext cx="0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22" idx="3"/>
            <a:endCxn id="23" idx="1"/>
          </p:cNvCxnSpPr>
          <p:nvPr/>
        </p:nvCxnSpPr>
        <p:spPr>
          <a:xfrm>
            <a:off x="7068312" y="3129768"/>
            <a:ext cx="2700000" cy="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22" idx="3"/>
            <a:endCxn id="24" idx="1"/>
          </p:cNvCxnSpPr>
          <p:nvPr/>
        </p:nvCxnSpPr>
        <p:spPr>
          <a:xfrm flipV="1">
            <a:off x="7068312" y="429768"/>
            <a:ext cx="2700000" cy="270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6640976" y="164802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204644" y="313849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009316" y="122740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512378" y="522122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21376" y="383133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043" y="63995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549" y="583291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22490" y="50495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040" y="36995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806091" y="522122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515089" y="383133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78756" y="63995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645262" y="583291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16203" y="50495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87753" y="36995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4" name="직선 화살표 연결선 63"/>
          <p:cNvCxnSpPr>
            <a:stCxn id="60" idx="3"/>
            <a:endCxn id="62" idx="1"/>
          </p:cNvCxnSpPr>
          <p:nvPr/>
        </p:nvCxnSpPr>
        <p:spPr>
          <a:xfrm flipV="1">
            <a:off x="4806091" y="5181336"/>
            <a:ext cx="1310112" cy="135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3"/>
            <a:endCxn id="63" idx="3"/>
          </p:cNvCxnSpPr>
          <p:nvPr/>
        </p:nvCxnSpPr>
        <p:spPr>
          <a:xfrm flipV="1">
            <a:off x="4806091" y="3831336"/>
            <a:ext cx="708997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3"/>
            <a:endCxn id="61" idx="1"/>
          </p:cNvCxnSpPr>
          <p:nvPr/>
        </p:nvCxnSpPr>
        <p:spPr>
          <a:xfrm flipV="1">
            <a:off x="4806091" y="5964652"/>
            <a:ext cx="2839171" cy="566684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01978" y="498372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16202" y="626785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0418" y="498372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8727653" y="522122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436651" y="383133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300318" y="63995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6824" y="583291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037765" y="50495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315" y="36995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2" name="직선 화살표 연결선 81"/>
          <p:cNvCxnSpPr>
            <a:stCxn id="81" idx="3"/>
            <a:endCxn id="79" idx="1"/>
          </p:cNvCxnSpPr>
          <p:nvPr/>
        </p:nvCxnSpPr>
        <p:spPr>
          <a:xfrm>
            <a:off x="9436650" y="3831336"/>
            <a:ext cx="2130174" cy="2133316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3"/>
            <a:endCxn id="80" idx="1"/>
          </p:cNvCxnSpPr>
          <p:nvPr/>
        </p:nvCxnSpPr>
        <p:spPr>
          <a:xfrm>
            <a:off x="9436650" y="3831336"/>
            <a:ext cx="601115" cy="135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1" idx="3"/>
            <a:endCxn id="78" idx="3"/>
          </p:cNvCxnSpPr>
          <p:nvPr/>
        </p:nvCxnSpPr>
        <p:spPr>
          <a:xfrm flipH="1">
            <a:off x="8727653" y="3831336"/>
            <a:ext cx="708997" cy="270000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807169" y="498372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54816" y="498372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v6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20793" y="454108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v5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/>
          <p:cNvCxnSpPr/>
          <p:nvPr/>
        </p:nvCxnSpPr>
        <p:spPr>
          <a:xfrm flipH="1">
            <a:off x="651744" y="493776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481328" y="1435608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24409" y="210438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818872" y="264141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398248" y="36203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053993" y="1235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852144" y="493776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589504" y="497501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24809" y="210438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27048" y="170330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8648" y="29718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62169" y="29718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8271216" y="533643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0301184" y="533643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1585448" y="40190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873849" y="40190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55480" y="40190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43881" y="40190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2" name="직선 연결선 91"/>
          <p:cNvCxnSpPr>
            <a:stCxn id="94" idx="1"/>
          </p:cNvCxnSpPr>
          <p:nvPr/>
        </p:nvCxnSpPr>
        <p:spPr>
          <a:xfrm flipH="1">
            <a:off x="8271216" y="1706182"/>
            <a:ext cx="3314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직사각형 93"/>
          <p:cNvSpPr/>
          <p:nvPr/>
        </p:nvSpPr>
        <p:spPr>
          <a:xfrm>
            <a:off x="11585448" y="15744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9128145" y="14356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10301184" y="143229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7843881" y="15744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62258"/>
              </p:ext>
            </p:extLst>
          </p:nvPr>
        </p:nvGraphicFramePr>
        <p:xfrm>
          <a:off x="267208" y="2274869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066544" y="332536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600201" y="366664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45006" y="4086423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0448890"/>
              </p:ext>
            </p:extLst>
          </p:nvPr>
        </p:nvGraphicFramePr>
        <p:xfrm>
          <a:off x="267208" y="4592261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066544" y="564276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00201" y="598403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92478" y="6403815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343767"/>
              </p:ext>
            </p:extLst>
          </p:nvPr>
        </p:nvGraphicFramePr>
        <p:xfrm>
          <a:off x="267208" y="221429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05663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59028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29158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07365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40487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477840"/>
              </p:ext>
            </p:extLst>
          </p:nvPr>
        </p:nvGraphicFramePr>
        <p:xfrm>
          <a:off x="267208" y="2723171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056632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4590289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40487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529060"/>
              </p:ext>
            </p:extLst>
          </p:nvPr>
        </p:nvGraphicFramePr>
        <p:xfrm>
          <a:off x="267208" y="4738913"/>
          <a:ext cx="10248384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016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427016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, j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056632" y="578941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590289" y="613069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1477</Words>
  <Application>Microsoft Office PowerPoint</Application>
  <PresentationFormat>와이드스크린</PresentationFormat>
  <Paragraphs>1155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685</cp:revision>
  <dcterms:created xsi:type="dcterms:W3CDTF">2023-04-30T05:04:47Z</dcterms:created>
  <dcterms:modified xsi:type="dcterms:W3CDTF">2023-06-07T05:12:35Z</dcterms:modified>
</cp:coreProperties>
</file>