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72" r:id="rId3"/>
    <p:sldId id="273" r:id="rId4"/>
    <p:sldId id="274" r:id="rId5"/>
    <p:sldId id="275" r:id="rId6"/>
    <p:sldId id="276" r:id="rId7"/>
    <p:sldId id="277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70" r:id="rId16"/>
    <p:sldId id="264" r:id="rId17"/>
    <p:sldId id="265" r:id="rId18"/>
    <p:sldId id="266" r:id="rId19"/>
    <p:sldId id="267" r:id="rId20"/>
    <p:sldId id="268" r:id="rId21"/>
    <p:sldId id="269" r:id="rId22"/>
    <p:sldId id="271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75E5"/>
    <a:srgbClr val="E62154"/>
    <a:srgbClr val="15D3B2"/>
    <a:srgbClr val="EAEFF7"/>
    <a:srgbClr val="1CC9E4"/>
    <a:srgbClr val="FF7C80"/>
    <a:srgbClr val="7F7F7F"/>
    <a:srgbClr val="DEEBF7"/>
    <a:srgbClr val="92D050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937" autoAdjust="0"/>
  </p:normalViewPr>
  <p:slideViewPr>
    <p:cSldViewPr snapToGrid="0" showGuides="1">
      <p:cViewPr varScale="1">
        <p:scale>
          <a:sx n="102" d="100"/>
          <a:sy n="102" d="100"/>
        </p:scale>
        <p:origin x="180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1FA2F9-5BB2-4092-950F-9998CECD26C6}" type="datetimeFigureOut">
              <a:rPr lang="ko-KR" altLang="en-US" smtClean="0"/>
              <a:t>2023-07-14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EC94AF-B14F-468F-98EF-0ADAC8CBDF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42786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EC94AF-B14F-468F-98EF-0ADAC8CBDF08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98676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F853D-FB5C-4E14-B23F-A79207136483}" type="datetimeFigureOut">
              <a:rPr lang="ko-KR" altLang="en-US" smtClean="0"/>
              <a:t>2023-07-14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A67CF-E10C-40FA-8043-D552B472A6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348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F853D-FB5C-4E14-B23F-A79207136483}" type="datetimeFigureOut">
              <a:rPr lang="ko-KR" altLang="en-US" smtClean="0"/>
              <a:t>2023-07-14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A67CF-E10C-40FA-8043-D552B472A6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3352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F853D-FB5C-4E14-B23F-A79207136483}" type="datetimeFigureOut">
              <a:rPr lang="ko-KR" altLang="en-US" smtClean="0"/>
              <a:t>2023-07-14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A67CF-E10C-40FA-8043-D552B472A6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1392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F853D-FB5C-4E14-B23F-A79207136483}" type="datetimeFigureOut">
              <a:rPr lang="ko-KR" altLang="en-US" smtClean="0"/>
              <a:t>2023-07-14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A67CF-E10C-40FA-8043-D552B472A6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79971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F853D-FB5C-4E14-B23F-A79207136483}" type="datetimeFigureOut">
              <a:rPr lang="ko-KR" altLang="en-US" smtClean="0"/>
              <a:t>2023-07-14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A67CF-E10C-40FA-8043-D552B472A6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8121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F853D-FB5C-4E14-B23F-A79207136483}" type="datetimeFigureOut">
              <a:rPr lang="ko-KR" altLang="en-US" smtClean="0"/>
              <a:t>2023-07-14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A67CF-E10C-40FA-8043-D552B472A6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0501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F853D-FB5C-4E14-B23F-A79207136483}" type="datetimeFigureOut">
              <a:rPr lang="ko-KR" altLang="en-US" smtClean="0"/>
              <a:t>2023-07-14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A67CF-E10C-40FA-8043-D552B472A6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1666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F853D-FB5C-4E14-B23F-A79207136483}" type="datetimeFigureOut">
              <a:rPr lang="ko-KR" altLang="en-US" smtClean="0"/>
              <a:t>2023-07-14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A67CF-E10C-40FA-8043-D552B472A6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8564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F853D-FB5C-4E14-B23F-A79207136483}" type="datetimeFigureOut">
              <a:rPr lang="ko-KR" altLang="en-US" smtClean="0"/>
              <a:t>2023-07-14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A67CF-E10C-40FA-8043-D552B472A6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391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F853D-FB5C-4E14-B23F-A79207136483}" type="datetimeFigureOut">
              <a:rPr lang="ko-KR" altLang="en-US" smtClean="0"/>
              <a:t>2023-07-14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A67CF-E10C-40FA-8043-D552B472A6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2642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F853D-FB5C-4E14-B23F-A79207136483}" type="datetimeFigureOut">
              <a:rPr lang="ko-KR" altLang="en-US" smtClean="0"/>
              <a:t>2023-07-14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A67CF-E10C-40FA-8043-D552B472A6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6754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7F853D-FB5C-4E14-B23F-A79207136483}" type="datetimeFigureOut">
              <a:rPr lang="ko-KR" altLang="en-US" smtClean="0"/>
              <a:t>2023-07-14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6A67CF-E10C-40FA-8043-D552B472A6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036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0062448"/>
              </p:ext>
            </p:extLst>
          </p:nvPr>
        </p:nvGraphicFramePr>
        <p:xfrm>
          <a:off x="1529080" y="344762"/>
          <a:ext cx="81279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909">
                  <a:extLst>
                    <a:ext uri="{9D8B030D-6E8A-4147-A177-3AD203B41FA5}">
                      <a16:colId xmlns:a16="http://schemas.microsoft.com/office/drawing/2014/main" val="2205945586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4198460756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286546119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1732670506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916915508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69795795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4171507033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197140660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838497742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36881106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15868514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i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4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5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6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7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8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9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7561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A[</a:t>
                      </a:r>
                      <a:r>
                        <a:rPr lang="en-US" altLang="ko-KR" sz="1600" dirty="0" err="1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i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]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600" b="1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6</a:t>
                      </a:r>
                      <a:endParaRPr lang="ko-KR" altLang="en-US" sz="1600" b="1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600" b="1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5</a:t>
                      </a:r>
                      <a:endParaRPr lang="ko-KR" altLang="en-US" sz="1600" b="1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600" b="1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600" b="1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8</a:t>
                      </a:r>
                      <a:endParaRPr lang="ko-KR" altLang="en-US" sz="1600" b="1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9</a:t>
                      </a:r>
                      <a:endParaRPr lang="ko-KR" altLang="en-US" sz="1600" b="1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7</a:t>
                      </a:r>
                      <a:endParaRPr lang="ko-KR" altLang="en-US" sz="1600" b="1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600" b="1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5879189"/>
                  </a:ext>
                </a:extLst>
              </a:tr>
            </a:tbl>
          </a:graphicData>
        </a:graphic>
      </p:graphicFrame>
      <p:grpSp>
        <p:nvGrpSpPr>
          <p:cNvPr id="105" name="그룹 104"/>
          <p:cNvGrpSpPr/>
          <p:nvPr/>
        </p:nvGrpSpPr>
        <p:grpSpPr>
          <a:xfrm>
            <a:off x="1529080" y="1517904"/>
            <a:ext cx="8513099" cy="4755854"/>
            <a:chOff x="1845926" y="1517904"/>
            <a:chExt cx="8513099" cy="4755854"/>
          </a:xfrm>
        </p:grpSpPr>
        <p:sp>
          <p:nvSpPr>
            <p:cNvPr id="5" name="타원 4"/>
            <p:cNvSpPr/>
            <p:nvPr/>
          </p:nvSpPr>
          <p:spPr>
            <a:xfrm>
              <a:off x="6085164" y="1517904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 – 9</a:t>
              </a:r>
              <a:b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47</a:t>
              </a:r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6" name="타원 5"/>
            <p:cNvSpPr/>
            <p:nvPr/>
          </p:nvSpPr>
          <p:spPr>
            <a:xfrm>
              <a:off x="3965832" y="2675342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 – 4</a:t>
              </a:r>
              <a:b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19</a:t>
              </a:r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7" name="타원 6"/>
            <p:cNvSpPr/>
            <p:nvPr/>
          </p:nvSpPr>
          <p:spPr>
            <a:xfrm>
              <a:off x="8204495" y="2675342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5</a:t>
              </a:r>
              <a: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 – 9</a:t>
              </a:r>
              <a:b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28</a:t>
              </a:r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8" name="타원 7"/>
            <p:cNvSpPr/>
            <p:nvPr/>
          </p:nvSpPr>
          <p:spPr>
            <a:xfrm>
              <a:off x="2967334" y="3891494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 – 2</a:t>
              </a:r>
              <a:b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11</a:t>
              </a:r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9" name="타원 8"/>
            <p:cNvSpPr/>
            <p:nvPr/>
          </p:nvSpPr>
          <p:spPr>
            <a:xfrm>
              <a:off x="4964330" y="3892468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3 – 4</a:t>
              </a:r>
              <a:b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8</a:t>
              </a:r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2385926" y="4810214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 – 1</a:t>
              </a:r>
              <a:b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9</a:t>
              </a:r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>
              <a:off x="3522770" y="4810214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2</a:t>
              </a:r>
              <a: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 – 2</a:t>
              </a:r>
              <a:b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2</a:t>
              </a:r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2" name="타원 11"/>
            <p:cNvSpPr/>
            <p:nvPr/>
          </p:nvSpPr>
          <p:spPr>
            <a:xfrm>
              <a:off x="1845926" y="5733758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 – 0</a:t>
              </a:r>
              <a:b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3</a:t>
              </a:r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3" name="타원 12"/>
            <p:cNvSpPr/>
            <p:nvPr/>
          </p:nvSpPr>
          <p:spPr>
            <a:xfrm>
              <a:off x="2925926" y="5733758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 – 1</a:t>
              </a:r>
              <a:b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6</a:t>
              </a:r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4" name="타원 13"/>
            <p:cNvSpPr/>
            <p:nvPr/>
          </p:nvSpPr>
          <p:spPr>
            <a:xfrm>
              <a:off x="4463870" y="4811188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3 – 3</a:t>
              </a:r>
              <a:b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5</a:t>
              </a:r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5" name="타원 14"/>
            <p:cNvSpPr/>
            <p:nvPr/>
          </p:nvSpPr>
          <p:spPr>
            <a:xfrm>
              <a:off x="5464789" y="4811188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4 – 4</a:t>
              </a:r>
              <a:b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3</a:t>
              </a:r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6" name="타원 15"/>
            <p:cNvSpPr/>
            <p:nvPr/>
          </p:nvSpPr>
          <p:spPr>
            <a:xfrm>
              <a:off x="7126319" y="3891494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5 – 7</a:t>
              </a:r>
              <a:b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18</a:t>
              </a:r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8" name="타원 17"/>
            <p:cNvSpPr/>
            <p:nvPr/>
          </p:nvSpPr>
          <p:spPr>
            <a:xfrm>
              <a:off x="6587436" y="4811188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5 – 6</a:t>
              </a:r>
              <a:b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9</a:t>
              </a:r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9" name="타원 18"/>
            <p:cNvSpPr/>
            <p:nvPr/>
          </p:nvSpPr>
          <p:spPr>
            <a:xfrm>
              <a:off x="7666319" y="4811188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7 – 7</a:t>
              </a:r>
              <a:b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9</a:t>
              </a:r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0" name="타원 19"/>
            <p:cNvSpPr/>
            <p:nvPr/>
          </p:nvSpPr>
          <p:spPr>
            <a:xfrm>
              <a:off x="6048552" y="5733758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5 – 5</a:t>
              </a:r>
              <a:b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1" name="타원 20"/>
            <p:cNvSpPr/>
            <p:nvPr/>
          </p:nvSpPr>
          <p:spPr>
            <a:xfrm>
              <a:off x="7126319" y="5733758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6 – 6</a:t>
              </a:r>
              <a:b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8</a:t>
              </a:r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cxnSp>
          <p:nvCxnSpPr>
            <p:cNvPr id="25" name="직선 연결선 24"/>
            <p:cNvCxnSpPr>
              <a:stCxn id="10" idx="3"/>
              <a:endCxn id="12" idx="0"/>
            </p:cNvCxnSpPr>
            <p:nvPr/>
          </p:nvCxnSpPr>
          <p:spPr>
            <a:xfrm flipH="1">
              <a:off x="2115926" y="5271133"/>
              <a:ext cx="349081" cy="4626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>
              <a:stCxn id="10" idx="5"/>
              <a:endCxn id="13" idx="0"/>
            </p:cNvCxnSpPr>
            <p:nvPr/>
          </p:nvCxnSpPr>
          <p:spPr>
            <a:xfrm>
              <a:off x="2846845" y="5271133"/>
              <a:ext cx="349081" cy="4626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>
              <a:stCxn id="8" idx="3"/>
              <a:endCxn id="10" idx="0"/>
            </p:cNvCxnSpPr>
            <p:nvPr/>
          </p:nvCxnSpPr>
          <p:spPr>
            <a:xfrm flipH="1">
              <a:off x="2655926" y="4352413"/>
              <a:ext cx="390489" cy="4578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/>
            <p:cNvCxnSpPr>
              <a:stCxn id="8" idx="5"/>
              <a:endCxn id="11" idx="0"/>
            </p:cNvCxnSpPr>
            <p:nvPr/>
          </p:nvCxnSpPr>
          <p:spPr>
            <a:xfrm>
              <a:off x="3428253" y="4352413"/>
              <a:ext cx="364517" cy="4578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/>
            <p:cNvCxnSpPr>
              <a:stCxn id="9" idx="3"/>
              <a:endCxn id="14" idx="0"/>
            </p:cNvCxnSpPr>
            <p:nvPr/>
          </p:nvCxnSpPr>
          <p:spPr>
            <a:xfrm flipH="1">
              <a:off x="4733870" y="4353387"/>
              <a:ext cx="309541" cy="4578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/>
            <p:cNvCxnSpPr>
              <a:stCxn id="9" idx="5"/>
              <a:endCxn id="15" idx="0"/>
            </p:cNvCxnSpPr>
            <p:nvPr/>
          </p:nvCxnSpPr>
          <p:spPr>
            <a:xfrm>
              <a:off x="5425249" y="4353387"/>
              <a:ext cx="309540" cy="4578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/>
            <p:cNvCxnSpPr>
              <a:stCxn id="6" idx="3"/>
              <a:endCxn id="8" idx="0"/>
            </p:cNvCxnSpPr>
            <p:nvPr/>
          </p:nvCxnSpPr>
          <p:spPr>
            <a:xfrm flipH="1">
              <a:off x="3237334" y="3136261"/>
              <a:ext cx="807579" cy="75523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61"/>
            <p:cNvCxnSpPr>
              <a:stCxn id="6" idx="5"/>
              <a:endCxn id="9" idx="0"/>
            </p:cNvCxnSpPr>
            <p:nvPr/>
          </p:nvCxnSpPr>
          <p:spPr>
            <a:xfrm>
              <a:off x="4426751" y="3136261"/>
              <a:ext cx="807579" cy="75620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/>
            <p:cNvCxnSpPr>
              <a:stCxn id="16" idx="3"/>
              <a:endCxn id="18" idx="0"/>
            </p:cNvCxnSpPr>
            <p:nvPr/>
          </p:nvCxnSpPr>
          <p:spPr>
            <a:xfrm flipH="1">
              <a:off x="6857436" y="4352413"/>
              <a:ext cx="347964" cy="45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/>
            <p:cNvCxnSpPr>
              <a:stCxn id="16" idx="5"/>
              <a:endCxn id="19" idx="0"/>
            </p:cNvCxnSpPr>
            <p:nvPr/>
          </p:nvCxnSpPr>
          <p:spPr>
            <a:xfrm>
              <a:off x="7587238" y="4352413"/>
              <a:ext cx="349081" cy="45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타원 72"/>
            <p:cNvSpPr/>
            <p:nvPr/>
          </p:nvSpPr>
          <p:spPr>
            <a:xfrm>
              <a:off x="9282672" y="3891494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8 – 9</a:t>
              </a:r>
              <a:b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10</a:t>
              </a:r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74" name="타원 73"/>
            <p:cNvSpPr/>
            <p:nvPr/>
          </p:nvSpPr>
          <p:spPr>
            <a:xfrm>
              <a:off x="8742672" y="4811188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8 – 8</a:t>
              </a:r>
              <a:b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7</a:t>
              </a:r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75" name="타원 74"/>
            <p:cNvSpPr/>
            <p:nvPr/>
          </p:nvSpPr>
          <p:spPr>
            <a:xfrm>
              <a:off x="9819025" y="4811188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9 – 9</a:t>
              </a:r>
              <a:b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3</a:t>
              </a:r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cxnSp>
          <p:nvCxnSpPr>
            <p:cNvPr id="76" name="직선 연결선 75"/>
            <p:cNvCxnSpPr>
              <a:stCxn id="73" idx="3"/>
              <a:endCxn id="74" idx="0"/>
            </p:cNvCxnSpPr>
            <p:nvPr/>
          </p:nvCxnSpPr>
          <p:spPr>
            <a:xfrm flipH="1">
              <a:off x="9012672" y="4352413"/>
              <a:ext cx="349081" cy="45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/>
            <p:cNvCxnSpPr>
              <a:stCxn id="73" idx="5"/>
              <a:endCxn id="75" idx="0"/>
            </p:cNvCxnSpPr>
            <p:nvPr/>
          </p:nvCxnSpPr>
          <p:spPr>
            <a:xfrm>
              <a:off x="9743591" y="4352413"/>
              <a:ext cx="345434" cy="45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/>
            <p:cNvCxnSpPr>
              <a:stCxn id="18" idx="3"/>
              <a:endCxn id="20" idx="0"/>
            </p:cNvCxnSpPr>
            <p:nvPr/>
          </p:nvCxnSpPr>
          <p:spPr>
            <a:xfrm flipH="1">
              <a:off x="6318552" y="5272107"/>
              <a:ext cx="347965" cy="4616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연결선 80"/>
            <p:cNvCxnSpPr>
              <a:stCxn id="18" idx="5"/>
              <a:endCxn id="21" idx="0"/>
            </p:cNvCxnSpPr>
            <p:nvPr/>
          </p:nvCxnSpPr>
          <p:spPr>
            <a:xfrm>
              <a:off x="7048355" y="5272107"/>
              <a:ext cx="347964" cy="4616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연결선 84"/>
            <p:cNvCxnSpPr>
              <a:stCxn id="7" idx="3"/>
              <a:endCxn id="16" idx="0"/>
            </p:cNvCxnSpPr>
            <p:nvPr/>
          </p:nvCxnSpPr>
          <p:spPr>
            <a:xfrm flipH="1">
              <a:off x="7396319" y="3136261"/>
              <a:ext cx="887257" cy="75523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연결선 87"/>
            <p:cNvCxnSpPr>
              <a:stCxn id="7" idx="5"/>
              <a:endCxn id="73" idx="0"/>
            </p:cNvCxnSpPr>
            <p:nvPr/>
          </p:nvCxnSpPr>
          <p:spPr>
            <a:xfrm>
              <a:off x="8665414" y="3136261"/>
              <a:ext cx="887258" cy="75523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연결선 96"/>
            <p:cNvCxnSpPr>
              <a:stCxn id="5" idx="3"/>
              <a:endCxn id="6" idx="0"/>
            </p:cNvCxnSpPr>
            <p:nvPr/>
          </p:nvCxnSpPr>
          <p:spPr>
            <a:xfrm flipH="1">
              <a:off x="4235832" y="1978823"/>
              <a:ext cx="1928413" cy="69651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/>
            <p:cNvCxnSpPr>
              <a:stCxn id="5" idx="5"/>
              <a:endCxn id="7" idx="0"/>
            </p:cNvCxnSpPr>
            <p:nvPr/>
          </p:nvCxnSpPr>
          <p:spPr>
            <a:xfrm>
              <a:off x="6546083" y="1978823"/>
              <a:ext cx="1928412" cy="69651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38722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4058462"/>
              </p:ext>
            </p:extLst>
          </p:nvPr>
        </p:nvGraphicFramePr>
        <p:xfrm>
          <a:off x="276352" y="143594"/>
          <a:ext cx="5400000" cy="57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20864839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0594558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9846075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8654611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73267050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91691550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6979579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7150703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19714066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83849774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정점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F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G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H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I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756114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거리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E62154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b="1" dirty="0">
                        <a:solidFill>
                          <a:srgbClr val="E62154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INF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92D050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0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5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0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5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5879189"/>
                  </a:ext>
                </a:extLst>
              </a:tr>
            </a:tbl>
          </a:graphicData>
        </a:graphic>
      </p:graphicFrame>
      <p:graphicFrame>
        <p:nvGraphicFramePr>
          <p:cNvPr id="194" name="표 19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7989550"/>
              </p:ext>
            </p:extLst>
          </p:nvPr>
        </p:nvGraphicFramePr>
        <p:xfrm>
          <a:off x="6704584" y="143594"/>
          <a:ext cx="5400000" cy="57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20864839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0594558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9846075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8654611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73267050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91691550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6979579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7150703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19714066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83849774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정점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F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G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H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I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756114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거리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E62154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b="1" dirty="0">
                        <a:solidFill>
                          <a:srgbClr val="E62154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0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5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0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5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5879189"/>
                  </a:ext>
                </a:extLst>
              </a:tr>
            </a:tbl>
          </a:graphicData>
        </a:graphic>
      </p:graphicFrame>
      <p:graphicFrame>
        <p:nvGraphicFramePr>
          <p:cNvPr id="235" name="표 2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7955922"/>
              </p:ext>
            </p:extLst>
          </p:nvPr>
        </p:nvGraphicFramePr>
        <p:xfrm>
          <a:off x="276352" y="3541857"/>
          <a:ext cx="5400000" cy="57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20864839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0594558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9846075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8654611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73267050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91691550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6979579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7150703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19714066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83849774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정점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F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G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H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I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756114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거리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E62154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b="1" dirty="0">
                        <a:solidFill>
                          <a:srgbClr val="E62154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0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5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0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5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5879189"/>
                  </a:ext>
                </a:extLst>
              </a:tr>
            </a:tbl>
          </a:graphicData>
        </a:graphic>
      </p:graphicFrame>
      <p:graphicFrame>
        <p:nvGraphicFramePr>
          <p:cNvPr id="275" name="표 2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880634"/>
              </p:ext>
            </p:extLst>
          </p:nvPr>
        </p:nvGraphicFramePr>
        <p:xfrm>
          <a:off x="6704584" y="3541857"/>
          <a:ext cx="5400000" cy="57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20864839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0594558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9846075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8654611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73267050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91691550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6979579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7150703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19714066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83849774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정점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F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G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H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I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756114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거리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E62154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b="1" dirty="0">
                        <a:solidFill>
                          <a:srgbClr val="E62154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0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5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0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5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5879189"/>
                  </a:ext>
                </a:extLst>
              </a:tr>
            </a:tbl>
          </a:graphicData>
        </a:graphic>
      </p:graphicFrame>
      <p:grpSp>
        <p:nvGrpSpPr>
          <p:cNvPr id="162" name="그룹 161"/>
          <p:cNvGrpSpPr/>
          <p:nvPr/>
        </p:nvGrpSpPr>
        <p:grpSpPr>
          <a:xfrm>
            <a:off x="274888" y="734370"/>
            <a:ext cx="3510950" cy="2700625"/>
            <a:chOff x="823009" y="767236"/>
            <a:chExt cx="3510950" cy="2700625"/>
          </a:xfrm>
        </p:grpSpPr>
        <p:sp>
          <p:nvSpPr>
            <p:cNvPr id="163" name="타원 162"/>
            <p:cNvSpPr/>
            <p:nvPr/>
          </p:nvSpPr>
          <p:spPr>
            <a:xfrm>
              <a:off x="2344036" y="2993776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A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164" name="타원 163"/>
            <p:cNvSpPr/>
            <p:nvPr/>
          </p:nvSpPr>
          <p:spPr>
            <a:xfrm>
              <a:off x="1866856" y="2088053"/>
              <a:ext cx="360000" cy="360000"/>
            </a:xfrm>
            <a:prstGeom prst="ellipse">
              <a:avLst/>
            </a:prstGeom>
            <a:solidFill>
              <a:srgbClr val="E62154"/>
            </a:solidFill>
            <a:ln>
              <a:solidFill>
                <a:srgbClr val="E621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B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165" name="타원 164"/>
            <p:cNvSpPr/>
            <p:nvPr/>
          </p:nvSpPr>
          <p:spPr>
            <a:xfrm>
              <a:off x="3944117" y="2852805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D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166" name="직선 연결선 165"/>
            <p:cNvCxnSpPr>
              <a:stCxn id="163" idx="6"/>
              <a:endCxn id="165" idx="3"/>
            </p:cNvCxnSpPr>
            <p:nvPr/>
          </p:nvCxnSpPr>
          <p:spPr>
            <a:xfrm flipV="1">
              <a:off x="2704036" y="3160084"/>
              <a:ext cx="1292802" cy="13692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연결선 166"/>
            <p:cNvCxnSpPr>
              <a:stCxn id="163" idx="0"/>
              <a:endCxn id="164" idx="5"/>
            </p:cNvCxnSpPr>
            <p:nvPr/>
          </p:nvCxnSpPr>
          <p:spPr>
            <a:xfrm flipH="1" flipV="1">
              <a:off x="2174135" y="2395332"/>
              <a:ext cx="349901" cy="598444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8" name="타원 167"/>
            <p:cNvSpPr/>
            <p:nvPr/>
          </p:nvSpPr>
          <p:spPr>
            <a:xfrm>
              <a:off x="976862" y="1517314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I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169" name="직선 연결선 168"/>
            <p:cNvCxnSpPr>
              <a:stCxn id="170" idx="0"/>
              <a:endCxn id="168" idx="4"/>
            </p:cNvCxnSpPr>
            <p:nvPr/>
          </p:nvCxnSpPr>
          <p:spPr>
            <a:xfrm flipV="1">
              <a:off x="1156862" y="1877314"/>
              <a:ext cx="0" cy="401405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0" name="타원 169"/>
            <p:cNvSpPr/>
            <p:nvPr/>
          </p:nvSpPr>
          <p:spPr>
            <a:xfrm>
              <a:off x="976862" y="2278719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G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171" name="직선 연결선 170"/>
            <p:cNvCxnSpPr>
              <a:stCxn id="170" idx="5"/>
              <a:endCxn id="163" idx="2"/>
            </p:cNvCxnSpPr>
            <p:nvPr/>
          </p:nvCxnSpPr>
          <p:spPr>
            <a:xfrm>
              <a:off x="1284141" y="2585998"/>
              <a:ext cx="1059895" cy="587778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2" name="타원 171"/>
            <p:cNvSpPr/>
            <p:nvPr/>
          </p:nvSpPr>
          <p:spPr>
            <a:xfrm>
              <a:off x="2164036" y="1517314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H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173" name="직선 연결선 172"/>
            <p:cNvCxnSpPr>
              <a:stCxn id="168" idx="6"/>
              <a:endCxn id="172" idx="2"/>
            </p:cNvCxnSpPr>
            <p:nvPr/>
          </p:nvCxnSpPr>
          <p:spPr>
            <a:xfrm>
              <a:off x="1336862" y="1697314"/>
              <a:ext cx="827174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4" name="타원 173"/>
            <p:cNvSpPr/>
            <p:nvPr/>
          </p:nvSpPr>
          <p:spPr>
            <a:xfrm>
              <a:off x="3055324" y="1997861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F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175" name="타원 174"/>
            <p:cNvSpPr/>
            <p:nvPr/>
          </p:nvSpPr>
          <p:spPr>
            <a:xfrm>
              <a:off x="1866856" y="881002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C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181" name="타원 180"/>
            <p:cNvSpPr/>
            <p:nvPr/>
          </p:nvSpPr>
          <p:spPr>
            <a:xfrm>
              <a:off x="3586612" y="881002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E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182" name="직선 연결선 181"/>
            <p:cNvCxnSpPr>
              <a:stCxn id="168" idx="7"/>
              <a:endCxn id="175" idx="3"/>
            </p:cNvCxnSpPr>
            <p:nvPr/>
          </p:nvCxnSpPr>
          <p:spPr>
            <a:xfrm flipV="1">
              <a:off x="1284141" y="1188281"/>
              <a:ext cx="635436" cy="38175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직선 연결선 314"/>
            <p:cNvCxnSpPr>
              <a:stCxn id="175" idx="6"/>
              <a:endCxn id="181" idx="2"/>
            </p:cNvCxnSpPr>
            <p:nvPr/>
          </p:nvCxnSpPr>
          <p:spPr>
            <a:xfrm>
              <a:off x="2226856" y="1061002"/>
              <a:ext cx="1359756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직선 연결선 315"/>
            <p:cNvCxnSpPr>
              <a:stCxn id="172" idx="7"/>
              <a:endCxn id="181" idx="3"/>
            </p:cNvCxnSpPr>
            <p:nvPr/>
          </p:nvCxnSpPr>
          <p:spPr>
            <a:xfrm flipV="1">
              <a:off x="2471315" y="1188281"/>
              <a:ext cx="1168018" cy="38175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직선 연결선 316"/>
            <p:cNvCxnSpPr>
              <a:stCxn id="172" idx="6"/>
              <a:endCxn id="174" idx="1"/>
            </p:cNvCxnSpPr>
            <p:nvPr/>
          </p:nvCxnSpPr>
          <p:spPr>
            <a:xfrm>
              <a:off x="2524036" y="1697314"/>
              <a:ext cx="584009" cy="353268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직선 연결선 317"/>
            <p:cNvCxnSpPr>
              <a:stCxn id="165" idx="1"/>
              <a:endCxn id="174" idx="5"/>
            </p:cNvCxnSpPr>
            <p:nvPr/>
          </p:nvCxnSpPr>
          <p:spPr>
            <a:xfrm flipH="1" flipV="1">
              <a:off x="3362603" y="2305140"/>
              <a:ext cx="634235" cy="600386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직선 연결선 318"/>
            <p:cNvCxnSpPr>
              <a:stCxn id="165" idx="0"/>
              <a:endCxn id="181" idx="5"/>
            </p:cNvCxnSpPr>
            <p:nvPr/>
          </p:nvCxnSpPr>
          <p:spPr>
            <a:xfrm flipH="1" flipV="1">
              <a:off x="3893891" y="1188281"/>
              <a:ext cx="230226" cy="166452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직선 연결선 319"/>
            <p:cNvCxnSpPr>
              <a:stCxn id="164" idx="0"/>
              <a:endCxn id="175" idx="4"/>
            </p:cNvCxnSpPr>
            <p:nvPr/>
          </p:nvCxnSpPr>
          <p:spPr>
            <a:xfrm flipV="1">
              <a:off x="2046856" y="1241002"/>
              <a:ext cx="0" cy="847051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직선 연결선 320"/>
            <p:cNvCxnSpPr>
              <a:stCxn id="165" idx="2"/>
              <a:endCxn id="164" idx="6"/>
            </p:cNvCxnSpPr>
            <p:nvPr/>
          </p:nvCxnSpPr>
          <p:spPr>
            <a:xfrm flipH="1" flipV="1">
              <a:off x="2226856" y="2268053"/>
              <a:ext cx="1717261" cy="764752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2" name="TextBox 321"/>
            <p:cNvSpPr txBox="1"/>
            <p:nvPr/>
          </p:nvSpPr>
          <p:spPr>
            <a:xfrm>
              <a:off x="1466803" y="2852805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23" name="TextBox 322"/>
            <p:cNvSpPr txBox="1"/>
            <p:nvPr/>
          </p:nvSpPr>
          <p:spPr>
            <a:xfrm>
              <a:off x="3251179" y="316008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24" name="TextBox 323"/>
            <p:cNvSpPr txBox="1"/>
            <p:nvPr/>
          </p:nvSpPr>
          <p:spPr>
            <a:xfrm>
              <a:off x="2027195" y="260303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rgbClr val="E62154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25" name="TextBox 324"/>
            <p:cNvSpPr txBox="1"/>
            <p:nvPr/>
          </p:nvSpPr>
          <p:spPr>
            <a:xfrm>
              <a:off x="3108045" y="2465763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rgbClr val="E62154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cxnSp>
          <p:nvCxnSpPr>
            <p:cNvPr id="326" name="직선 연결선 325"/>
            <p:cNvCxnSpPr>
              <a:stCxn id="174" idx="3"/>
              <a:endCxn id="163" idx="7"/>
            </p:cNvCxnSpPr>
            <p:nvPr/>
          </p:nvCxnSpPr>
          <p:spPr>
            <a:xfrm flipH="1">
              <a:off x="2651315" y="2305140"/>
              <a:ext cx="456730" cy="741357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7" name="TextBox 326"/>
            <p:cNvSpPr txBox="1"/>
            <p:nvPr/>
          </p:nvSpPr>
          <p:spPr>
            <a:xfrm>
              <a:off x="2732219" y="269455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28" name="TextBox 327"/>
            <p:cNvSpPr txBox="1"/>
            <p:nvPr/>
          </p:nvSpPr>
          <p:spPr>
            <a:xfrm>
              <a:off x="2585542" y="1873948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29" name="TextBox 328"/>
            <p:cNvSpPr txBox="1"/>
            <p:nvPr/>
          </p:nvSpPr>
          <p:spPr>
            <a:xfrm>
              <a:off x="4005670" y="1866513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30" name="TextBox 329"/>
            <p:cNvSpPr txBox="1"/>
            <p:nvPr/>
          </p:nvSpPr>
          <p:spPr>
            <a:xfrm>
              <a:off x="3565602" y="23211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31" name="TextBox 330"/>
            <p:cNvSpPr txBox="1"/>
            <p:nvPr/>
          </p:nvSpPr>
          <p:spPr>
            <a:xfrm>
              <a:off x="3053305" y="13258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32" name="TextBox 331"/>
            <p:cNvSpPr txBox="1"/>
            <p:nvPr/>
          </p:nvSpPr>
          <p:spPr>
            <a:xfrm>
              <a:off x="2694646" y="767236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33" name="TextBox 332"/>
            <p:cNvSpPr txBox="1"/>
            <p:nvPr/>
          </p:nvSpPr>
          <p:spPr>
            <a:xfrm>
              <a:off x="1552615" y="169360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34" name="TextBox 333"/>
            <p:cNvSpPr txBox="1"/>
            <p:nvPr/>
          </p:nvSpPr>
          <p:spPr>
            <a:xfrm>
              <a:off x="1352831" y="109908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35" name="TextBox 334"/>
            <p:cNvSpPr txBox="1"/>
            <p:nvPr/>
          </p:nvSpPr>
          <p:spPr>
            <a:xfrm>
              <a:off x="823009" y="1923112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36" name="TextBox 335"/>
            <p:cNvSpPr txBox="1"/>
            <p:nvPr/>
          </p:nvSpPr>
          <p:spPr>
            <a:xfrm>
              <a:off x="1794419" y="13209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  <p:sp>
        <p:nvSpPr>
          <p:cNvPr id="337" name="직사각형 336"/>
          <p:cNvSpPr/>
          <p:nvPr/>
        </p:nvSpPr>
        <p:spPr>
          <a:xfrm>
            <a:off x="4064154" y="1595908"/>
            <a:ext cx="1610734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err="1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Deque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: [</a:t>
            </a:r>
            <a:r>
              <a:rPr lang="en-US" altLang="ko-KR" sz="1400" dirty="0" smtClean="0">
                <a:solidFill>
                  <a:schemeClr val="accent5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C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, </a:t>
            </a:r>
            <a:r>
              <a:rPr lang="en-US" altLang="ko-KR" sz="1400" dirty="0" smtClean="0">
                <a:solidFill>
                  <a:srgbClr val="E62154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D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, </a:t>
            </a:r>
            <a:r>
              <a:rPr lang="en-US" altLang="ko-KR" sz="1400" dirty="0" smtClean="0">
                <a:solidFill>
                  <a:srgbClr val="E62154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H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,</a:t>
            </a:r>
            <a:r>
              <a:rPr lang="en-US" altLang="ko-KR" sz="1400" dirty="0" smtClean="0">
                <a:solidFill>
                  <a:srgbClr val="E62154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 I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]</a:t>
            </a:r>
            <a:endParaRPr lang="ko-KR" altLang="en-US" sz="1400" dirty="0">
              <a:solidFill>
                <a:srgbClr val="1D75E5"/>
              </a:solidFill>
              <a:latin typeface="삼성긴고딕OTF Light" panose="020B0600000101010101" pitchFamily="34" charset="-127"/>
              <a:ea typeface="삼성긴고딕OTF Light" panose="020B0600000101010101" pitchFamily="34" charset="-127"/>
            </a:endParaRPr>
          </a:p>
        </p:txBody>
      </p:sp>
      <p:grpSp>
        <p:nvGrpSpPr>
          <p:cNvPr id="338" name="그룹 337"/>
          <p:cNvGrpSpPr/>
          <p:nvPr/>
        </p:nvGrpSpPr>
        <p:grpSpPr>
          <a:xfrm>
            <a:off x="6704584" y="734370"/>
            <a:ext cx="3510950" cy="2700625"/>
            <a:chOff x="823009" y="767236"/>
            <a:chExt cx="3510950" cy="2700625"/>
          </a:xfrm>
        </p:grpSpPr>
        <p:sp>
          <p:nvSpPr>
            <p:cNvPr id="339" name="타원 338"/>
            <p:cNvSpPr/>
            <p:nvPr/>
          </p:nvSpPr>
          <p:spPr>
            <a:xfrm>
              <a:off x="2344036" y="2993776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A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340" name="타원 339"/>
            <p:cNvSpPr/>
            <p:nvPr/>
          </p:nvSpPr>
          <p:spPr>
            <a:xfrm>
              <a:off x="1866856" y="2088053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B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341" name="타원 340"/>
            <p:cNvSpPr/>
            <p:nvPr/>
          </p:nvSpPr>
          <p:spPr>
            <a:xfrm>
              <a:off x="3944117" y="2852805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D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342" name="직선 연결선 341"/>
            <p:cNvCxnSpPr>
              <a:stCxn id="339" idx="6"/>
              <a:endCxn id="341" idx="3"/>
            </p:cNvCxnSpPr>
            <p:nvPr/>
          </p:nvCxnSpPr>
          <p:spPr>
            <a:xfrm flipV="1">
              <a:off x="2704036" y="3160084"/>
              <a:ext cx="1292802" cy="13692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직선 연결선 342"/>
            <p:cNvCxnSpPr>
              <a:stCxn id="339" idx="0"/>
              <a:endCxn id="340" idx="5"/>
            </p:cNvCxnSpPr>
            <p:nvPr/>
          </p:nvCxnSpPr>
          <p:spPr>
            <a:xfrm flipH="1" flipV="1">
              <a:off x="2174135" y="2395332"/>
              <a:ext cx="349901" cy="59844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4" name="타원 343"/>
            <p:cNvSpPr/>
            <p:nvPr/>
          </p:nvSpPr>
          <p:spPr>
            <a:xfrm>
              <a:off x="976862" y="1517314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I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345" name="직선 연결선 344"/>
            <p:cNvCxnSpPr>
              <a:stCxn id="346" idx="0"/>
              <a:endCxn id="344" idx="4"/>
            </p:cNvCxnSpPr>
            <p:nvPr/>
          </p:nvCxnSpPr>
          <p:spPr>
            <a:xfrm flipV="1">
              <a:off x="1156862" y="1877314"/>
              <a:ext cx="0" cy="401405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6" name="타원 345"/>
            <p:cNvSpPr/>
            <p:nvPr/>
          </p:nvSpPr>
          <p:spPr>
            <a:xfrm>
              <a:off x="976862" y="2278719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G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347" name="직선 연결선 346"/>
            <p:cNvCxnSpPr>
              <a:stCxn id="346" idx="5"/>
              <a:endCxn id="339" idx="2"/>
            </p:cNvCxnSpPr>
            <p:nvPr/>
          </p:nvCxnSpPr>
          <p:spPr>
            <a:xfrm>
              <a:off x="1284141" y="2585998"/>
              <a:ext cx="1059895" cy="587778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8" name="타원 347"/>
            <p:cNvSpPr/>
            <p:nvPr/>
          </p:nvSpPr>
          <p:spPr>
            <a:xfrm>
              <a:off x="2164036" y="1517314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H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349" name="직선 연결선 348"/>
            <p:cNvCxnSpPr>
              <a:stCxn id="344" idx="6"/>
              <a:endCxn id="348" idx="2"/>
            </p:cNvCxnSpPr>
            <p:nvPr/>
          </p:nvCxnSpPr>
          <p:spPr>
            <a:xfrm>
              <a:off x="1336862" y="1697314"/>
              <a:ext cx="827174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0" name="타원 349"/>
            <p:cNvSpPr/>
            <p:nvPr/>
          </p:nvSpPr>
          <p:spPr>
            <a:xfrm>
              <a:off x="3055324" y="1997861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F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351" name="타원 350"/>
            <p:cNvSpPr/>
            <p:nvPr/>
          </p:nvSpPr>
          <p:spPr>
            <a:xfrm>
              <a:off x="1866856" y="881002"/>
              <a:ext cx="360000" cy="360000"/>
            </a:xfrm>
            <a:prstGeom prst="ellipse">
              <a:avLst/>
            </a:prstGeom>
            <a:solidFill>
              <a:srgbClr val="E62154"/>
            </a:solidFill>
            <a:ln>
              <a:solidFill>
                <a:srgbClr val="E621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C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352" name="타원 351"/>
            <p:cNvSpPr/>
            <p:nvPr/>
          </p:nvSpPr>
          <p:spPr>
            <a:xfrm>
              <a:off x="3586612" y="881002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E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353" name="직선 연결선 352"/>
            <p:cNvCxnSpPr>
              <a:stCxn id="344" idx="7"/>
              <a:endCxn id="351" idx="3"/>
            </p:cNvCxnSpPr>
            <p:nvPr/>
          </p:nvCxnSpPr>
          <p:spPr>
            <a:xfrm flipV="1">
              <a:off x="1284141" y="1188281"/>
              <a:ext cx="635436" cy="381754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직선 연결선 353"/>
            <p:cNvCxnSpPr>
              <a:stCxn id="351" idx="6"/>
              <a:endCxn id="352" idx="2"/>
            </p:cNvCxnSpPr>
            <p:nvPr/>
          </p:nvCxnSpPr>
          <p:spPr>
            <a:xfrm>
              <a:off x="2226856" y="1061002"/>
              <a:ext cx="1359756" cy="0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직선 연결선 354"/>
            <p:cNvCxnSpPr>
              <a:stCxn id="348" idx="7"/>
              <a:endCxn id="352" idx="3"/>
            </p:cNvCxnSpPr>
            <p:nvPr/>
          </p:nvCxnSpPr>
          <p:spPr>
            <a:xfrm flipV="1">
              <a:off x="2471315" y="1188281"/>
              <a:ext cx="1168018" cy="38175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직선 연결선 355"/>
            <p:cNvCxnSpPr>
              <a:stCxn id="348" idx="6"/>
              <a:endCxn id="350" idx="1"/>
            </p:cNvCxnSpPr>
            <p:nvPr/>
          </p:nvCxnSpPr>
          <p:spPr>
            <a:xfrm>
              <a:off x="2524036" y="1697314"/>
              <a:ext cx="584009" cy="353268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직선 연결선 356"/>
            <p:cNvCxnSpPr>
              <a:stCxn id="341" idx="1"/>
              <a:endCxn id="350" idx="5"/>
            </p:cNvCxnSpPr>
            <p:nvPr/>
          </p:nvCxnSpPr>
          <p:spPr>
            <a:xfrm flipH="1" flipV="1">
              <a:off x="3362603" y="2305140"/>
              <a:ext cx="634235" cy="600386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직선 연결선 357"/>
            <p:cNvCxnSpPr>
              <a:stCxn id="341" idx="0"/>
              <a:endCxn id="352" idx="5"/>
            </p:cNvCxnSpPr>
            <p:nvPr/>
          </p:nvCxnSpPr>
          <p:spPr>
            <a:xfrm flipH="1" flipV="1">
              <a:off x="3893891" y="1188281"/>
              <a:ext cx="230226" cy="166452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직선 연결선 358"/>
            <p:cNvCxnSpPr>
              <a:stCxn id="340" idx="0"/>
              <a:endCxn id="351" idx="4"/>
            </p:cNvCxnSpPr>
            <p:nvPr/>
          </p:nvCxnSpPr>
          <p:spPr>
            <a:xfrm flipV="1">
              <a:off x="2046856" y="1241002"/>
              <a:ext cx="0" cy="847051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직선 연결선 359"/>
            <p:cNvCxnSpPr>
              <a:stCxn id="341" idx="2"/>
              <a:endCxn id="340" idx="6"/>
            </p:cNvCxnSpPr>
            <p:nvPr/>
          </p:nvCxnSpPr>
          <p:spPr>
            <a:xfrm flipH="1" flipV="1">
              <a:off x="2226856" y="2268053"/>
              <a:ext cx="1717261" cy="764752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1" name="TextBox 360"/>
            <p:cNvSpPr txBox="1"/>
            <p:nvPr/>
          </p:nvSpPr>
          <p:spPr>
            <a:xfrm>
              <a:off x="1466803" y="2852805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62" name="TextBox 361"/>
            <p:cNvSpPr txBox="1"/>
            <p:nvPr/>
          </p:nvSpPr>
          <p:spPr>
            <a:xfrm>
              <a:off x="3251179" y="316008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63" name="TextBox 362"/>
            <p:cNvSpPr txBox="1"/>
            <p:nvPr/>
          </p:nvSpPr>
          <p:spPr>
            <a:xfrm>
              <a:off x="2027195" y="260303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64" name="TextBox 363"/>
            <p:cNvSpPr txBox="1"/>
            <p:nvPr/>
          </p:nvSpPr>
          <p:spPr>
            <a:xfrm>
              <a:off x="3108045" y="2465763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cxnSp>
          <p:nvCxnSpPr>
            <p:cNvPr id="365" name="직선 연결선 364"/>
            <p:cNvCxnSpPr>
              <a:stCxn id="350" idx="3"/>
              <a:endCxn id="339" idx="7"/>
            </p:cNvCxnSpPr>
            <p:nvPr/>
          </p:nvCxnSpPr>
          <p:spPr>
            <a:xfrm flipH="1">
              <a:off x="2651315" y="2305140"/>
              <a:ext cx="456730" cy="741357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6" name="TextBox 365"/>
            <p:cNvSpPr txBox="1"/>
            <p:nvPr/>
          </p:nvSpPr>
          <p:spPr>
            <a:xfrm>
              <a:off x="2732219" y="269455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67" name="TextBox 366"/>
            <p:cNvSpPr txBox="1"/>
            <p:nvPr/>
          </p:nvSpPr>
          <p:spPr>
            <a:xfrm>
              <a:off x="2585542" y="1873948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68" name="TextBox 367"/>
            <p:cNvSpPr txBox="1"/>
            <p:nvPr/>
          </p:nvSpPr>
          <p:spPr>
            <a:xfrm>
              <a:off x="4005670" y="1866513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69" name="TextBox 368"/>
            <p:cNvSpPr txBox="1"/>
            <p:nvPr/>
          </p:nvSpPr>
          <p:spPr>
            <a:xfrm>
              <a:off x="3565602" y="23211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70" name="TextBox 369"/>
            <p:cNvSpPr txBox="1"/>
            <p:nvPr/>
          </p:nvSpPr>
          <p:spPr>
            <a:xfrm>
              <a:off x="3053305" y="13258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71" name="TextBox 370"/>
            <p:cNvSpPr txBox="1"/>
            <p:nvPr/>
          </p:nvSpPr>
          <p:spPr>
            <a:xfrm>
              <a:off x="2694646" y="767236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72" name="TextBox 371"/>
            <p:cNvSpPr txBox="1"/>
            <p:nvPr/>
          </p:nvSpPr>
          <p:spPr>
            <a:xfrm>
              <a:off x="1552615" y="169360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73" name="TextBox 372"/>
            <p:cNvSpPr txBox="1"/>
            <p:nvPr/>
          </p:nvSpPr>
          <p:spPr>
            <a:xfrm>
              <a:off x="1352831" y="109908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rgbClr val="E62154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74" name="TextBox 373"/>
            <p:cNvSpPr txBox="1"/>
            <p:nvPr/>
          </p:nvSpPr>
          <p:spPr>
            <a:xfrm>
              <a:off x="823009" y="1923112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75" name="TextBox 374"/>
            <p:cNvSpPr txBox="1"/>
            <p:nvPr/>
          </p:nvSpPr>
          <p:spPr>
            <a:xfrm>
              <a:off x="1794419" y="13209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  <p:sp>
        <p:nvSpPr>
          <p:cNvPr id="376" name="직사각형 375"/>
          <p:cNvSpPr/>
          <p:nvPr/>
        </p:nvSpPr>
        <p:spPr>
          <a:xfrm>
            <a:off x="10493850" y="1595908"/>
            <a:ext cx="1610734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err="1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Deque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: [</a:t>
            </a:r>
            <a:r>
              <a:rPr lang="en-US" altLang="ko-KR" sz="1400" dirty="0" smtClean="0">
                <a:solidFill>
                  <a:schemeClr val="accent5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E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, </a:t>
            </a:r>
            <a:r>
              <a:rPr lang="en-US" altLang="ko-KR" sz="1400" dirty="0" smtClean="0">
                <a:solidFill>
                  <a:srgbClr val="E62154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D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, </a:t>
            </a:r>
            <a:r>
              <a:rPr lang="en-US" altLang="ko-KR" sz="1400" dirty="0" smtClean="0">
                <a:solidFill>
                  <a:srgbClr val="E62154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H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,</a:t>
            </a:r>
            <a:r>
              <a:rPr lang="en-US" altLang="ko-KR" sz="1400" dirty="0" smtClean="0">
                <a:solidFill>
                  <a:srgbClr val="E62154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 I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]</a:t>
            </a:r>
            <a:endParaRPr lang="ko-KR" altLang="en-US" sz="1400" dirty="0">
              <a:solidFill>
                <a:srgbClr val="1D75E5"/>
              </a:solidFill>
              <a:latin typeface="삼성긴고딕OTF Light" panose="020B0600000101010101" pitchFamily="34" charset="-127"/>
              <a:ea typeface="삼성긴고딕OTF Light" panose="020B0600000101010101" pitchFamily="34" charset="-127"/>
            </a:endParaRPr>
          </a:p>
        </p:txBody>
      </p:sp>
      <p:grpSp>
        <p:nvGrpSpPr>
          <p:cNvPr id="377" name="그룹 376"/>
          <p:cNvGrpSpPr/>
          <p:nvPr/>
        </p:nvGrpSpPr>
        <p:grpSpPr>
          <a:xfrm>
            <a:off x="281946" y="4128923"/>
            <a:ext cx="3510950" cy="2700625"/>
            <a:chOff x="823009" y="767236"/>
            <a:chExt cx="3510950" cy="2700625"/>
          </a:xfrm>
        </p:grpSpPr>
        <p:sp>
          <p:nvSpPr>
            <p:cNvPr id="378" name="타원 377"/>
            <p:cNvSpPr/>
            <p:nvPr/>
          </p:nvSpPr>
          <p:spPr>
            <a:xfrm>
              <a:off x="2344036" y="2993776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A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379" name="타원 378"/>
            <p:cNvSpPr/>
            <p:nvPr/>
          </p:nvSpPr>
          <p:spPr>
            <a:xfrm>
              <a:off x="1866856" y="2088053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B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380" name="타원 379"/>
            <p:cNvSpPr/>
            <p:nvPr/>
          </p:nvSpPr>
          <p:spPr>
            <a:xfrm>
              <a:off x="3944117" y="2852805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D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381" name="직선 연결선 380"/>
            <p:cNvCxnSpPr>
              <a:stCxn id="378" idx="6"/>
              <a:endCxn id="380" idx="3"/>
            </p:cNvCxnSpPr>
            <p:nvPr/>
          </p:nvCxnSpPr>
          <p:spPr>
            <a:xfrm flipV="1">
              <a:off x="2704036" y="3160084"/>
              <a:ext cx="1292802" cy="13692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직선 연결선 381"/>
            <p:cNvCxnSpPr>
              <a:stCxn id="378" idx="0"/>
              <a:endCxn id="379" idx="5"/>
            </p:cNvCxnSpPr>
            <p:nvPr/>
          </p:nvCxnSpPr>
          <p:spPr>
            <a:xfrm flipH="1" flipV="1">
              <a:off x="2174135" y="2395332"/>
              <a:ext cx="349901" cy="59844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3" name="타원 382"/>
            <p:cNvSpPr/>
            <p:nvPr/>
          </p:nvSpPr>
          <p:spPr>
            <a:xfrm>
              <a:off x="976862" y="1517314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I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384" name="직선 연결선 383"/>
            <p:cNvCxnSpPr>
              <a:stCxn id="385" idx="0"/>
              <a:endCxn id="383" idx="4"/>
            </p:cNvCxnSpPr>
            <p:nvPr/>
          </p:nvCxnSpPr>
          <p:spPr>
            <a:xfrm flipV="1">
              <a:off x="1156862" y="1877314"/>
              <a:ext cx="0" cy="401405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5" name="타원 384"/>
            <p:cNvSpPr/>
            <p:nvPr/>
          </p:nvSpPr>
          <p:spPr>
            <a:xfrm>
              <a:off x="976862" y="2278719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G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386" name="직선 연결선 385"/>
            <p:cNvCxnSpPr>
              <a:stCxn id="385" idx="5"/>
              <a:endCxn id="378" idx="2"/>
            </p:cNvCxnSpPr>
            <p:nvPr/>
          </p:nvCxnSpPr>
          <p:spPr>
            <a:xfrm>
              <a:off x="1284141" y="2585998"/>
              <a:ext cx="1059895" cy="587778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7" name="타원 386"/>
            <p:cNvSpPr/>
            <p:nvPr/>
          </p:nvSpPr>
          <p:spPr>
            <a:xfrm>
              <a:off x="2164036" y="1517314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H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388" name="직선 연결선 387"/>
            <p:cNvCxnSpPr>
              <a:stCxn id="383" idx="6"/>
              <a:endCxn id="387" idx="2"/>
            </p:cNvCxnSpPr>
            <p:nvPr/>
          </p:nvCxnSpPr>
          <p:spPr>
            <a:xfrm>
              <a:off x="1336862" y="1697314"/>
              <a:ext cx="827174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9" name="타원 388"/>
            <p:cNvSpPr/>
            <p:nvPr/>
          </p:nvSpPr>
          <p:spPr>
            <a:xfrm>
              <a:off x="3055324" y="1997861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F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390" name="타원 389"/>
            <p:cNvSpPr/>
            <p:nvPr/>
          </p:nvSpPr>
          <p:spPr>
            <a:xfrm>
              <a:off x="1866856" y="881002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C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391" name="타원 390"/>
            <p:cNvSpPr/>
            <p:nvPr/>
          </p:nvSpPr>
          <p:spPr>
            <a:xfrm>
              <a:off x="3586612" y="881002"/>
              <a:ext cx="360000" cy="360000"/>
            </a:xfrm>
            <a:prstGeom prst="ellipse">
              <a:avLst/>
            </a:prstGeom>
            <a:solidFill>
              <a:srgbClr val="E62154"/>
            </a:solidFill>
            <a:ln>
              <a:solidFill>
                <a:srgbClr val="E621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E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392" name="직선 연결선 391"/>
            <p:cNvCxnSpPr>
              <a:stCxn id="383" idx="7"/>
              <a:endCxn id="390" idx="3"/>
            </p:cNvCxnSpPr>
            <p:nvPr/>
          </p:nvCxnSpPr>
          <p:spPr>
            <a:xfrm flipV="1">
              <a:off x="1284141" y="1188281"/>
              <a:ext cx="635436" cy="38175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3" name="직선 연결선 392"/>
            <p:cNvCxnSpPr>
              <a:stCxn id="390" idx="6"/>
              <a:endCxn id="391" idx="2"/>
            </p:cNvCxnSpPr>
            <p:nvPr/>
          </p:nvCxnSpPr>
          <p:spPr>
            <a:xfrm>
              <a:off x="2226856" y="1061002"/>
              <a:ext cx="1359756" cy="0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직선 연결선 393"/>
            <p:cNvCxnSpPr>
              <a:stCxn id="387" idx="7"/>
              <a:endCxn id="391" idx="3"/>
            </p:cNvCxnSpPr>
            <p:nvPr/>
          </p:nvCxnSpPr>
          <p:spPr>
            <a:xfrm flipV="1">
              <a:off x="2471315" y="1188281"/>
              <a:ext cx="1168018" cy="381754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5" name="직선 연결선 394"/>
            <p:cNvCxnSpPr>
              <a:stCxn id="387" idx="6"/>
              <a:endCxn id="389" idx="1"/>
            </p:cNvCxnSpPr>
            <p:nvPr/>
          </p:nvCxnSpPr>
          <p:spPr>
            <a:xfrm>
              <a:off x="2524036" y="1697314"/>
              <a:ext cx="584009" cy="353268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6" name="직선 연결선 395"/>
            <p:cNvCxnSpPr>
              <a:stCxn id="380" idx="1"/>
              <a:endCxn id="389" idx="5"/>
            </p:cNvCxnSpPr>
            <p:nvPr/>
          </p:nvCxnSpPr>
          <p:spPr>
            <a:xfrm flipH="1" flipV="1">
              <a:off x="3362603" y="2305140"/>
              <a:ext cx="634235" cy="600386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7" name="직선 연결선 396"/>
            <p:cNvCxnSpPr>
              <a:stCxn id="380" idx="0"/>
              <a:endCxn id="391" idx="5"/>
            </p:cNvCxnSpPr>
            <p:nvPr/>
          </p:nvCxnSpPr>
          <p:spPr>
            <a:xfrm flipH="1" flipV="1">
              <a:off x="3893891" y="1188281"/>
              <a:ext cx="230226" cy="1664524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8" name="직선 연결선 397"/>
            <p:cNvCxnSpPr>
              <a:stCxn id="379" idx="0"/>
              <a:endCxn id="390" idx="4"/>
            </p:cNvCxnSpPr>
            <p:nvPr/>
          </p:nvCxnSpPr>
          <p:spPr>
            <a:xfrm flipV="1">
              <a:off x="2046856" y="1241002"/>
              <a:ext cx="0" cy="847051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9" name="직선 연결선 398"/>
            <p:cNvCxnSpPr>
              <a:stCxn id="380" idx="2"/>
              <a:endCxn id="379" idx="6"/>
            </p:cNvCxnSpPr>
            <p:nvPr/>
          </p:nvCxnSpPr>
          <p:spPr>
            <a:xfrm flipH="1" flipV="1">
              <a:off x="2226856" y="2268053"/>
              <a:ext cx="1717261" cy="764752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0" name="TextBox 399"/>
            <p:cNvSpPr txBox="1"/>
            <p:nvPr/>
          </p:nvSpPr>
          <p:spPr>
            <a:xfrm>
              <a:off x="1466803" y="2852805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01" name="TextBox 400"/>
            <p:cNvSpPr txBox="1"/>
            <p:nvPr/>
          </p:nvSpPr>
          <p:spPr>
            <a:xfrm>
              <a:off x="3251179" y="316008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02" name="TextBox 401"/>
            <p:cNvSpPr txBox="1"/>
            <p:nvPr/>
          </p:nvSpPr>
          <p:spPr>
            <a:xfrm>
              <a:off x="2027195" y="260303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03" name="TextBox 402"/>
            <p:cNvSpPr txBox="1"/>
            <p:nvPr/>
          </p:nvSpPr>
          <p:spPr>
            <a:xfrm>
              <a:off x="3108045" y="2465763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cxnSp>
          <p:nvCxnSpPr>
            <p:cNvPr id="404" name="직선 연결선 403"/>
            <p:cNvCxnSpPr>
              <a:stCxn id="389" idx="3"/>
              <a:endCxn id="378" idx="7"/>
            </p:cNvCxnSpPr>
            <p:nvPr/>
          </p:nvCxnSpPr>
          <p:spPr>
            <a:xfrm flipH="1">
              <a:off x="2651315" y="2305140"/>
              <a:ext cx="456730" cy="741357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5" name="TextBox 404"/>
            <p:cNvSpPr txBox="1"/>
            <p:nvPr/>
          </p:nvSpPr>
          <p:spPr>
            <a:xfrm>
              <a:off x="2732219" y="269455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06" name="TextBox 405"/>
            <p:cNvSpPr txBox="1"/>
            <p:nvPr/>
          </p:nvSpPr>
          <p:spPr>
            <a:xfrm>
              <a:off x="2585542" y="1873948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07" name="TextBox 406"/>
            <p:cNvSpPr txBox="1"/>
            <p:nvPr/>
          </p:nvSpPr>
          <p:spPr>
            <a:xfrm>
              <a:off x="4005670" y="1866513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08" name="TextBox 407"/>
            <p:cNvSpPr txBox="1"/>
            <p:nvPr/>
          </p:nvSpPr>
          <p:spPr>
            <a:xfrm>
              <a:off x="3565602" y="23211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09" name="TextBox 408"/>
            <p:cNvSpPr txBox="1"/>
            <p:nvPr/>
          </p:nvSpPr>
          <p:spPr>
            <a:xfrm>
              <a:off x="3053305" y="13258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rgbClr val="E62154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10" name="TextBox 409"/>
            <p:cNvSpPr txBox="1"/>
            <p:nvPr/>
          </p:nvSpPr>
          <p:spPr>
            <a:xfrm>
              <a:off x="2694646" y="767236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11" name="TextBox 410"/>
            <p:cNvSpPr txBox="1"/>
            <p:nvPr/>
          </p:nvSpPr>
          <p:spPr>
            <a:xfrm>
              <a:off x="1552615" y="169360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12" name="TextBox 411"/>
            <p:cNvSpPr txBox="1"/>
            <p:nvPr/>
          </p:nvSpPr>
          <p:spPr>
            <a:xfrm>
              <a:off x="1352831" y="109908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13" name="TextBox 412"/>
            <p:cNvSpPr txBox="1"/>
            <p:nvPr/>
          </p:nvSpPr>
          <p:spPr>
            <a:xfrm>
              <a:off x="823009" y="1923112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14" name="TextBox 413"/>
            <p:cNvSpPr txBox="1"/>
            <p:nvPr/>
          </p:nvSpPr>
          <p:spPr>
            <a:xfrm>
              <a:off x="1794419" y="13209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  <p:sp>
        <p:nvSpPr>
          <p:cNvPr id="415" name="직사각형 414"/>
          <p:cNvSpPr/>
          <p:nvPr/>
        </p:nvSpPr>
        <p:spPr>
          <a:xfrm>
            <a:off x="4071212" y="4990461"/>
            <a:ext cx="1610734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err="1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Deque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: [</a:t>
            </a:r>
            <a:r>
              <a:rPr lang="en-US" altLang="ko-KR" sz="1400" dirty="0" smtClean="0">
                <a:solidFill>
                  <a:srgbClr val="E62154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D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, </a:t>
            </a:r>
            <a:r>
              <a:rPr lang="en-US" altLang="ko-KR" sz="1400" dirty="0" smtClean="0">
                <a:solidFill>
                  <a:srgbClr val="E62154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H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,</a:t>
            </a:r>
            <a:r>
              <a:rPr lang="en-US" altLang="ko-KR" sz="1400" dirty="0" smtClean="0">
                <a:solidFill>
                  <a:srgbClr val="E62154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 I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]</a:t>
            </a:r>
            <a:endParaRPr lang="ko-KR" altLang="en-US" sz="1400" dirty="0">
              <a:solidFill>
                <a:srgbClr val="1D75E5"/>
              </a:solidFill>
              <a:latin typeface="삼성긴고딕OTF Light" panose="020B0600000101010101" pitchFamily="34" charset="-127"/>
              <a:ea typeface="삼성긴고딕OTF Light" panose="020B0600000101010101" pitchFamily="34" charset="-127"/>
            </a:endParaRPr>
          </a:p>
        </p:txBody>
      </p:sp>
      <p:grpSp>
        <p:nvGrpSpPr>
          <p:cNvPr id="416" name="그룹 415"/>
          <p:cNvGrpSpPr/>
          <p:nvPr/>
        </p:nvGrpSpPr>
        <p:grpSpPr>
          <a:xfrm>
            <a:off x="6704584" y="4128923"/>
            <a:ext cx="3510950" cy="2700625"/>
            <a:chOff x="823009" y="767236"/>
            <a:chExt cx="3510950" cy="2700625"/>
          </a:xfrm>
        </p:grpSpPr>
        <p:sp>
          <p:nvSpPr>
            <p:cNvPr id="417" name="타원 416"/>
            <p:cNvSpPr/>
            <p:nvPr/>
          </p:nvSpPr>
          <p:spPr>
            <a:xfrm>
              <a:off x="2344036" y="2993776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A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418" name="타원 417"/>
            <p:cNvSpPr/>
            <p:nvPr/>
          </p:nvSpPr>
          <p:spPr>
            <a:xfrm>
              <a:off x="1866856" y="2088053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B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419" name="타원 418"/>
            <p:cNvSpPr/>
            <p:nvPr/>
          </p:nvSpPr>
          <p:spPr>
            <a:xfrm>
              <a:off x="3944117" y="2852805"/>
              <a:ext cx="360000" cy="360000"/>
            </a:xfrm>
            <a:prstGeom prst="ellipse">
              <a:avLst/>
            </a:prstGeom>
            <a:solidFill>
              <a:srgbClr val="E62154"/>
            </a:solidFill>
            <a:ln>
              <a:solidFill>
                <a:srgbClr val="E621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D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420" name="직선 연결선 419"/>
            <p:cNvCxnSpPr>
              <a:stCxn id="417" idx="6"/>
              <a:endCxn id="419" idx="3"/>
            </p:cNvCxnSpPr>
            <p:nvPr/>
          </p:nvCxnSpPr>
          <p:spPr>
            <a:xfrm flipV="1">
              <a:off x="2704036" y="3160084"/>
              <a:ext cx="1292802" cy="13692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1" name="직선 연결선 420"/>
            <p:cNvCxnSpPr>
              <a:stCxn id="417" idx="0"/>
              <a:endCxn id="418" idx="5"/>
            </p:cNvCxnSpPr>
            <p:nvPr/>
          </p:nvCxnSpPr>
          <p:spPr>
            <a:xfrm flipH="1" flipV="1">
              <a:off x="2174135" y="2395332"/>
              <a:ext cx="349901" cy="59844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2" name="타원 421"/>
            <p:cNvSpPr/>
            <p:nvPr/>
          </p:nvSpPr>
          <p:spPr>
            <a:xfrm>
              <a:off x="976862" y="1517314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I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423" name="직선 연결선 422"/>
            <p:cNvCxnSpPr>
              <a:stCxn id="424" idx="0"/>
              <a:endCxn id="422" idx="4"/>
            </p:cNvCxnSpPr>
            <p:nvPr/>
          </p:nvCxnSpPr>
          <p:spPr>
            <a:xfrm flipV="1">
              <a:off x="1156862" y="1877314"/>
              <a:ext cx="0" cy="401405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4" name="타원 423"/>
            <p:cNvSpPr/>
            <p:nvPr/>
          </p:nvSpPr>
          <p:spPr>
            <a:xfrm>
              <a:off x="976862" y="2278719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G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425" name="직선 연결선 424"/>
            <p:cNvCxnSpPr>
              <a:stCxn id="424" idx="5"/>
              <a:endCxn id="417" idx="2"/>
            </p:cNvCxnSpPr>
            <p:nvPr/>
          </p:nvCxnSpPr>
          <p:spPr>
            <a:xfrm>
              <a:off x="1284141" y="2585998"/>
              <a:ext cx="1059895" cy="587778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6" name="타원 425"/>
            <p:cNvSpPr/>
            <p:nvPr/>
          </p:nvSpPr>
          <p:spPr>
            <a:xfrm>
              <a:off x="2164036" y="1517314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H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427" name="직선 연결선 426"/>
            <p:cNvCxnSpPr>
              <a:stCxn id="422" idx="6"/>
              <a:endCxn id="426" idx="2"/>
            </p:cNvCxnSpPr>
            <p:nvPr/>
          </p:nvCxnSpPr>
          <p:spPr>
            <a:xfrm>
              <a:off x="1336862" y="1697314"/>
              <a:ext cx="827174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8" name="타원 427"/>
            <p:cNvSpPr/>
            <p:nvPr/>
          </p:nvSpPr>
          <p:spPr>
            <a:xfrm>
              <a:off x="3055324" y="1997861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F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429" name="타원 428"/>
            <p:cNvSpPr/>
            <p:nvPr/>
          </p:nvSpPr>
          <p:spPr>
            <a:xfrm>
              <a:off x="1866856" y="881002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C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430" name="타원 429"/>
            <p:cNvSpPr/>
            <p:nvPr/>
          </p:nvSpPr>
          <p:spPr>
            <a:xfrm>
              <a:off x="3586612" y="881002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E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431" name="직선 연결선 430"/>
            <p:cNvCxnSpPr>
              <a:stCxn id="422" idx="7"/>
              <a:endCxn id="429" idx="3"/>
            </p:cNvCxnSpPr>
            <p:nvPr/>
          </p:nvCxnSpPr>
          <p:spPr>
            <a:xfrm flipV="1">
              <a:off x="1284141" y="1188281"/>
              <a:ext cx="635436" cy="38175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2" name="직선 연결선 431"/>
            <p:cNvCxnSpPr>
              <a:stCxn id="429" idx="6"/>
              <a:endCxn id="430" idx="2"/>
            </p:cNvCxnSpPr>
            <p:nvPr/>
          </p:nvCxnSpPr>
          <p:spPr>
            <a:xfrm>
              <a:off x="2226856" y="1061002"/>
              <a:ext cx="1359756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3" name="직선 연결선 432"/>
            <p:cNvCxnSpPr>
              <a:stCxn id="426" idx="7"/>
              <a:endCxn id="430" idx="3"/>
            </p:cNvCxnSpPr>
            <p:nvPr/>
          </p:nvCxnSpPr>
          <p:spPr>
            <a:xfrm flipV="1">
              <a:off x="2471315" y="1188281"/>
              <a:ext cx="1168018" cy="38175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4" name="직선 연결선 433"/>
            <p:cNvCxnSpPr>
              <a:stCxn id="426" idx="6"/>
              <a:endCxn id="428" idx="1"/>
            </p:cNvCxnSpPr>
            <p:nvPr/>
          </p:nvCxnSpPr>
          <p:spPr>
            <a:xfrm>
              <a:off x="2524036" y="1697314"/>
              <a:ext cx="584009" cy="353268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5" name="직선 연결선 434"/>
            <p:cNvCxnSpPr>
              <a:stCxn id="419" idx="1"/>
              <a:endCxn id="428" idx="5"/>
            </p:cNvCxnSpPr>
            <p:nvPr/>
          </p:nvCxnSpPr>
          <p:spPr>
            <a:xfrm flipH="1" flipV="1">
              <a:off x="3362603" y="2305140"/>
              <a:ext cx="634235" cy="600386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6" name="직선 연결선 435"/>
            <p:cNvCxnSpPr>
              <a:stCxn id="419" idx="0"/>
              <a:endCxn id="430" idx="5"/>
            </p:cNvCxnSpPr>
            <p:nvPr/>
          </p:nvCxnSpPr>
          <p:spPr>
            <a:xfrm flipH="1" flipV="1">
              <a:off x="3893891" y="1188281"/>
              <a:ext cx="230226" cy="1664524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7" name="직선 연결선 436"/>
            <p:cNvCxnSpPr>
              <a:stCxn id="418" idx="0"/>
              <a:endCxn id="429" idx="4"/>
            </p:cNvCxnSpPr>
            <p:nvPr/>
          </p:nvCxnSpPr>
          <p:spPr>
            <a:xfrm flipV="1">
              <a:off x="2046856" y="1241002"/>
              <a:ext cx="0" cy="847051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8" name="직선 연결선 437"/>
            <p:cNvCxnSpPr>
              <a:stCxn id="419" idx="2"/>
              <a:endCxn id="418" idx="6"/>
            </p:cNvCxnSpPr>
            <p:nvPr/>
          </p:nvCxnSpPr>
          <p:spPr>
            <a:xfrm flipH="1" flipV="1">
              <a:off x="2226856" y="2268053"/>
              <a:ext cx="1717261" cy="764752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9" name="TextBox 438"/>
            <p:cNvSpPr txBox="1"/>
            <p:nvPr/>
          </p:nvSpPr>
          <p:spPr>
            <a:xfrm>
              <a:off x="1466803" y="2852805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40" name="TextBox 439"/>
            <p:cNvSpPr txBox="1"/>
            <p:nvPr/>
          </p:nvSpPr>
          <p:spPr>
            <a:xfrm>
              <a:off x="3251179" y="316008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rgbClr val="E62154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41" name="TextBox 440"/>
            <p:cNvSpPr txBox="1"/>
            <p:nvPr/>
          </p:nvSpPr>
          <p:spPr>
            <a:xfrm>
              <a:off x="2027195" y="260303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42" name="TextBox 441"/>
            <p:cNvSpPr txBox="1"/>
            <p:nvPr/>
          </p:nvSpPr>
          <p:spPr>
            <a:xfrm>
              <a:off x="3108045" y="2465763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rgbClr val="E62154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cxnSp>
          <p:nvCxnSpPr>
            <p:cNvPr id="443" name="직선 연결선 442"/>
            <p:cNvCxnSpPr>
              <a:stCxn id="428" idx="3"/>
              <a:endCxn id="417" idx="7"/>
            </p:cNvCxnSpPr>
            <p:nvPr/>
          </p:nvCxnSpPr>
          <p:spPr>
            <a:xfrm flipH="1">
              <a:off x="2651315" y="2305140"/>
              <a:ext cx="456730" cy="741357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4" name="TextBox 443"/>
            <p:cNvSpPr txBox="1"/>
            <p:nvPr/>
          </p:nvSpPr>
          <p:spPr>
            <a:xfrm>
              <a:off x="2732219" y="269455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45" name="TextBox 444"/>
            <p:cNvSpPr txBox="1"/>
            <p:nvPr/>
          </p:nvSpPr>
          <p:spPr>
            <a:xfrm>
              <a:off x="2585542" y="1873948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46" name="TextBox 445"/>
            <p:cNvSpPr txBox="1"/>
            <p:nvPr/>
          </p:nvSpPr>
          <p:spPr>
            <a:xfrm>
              <a:off x="4005670" y="1866513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47" name="TextBox 446"/>
            <p:cNvSpPr txBox="1"/>
            <p:nvPr/>
          </p:nvSpPr>
          <p:spPr>
            <a:xfrm>
              <a:off x="3565602" y="23211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rgbClr val="E62154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48" name="TextBox 447"/>
            <p:cNvSpPr txBox="1"/>
            <p:nvPr/>
          </p:nvSpPr>
          <p:spPr>
            <a:xfrm>
              <a:off x="3053305" y="13258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49" name="TextBox 448"/>
            <p:cNvSpPr txBox="1"/>
            <p:nvPr/>
          </p:nvSpPr>
          <p:spPr>
            <a:xfrm>
              <a:off x="2694646" y="767236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50" name="TextBox 449"/>
            <p:cNvSpPr txBox="1"/>
            <p:nvPr/>
          </p:nvSpPr>
          <p:spPr>
            <a:xfrm>
              <a:off x="1552615" y="169360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51" name="TextBox 450"/>
            <p:cNvSpPr txBox="1"/>
            <p:nvPr/>
          </p:nvSpPr>
          <p:spPr>
            <a:xfrm>
              <a:off x="1352831" y="109908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52" name="TextBox 451"/>
            <p:cNvSpPr txBox="1"/>
            <p:nvPr/>
          </p:nvSpPr>
          <p:spPr>
            <a:xfrm>
              <a:off x="823009" y="1923112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53" name="TextBox 452"/>
            <p:cNvSpPr txBox="1"/>
            <p:nvPr/>
          </p:nvSpPr>
          <p:spPr>
            <a:xfrm>
              <a:off x="1794419" y="13209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  <p:sp>
        <p:nvSpPr>
          <p:cNvPr id="454" name="직사각형 453"/>
          <p:cNvSpPr/>
          <p:nvPr/>
        </p:nvSpPr>
        <p:spPr>
          <a:xfrm>
            <a:off x="10493850" y="4990461"/>
            <a:ext cx="1610734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err="1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Deque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: [</a:t>
            </a:r>
            <a:r>
              <a:rPr lang="en-US" altLang="ko-KR" sz="1400" dirty="0" smtClean="0">
                <a:solidFill>
                  <a:srgbClr val="E62154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H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,</a:t>
            </a:r>
            <a:r>
              <a:rPr lang="en-US" altLang="ko-KR" sz="1400" dirty="0" smtClean="0">
                <a:solidFill>
                  <a:srgbClr val="E62154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 I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]</a:t>
            </a:r>
            <a:endParaRPr lang="ko-KR" altLang="en-US" sz="1400" dirty="0">
              <a:solidFill>
                <a:srgbClr val="1D75E5"/>
              </a:solidFill>
              <a:latin typeface="삼성긴고딕OTF Light" panose="020B0600000101010101" pitchFamily="34" charset="-127"/>
              <a:ea typeface="삼성긴고딕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49539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8185766"/>
              </p:ext>
            </p:extLst>
          </p:nvPr>
        </p:nvGraphicFramePr>
        <p:xfrm>
          <a:off x="273720" y="139086"/>
          <a:ext cx="5400000" cy="57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20864839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0594558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9846075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8654611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73267050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91691550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6979579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7150703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19714066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83849774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정점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F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G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H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I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756114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거리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E62154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b="1" dirty="0">
                        <a:solidFill>
                          <a:srgbClr val="E62154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0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5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0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5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5879189"/>
                  </a:ext>
                </a:extLst>
              </a:tr>
            </a:tbl>
          </a:graphicData>
        </a:graphic>
      </p:graphicFrame>
      <p:graphicFrame>
        <p:nvGraphicFramePr>
          <p:cNvPr id="194" name="표 19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8045162"/>
              </p:ext>
            </p:extLst>
          </p:nvPr>
        </p:nvGraphicFramePr>
        <p:xfrm>
          <a:off x="268781" y="3535968"/>
          <a:ext cx="5400000" cy="57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20864839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0594558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9846075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8654611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73267050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91691550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6979579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7150703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19714066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83849774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정점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F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G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H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I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756114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거리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E62154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b="1" dirty="0">
                        <a:solidFill>
                          <a:srgbClr val="E62154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0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5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0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5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5879189"/>
                  </a:ext>
                </a:extLst>
              </a:tr>
            </a:tbl>
          </a:graphicData>
        </a:graphic>
      </p:graphicFrame>
      <p:grpSp>
        <p:nvGrpSpPr>
          <p:cNvPr id="218" name="그룹 217"/>
          <p:cNvGrpSpPr/>
          <p:nvPr/>
        </p:nvGrpSpPr>
        <p:grpSpPr>
          <a:xfrm>
            <a:off x="268781" y="729723"/>
            <a:ext cx="3510950" cy="2700625"/>
            <a:chOff x="823009" y="767236"/>
            <a:chExt cx="3510950" cy="2700625"/>
          </a:xfrm>
        </p:grpSpPr>
        <p:sp>
          <p:nvSpPr>
            <p:cNvPr id="219" name="타원 218"/>
            <p:cNvSpPr/>
            <p:nvPr/>
          </p:nvSpPr>
          <p:spPr>
            <a:xfrm>
              <a:off x="2344036" y="2993776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A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220" name="타원 219"/>
            <p:cNvSpPr/>
            <p:nvPr/>
          </p:nvSpPr>
          <p:spPr>
            <a:xfrm>
              <a:off x="1866856" y="2088053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B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221" name="타원 220"/>
            <p:cNvSpPr/>
            <p:nvPr/>
          </p:nvSpPr>
          <p:spPr>
            <a:xfrm>
              <a:off x="3944117" y="2852805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D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222" name="직선 연결선 221"/>
            <p:cNvCxnSpPr>
              <a:stCxn id="219" idx="6"/>
              <a:endCxn id="221" idx="3"/>
            </p:cNvCxnSpPr>
            <p:nvPr/>
          </p:nvCxnSpPr>
          <p:spPr>
            <a:xfrm flipV="1">
              <a:off x="2704036" y="3160084"/>
              <a:ext cx="1292802" cy="13692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직선 연결선 222"/>
            <p:cNvCxnSpPr>
              <a:stCxn id="219" idx="0"/>
              <a:endCxn id="220" idx="5"/>
            </p:cNvCxnSpPr>
            <p:nvPr/>
          </p:nvCxnSpPr>
          <p:spPr>
            <a:xfrm flipH="1" flipV="1">
              <a:off x="2174135" y="2395332"/>
              <a:ext cx="349901" cy="59844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4" name="타원 223"/>
            <p:cNvSpPr/>
            <p:nvPr/>
          </p:nvSpPr>
          <p:spPr>
            <a:xfrm>
              <a:off x="976862" y="1517314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I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225" name="직선 연결선 224"/>
            <p:cNvCxnSpPr>
              <a:stCxn id="226" idx="0"/>
              <a:endCxn id="224" idx="4"/>
            </p:cNvCxnSpPr>
            <p:nvPr/>
          </p:nvCxnSpPr>
          <p:spPr>
            <a:xfrm flipV="1">
              <a:off x="1156862" y="1877314"/>
              <a:ext cx="0" cy="401405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6" name="타원 225"/>
            <p:cNvSpPr/>
            <p:nvPr/>
          </p:nvSpPr>
          <p:spPr>
            <a:xfrm>
              <a:off x="976862" y="2278719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G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227" name="직선 연결선 226"/>
            <p:cNvCxnSpPr>
              <a:stCxn id="226" idx="5"/>
              <a:endCxn id="219" idx="2"/>
            </p:cNvCxnSpPr>
            <p:nvPr/>
          </p:nvCxnSpPr>
          <p:spPr>
            <a:xfrm>
              <a:off x="1284141" y="2585998"/>
              <a:ext cx="1059895" cy="587778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8" name="타원 227"/>
            <p:cNvSpPr/>
            <p:nvPr/>
          </p:nvSpPr>
          <p:spPr>
            <a:xfrm>
              <a:off x="2164036" y="1517314"/>
              <a:ext cx="360000" cy="360000"/>
            </a:xfrm>
            <a:prstGeom prst="ellipse">
              <a:avLst/>
            </a:prstGeom>
            <a:solidFill>
              <a:srgbClr val="E62154"/>
            </a:solidFill>
            <a:ln>
              <a:solidFill>
                <a:srgbClr val="E621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H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229" name="직선 연결선 228"/>
            <p:cNvCxnSpPr>
              <a:stCxn id="224" idx="6"/>
              <a:endCxn id="228" idx="2"/>
            </p:cNvCxnSpPr>
            <p:nvPr/>
          </p:nvCxnSpPr>
          <p:spPr>
            <a:xfrm>
              <a:off x="1336862" y="1697314"/>
              <a:ext cx="827174" cy="0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0" name="타원 229"/>
            <p:cNvSpPr/>
            <p:nvPr/>
          </p:nvSpPr>
          <p:spPr>
            <a:xfrm>
              <a:off x="3055324" y="1997861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F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231" name="타원 230"/>
            <p:cNvSpPr/>
            <p:nvPr/>
          </p:nvSpPr>
          <p:spPr>
            <a:xfrm>
              <a:off x="1866856" y="881002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C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232" name="타원 231"/>
            <p:cNvSpPr/>
            <p:nvPr/>
          </p:nvSpPr>
          <p:spPr>
            <a:xfrm>
              <a:off x="3586612" y="881002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E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233" name="직선 연결선 232"/>
            <p:cNvCxnSpPr>
              <a:stCxn id="224" idx="7"/>
              <a:endCxn id="231" idx="3"/>
            </p:cNvCxnSpPr>
            <p:nvPr/>
          </p:nvCxnSpPr>
          <p:spPr>
            <a:xfrm flipV="1">
              <a:off x="1284141" y="1188281"/>
              <a:ext cx="635436" cy="38175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직선 연결선 233"/>
            <p:cNvCxnSpPr>
              <a:stCxn id="231" idx="6"/>
              <a:endCxn id="232" idx="2"/>
            </p:cNvCxnSpPr>
            <p:nvPr/>
          </p:nvCxnSpPr>
          <p:spPr>
            <a:xfrm>
              <a:off x="2226856" y="1061002"/>
              <a:ext cx="1359756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직선 연결선 235"/>
            <p:cNvCxnSpPr>
              <a:stCxn id="228" idx="7"/>
              <a:endCxn id="232" idx="3"/>
            </p:cNvCxnSpPr>
            <p:nvPr/>
          </p:nvCxnSpPr>
          <p:spPr>
            <a:xfrm flipV="1">
              <a:off x="2471315" y="1188281"/>
              <a:ext cx="1168018" cy="381754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직선 연결선 236"/>
            <p:cNvCxnSpPr>
              <a:stCxn id="228" idx="6"/>
              <a:endCxn id="230" idx="1"/>
            </p:cNvCxnSpPr>
            <p:nvPr/>
          </p:nvCxnSpPr>
          <p:spPr>
            <a:xfrm>
              <a:off x="2524036" y="1697314"/>
              <a:ext cx="584009" cy="353268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직선 연결선 237"/>
            <p:cNvCxnSpPr>
              <a:stCxn id="221" idx="1"/>
              <a:endCxn id="230" idx="5"/>
            </p:cNvCxnSpPr>
            <p:nvPr/>
          </p:nvCxnSpPr>
          <p:spPr>
            <a:xfrm flipH="1" flipV="1">
              <a:off x="3362603" y="2305140"/>
              <a:ext cx="634235" cy="600386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직선 연결선 238"/>
            <p:cNvCxnSpPr>
              <a:stCxn id="221" idx="0"/>
              <a:endCxn id="232" idx="5"/>
            </p:cNvCxnSpPr>
            <p:nvPr/>
          </p:nvCxnSpPr>
          <p:spPr>
            <a:xfrm flipH="1" flipV="1">
              <a:off x="3893891" y="1188281"/>
              <a:ext cx="230226" cy="166452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직선 연결선 239"/>
            <p:cNvCxnSpPr>
              <a:stCxn id="220" idx="0"/>
              <a:endCxn id="231" idx="4"/>
            </p:cNvCxnSpPr>
            <p:nvPr/>
          </p:nvCxnSpPr>
          <p:spPr>
            <a:xfrm flipV="1">
              <a:off x="2046856" y="1241002"/>
              <a:ext cx="0" cy="847051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직선 연결선 240"/>
            <p:cNvCxnSpPr>
              <a:stCxn id="221" idx="2"/>
              <a:endCxn id="220" idx="6"/>
            </p:cNvCxnSpPr>
            <p:nvPr/>
          </p:nvCxnSpPr>
          <p:spPr>
            <a:xfrm flipH="1" flipV="1">
              <a:off x="2226856" y="2268053"/>
              <a:ext cx="1717261" cy="764752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2" name="TextBox 241"/>
            <p:cNvSpPr txBox="1"/>
            <p:nvPr/>
          </p:nvSpPr>
          <p:spPr>
            <a:xfrm>
              <a:off x="1466803" y="2852805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43" name="TextBox 242"/>
            <p:cNvSpPr txBox="1"/>
            <p:nvPr/>
          </p:nvSpPr>
          <p:spPr>
            <a:xfrm>
              <a:off x="3251179" y="316008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44" name="TextBox 243"/>
            <p:cNvSpPr txBox="1"/>
            <p:nvPr/>
          </p:nvSpPr>
          <p:spPr>
            <a:xfrm>
              <a:off x="2027195" y="260303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45" name="TextBox 244"/>
            <p:cNvSpPr txBox="1"/>
            <p:nvPr/>
          </p:nvSpPr>
          <p:spPr>
            <a:xfrm>
              <a:off x="3108045" y="2465763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cxnSp>
          <p:nvCxnSpPr>
            <p:cNvPr id="246" name="직선 연결선 245"/>
            <p:cNvCxnSpPr>
              <a:stCxn id="230" idx="3"/>
              <a:endCxn id="219" idx="7"/>
            </p:cNvCxnSpPr>
            <p:nvPr/>
          </p:nvCxnSpPr>
          <p:spPr>
            <a:xfrm flipH="1">
              <a:off x="2651315" y="2305140"/>
              <a:ext cx="456730" cy="741357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7" name="TextBox 246"/>
            <p:cNvSpPr txBox="1"/>
            <p:nvPr/>
          </p:nvSpPr>
          <p:spPr>
            <a:xfrm>
              <a:off x="2732219" y="269455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48" name="TextBox 247"/>
            <p:cNvSpPr txBox="1"/>
            <p:nvPr/>
          </p:nvSpPr>
          <p:spPr>
            <a:xfrm>
              <a:off x="2585542" y="1873948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rgbClr val="E62154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49" name="TextBox 248"/>
            <p:cNvSpPr txBox="1"/>
            <p:nvPr/>
          </p:nvSpPr>
          <p:spPr>
            <a:xfrm>
              <a:off x="4005670" y="1866513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50" name="TextBox 249"/>
            <p:cNvSpPr txBox="1"/>
            <p:nvPr/>
          </p:nvSpPr>
          <p:spPr>
            <a:xfrm>
              <a:off x="3565602" y="23211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51" name="TextBox 250"/>
            <p:cNvSpPr txBox="1"/>
            <p:nvPr/>
          </p:nvSpPr>
          <p:spPr>
            <a:xfrm>
              <a:off x="3053305" y="13258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rgbClr val="E62154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52" name="TextBox 251"/>
            <p:cNvSpPr txBox="1"/>
            <p:nvPr/>
          </p:nvSpPr>
          <p:spPr>
            <a:xfrm>
              <a:off x="2694646" y="767236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53" name="TextBox 252"/>
            <p:cNvSpPr txBox="1"/>
            <p:nvPr/>
          </p:nvSpPr>
          <p:spPr>
            <a:xfrm>
              <a:off x="1552615" y="169360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54" name="TextBox 253"/>
            <p:cNvSpPr txBox="1"/>
            <p:nvPr/>
          </p:nvSpPr>
          <p:spPr>
            <a:xfrm>
              <a:off x="1352831" y="109908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55" name="TextBox 254"/>
            <p:cNvSpPr txBox="1"/>
            <p:nvPr/>
          </p:nvSpPr>
          <p:spPr>
            <a:xfrm>
              <a:off x="823009" y="1923112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56" name="TextBox 255"/>
            <p:cNvSpPr txBox="1"/>
            <p:nvPr/>
          </p:nvSpPr>
          <p:spPr>
            <a:xfrm>
              <a:off x="1794419" y="13209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  <p:sp>
        <p:nvSpPr>
          <p:cNvPr id="257" name="직사각형 256"/>
          <p:cNvSpPr/>
          <p:nvPr/>
        </p:nvSpPr>
        <p:spPr>
          <a:xfrm>
            <a:off x="4058047" y="1591261"/>
            <a:ext cx="1610734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err="1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Deque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: [</a:t>
            </a:r>
            <a:r>
              <a:rPr lang="en-US" altLang="ko-KR" sz="1400" dirty="0" smtClean="0">
                <a:solidFill>
                  <a:srgbClr val="E62154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I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]</a:t>
            </a:r>
            <a:endParaRPr lang="ko-KR" altLang="en-US" sz="1400" dirty="0">
              <a:solidFill>
                <a:srgbClr val="1D75E5"/>
              </a:solidFill>
              <a:latin typeface="삼성긴고딕OTF Light" panose="020B0600000101010101" pitchFamily="34" charset="-127"/>
              <a:ea typeface="삼성긴고딕OTF Light" panose="020B0600000101010101" pitchFamily="34" charset="-127"/>
            </a:endParaRPr>
          </a:p>
        </p:txBody>
      </p:sp>
      <p:grpSp>
        <p:nvGrpSpPr>
          <p:cNvPr id="258" name="그룹 257"/>
          <p:cNvGrpSpPr/>
          <p:nvPr/>
        </p:nvGrpSpPr>
        <p:grpSpPr>
          <a:xfrm>
            <a:off x="268781" y="4126605"/>
            <a:ext cx="3510950" cy="2700625"/>
            <a:chOff x="823009" y="767236"/>
            <a:chExt cx="3510950" cy="2700625"/>
          </a:xfrm>
        </p:grpSpPr>
        <p:sp>
          <p:nvSpPr>
            <p:cNvPr id="259" name="타원 258"/>
            <p:cNvSpPr/>
            <p:nvPr/>
          </p:nvSpPr>
          <p:spPr>
            <a:xfrm>
              <a:off x="2344036" y="2993776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A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260" name="타원 259"/>
            <p:cNvSpPr/>
            <p:nvPr/>
          </p:nvSpPr>
          <p:spPr>
            <a:xfrm>
              <a:off x="1866856" y="2088053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B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261" name="타원 260"/>
            <p:cNvSpPr/>
            <p:nvPr/>
          </p:nvSpPr>
          <p:spPr>
            <a:xfrm>
              <a:off x="3944117" y="2852805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D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262" name="직선 연결선 261"/>
            <p:cNvCxnSpPr>
              <a:stCxn id="259" idx="6"/>
              <a:endCxn id="261" idx="3"/>
            </p:cNvCxnSpPr>
            <p:nvPr/>
          </p:nvCxnSpPr>
          <p:spPr>
            <a:xfrm flipV="1">
              <a:off x="2704036" y="3160084"/>
              <a:ext cx="1292802" cy="13692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직선 연결선 262"/>
            <p:cNvCxnSpPr>
              <a:stCxn id="259" idx="0"/>
              <a:endCxn id="260" idx="5"/>
            </p:cNvCxnSpPr>
            <p:nvPr/>
          </p:nvCxnSpPr>
          <p:spPr>
            <a:xfrm flipH="1" flipV="1">
              <a:off x="2174135" y="2395332"/>
              <a:ext cx="349901" cy="59844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4" name="타원 263"/>
            <p:cNvSpPr/>
            <p:nvPr/>
          </p:nvSpPr>
          <p:spPr>
            <a:xfrm>
              <a:off x="976862" y="1517314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I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265" name="직선 연결선 264"/>
            <p:cNvCxnSpPr>
              <a:stCxn id="266" idx="0"/>
              <a:endCxn id="264" idx="4"/>
            </p:cNvCxnSpPr>
            <p:nvPr/>
          </p:nvCxnSpPr>
          <p:spPr>
            <a:xfrm flipV="1">
              <a:off x="1156862" y="1877314"/>
              <a:ext cx="0" cy="401405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6" name="타원 265"/>
            <p:cNvSpPr/>
            <p:nvPr/>
          </p:nvSpPr>
          <p:spPr>
            <a:xfrm>
              <a:off x="976862" y="2278719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G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267" name="직선 연결선 266"/>
            <p:cNvCxnSpPr>
              <a:stCxn id="266" idx="5"/>
              <a:endCxn id="259" idx="2"/>
            </p:cNvCxnSpPr>
            <p:nvPr/>
          </p:nvCxnSpPr>
          <p:spPr>
            <a:xfrm>
              <a:off x="1284141" y="2585998"/>
              <a:ext cx="1059895" cy="587778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8" name="타원 267"/>
            <p:cNvSpPr/>
            <p:nvPr/>
          </p:nvSpPr>
          <p:spPr>
            <a:xfrm>
              <a:off x="2164036" y="1517314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H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269" name="직선 연결선 268"/>
            <p:cNvCxnSpPr>
              <a:stCxn id="264" idx="6"/>
              <a:endCxn id="268" idx="2"/>
            </p:cNvCxnSpPr>
            <p:nvPr/>
          </p:nvCxnSpPr>
          <p:spPr>
            <a:xfrm>
              <a:off x="1336862" y="1697314"/>
              <a:ext cx="827174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0" name="타원 269"/>
            <p:cNvSpPr/>
            <p:nvPr/>
          </p:nvSpPr>
          <p:spPr>
            <a:xfrm>
              <a:off x="3055324" y="1997861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F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271" name="타원 270"/>
            <p:cNvSpPr/>
            <p:nvPr/>
          </p:nvSpPr>
          <p:spPr>
            <a:xfrm>
              <a:off x="1866856" y="881002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C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272" name="타원 271"/>
            <p:cNvSpPr/>
            <p:nvPr/>
          </p:nvSpPr>
          <p:spPr>
            <a:xfrm>
              <a:off x="3586612" y="881002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E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273" name="직선 연결선 272"/>
            <p:cNvCxnSpPr>
              <a:stCxn id="264" idx="7"/>
              <a:endCxn id="271" idx="3"/>
            </p:cNvCxnSpPr>
            <p:nvPr/>
          </p:nvCxnSpPr>
          <p:spPr>
            <a:xfrm flipV="1">
              <a:off x="1284141" y="1188281"/>
              <a:ext cx="635436" cy="38175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직선 연결선 273"/>
            <p:cNvCxnSpPr>
              <a:stCxn id="271" idx="6"/>
              <a:endCxn id="272" idx="2"/>
            </p:cNvCxnSpPr>
            <p:nvPr/>
          </p:nvCxnSpPr>
          <p:spPr>
            <a:xfrm>
              <a:off x="2226856" y="1061002"/>
              <a:ext cx="1359756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직선 연결선 275"/>
            <p:cNvCxnSpPr>
              <a:stCxn id="268" idx="7"/>
              <a:endCxn id="272" idx="3"/>
            </p:cNvCxnSpPr>
            <p:nvPr/>
          </p:nvCxnSpPr>
          <p:spPr>
            <a:xfrm flipV="1">
              <a:off x="2471315" y="1188281"/>
              <a:ext cx="1168018" cy="38175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직선 연결선 276"/>
            <p:cNvCxnSpPr>
              <a:stCxn id="268" idx="6"/>
              <a:endCxn id="270" idx="1"/>
            </p:cNvCxnSpPr>
            <p:nvPr/>
          </p:nvCxnSpPr>
          <p:spPr>
            <a:xfrm>
              <a:off x="2524036" y="1697314"/>
              <a:ext cx="584009" cy="353268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직선 연결선 277"/>
            <p:cNvCxnSpPr>
              <a:stCxn id="261" idx="1"/>
              <a:endCxn id="270" idx="5"/>
            </p:cNvCxnSpPr>
            <p:nvPr/>
          </p:nvCxnSpPr>
          <p:spPr>
            <a:xfrm flipH="1" flipV="1">
              <a:off x="3362603" y="2305140"/>
              <a:ext cx="634235" cy="600386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직선 연결선 278"/>
            <p:cNvCxnSpPr>
              <a:stCxn id="261" idx="0"/>
              <a:endCxn id="272" idx="5"/>
            </p:cNvCxnSpPr>
            <p:nvPr/>
          </p:nvCxnSpPr>
          <p:spPr>
            <a:xfrm flipH="1" flipV="1">
              <a:off x="3893891" y="1188281"/>
              <a:ext cx="230226" cy="166452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직선 연결선 279"/>
            <p:cNvCxnSpPr>
              <a:stCxn id="260" idx="0"/>
              <a:endCxn id="271" idx="4"/>
            </p:cNvCxnSpPr>
            <p:nvPr/>
          </p:nvCxnSpPr>
          <p:spPr>
            <a:xfrm flipV="1">
              <a:off x="2046856" y="1241002"/>
              <a:ext cx="0" cy="847051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직선 연결선 280"/>
            <p:cNvCxnSpPr>
              <a:stCxn id="261" idx="2"/>
              <a:endCxn id="260" idx="6"/>
            </p:cNvCxnSpPr>
            <p:nvPr/>
          </p:nvCxnSpPr>
          <p:spPr>
            <a:xfrm flipH="1" flipV="1">
              <a:off x="2226856" y="2268053"/>
              <a:ext cx="1717261" cy="764752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2" name="TextBox 281"/>
            <p:cNvSpPr txBox="1"/>
            <p:nvPr/>
          </p:nvSpPr>
          <p:spPr>
            <a:xfrm>
              <a:off x="1466803" y="2852805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83" name="TextBox 282"/>
            <p:cNvSpPr txBox="1"/>
            <p:nvPr/>
          </p:nvSpPr>
          <p:spPr>
            <a:xfrm>
              <a:off x="3251179" y="316008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84" name="TextBox 283"/>
            <p:cNvSpPr txBox="1"/>
            <p:nvPr/>
          </p:nvSpPr>
          <p:spPr>
            <a:xfrm>
              <a:off x="2027195" y="260303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85" name="TextBox 284"/>
            <p:cNvSpPr txBox="1"/>
            <p:nvPr/>
          </p:nvSpPr>
          <p:spPr>
            <a:xfrm>
              <a:off x="3108045" y="2465763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cxnSp>
          <p:nvCxnSpPr>
            <p:cNvPr id="286" name="직선 연결선 285"/>
            <p:cNvCxnSpPr>
              <a:stCxn id="270" idx="3"/>
              <a:endCxn id="259" idx="7"/>
            </p:cNvCxnSpPr>
            <p:nvPr/>
          </p:nvCxnSpPr>
          <p:spPr>
            <a:xfrm flipH="1">
              <a:off x="2651315" y="2305140"/>
              <a:ext cx="456730" cy="741357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7" name="TextBox 286"/>
            <p:cNvSpPr txBox="1"/>
            <p:nvPr/>
          </p:nvSpPr>
          <p:spPr>
            <a:xfrm>
              <a:off x="2732219" y="269455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88" name="TextBox 287"/>
            <p:cNvSpPr txBox="1"/>
            <p:nvPr/>
          </p:nvSpPr>
          <p:spPr>
            <a:xfrm>
              <a:off x="2585542" y="1873948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89" name="TextBox 288"/>
            <p:cNvSpPr txBox="1"/>
            <p:nvPr/>
          </p:nvSpPr>
          <p:spPr>
            <a:xfrm>
              <a:off x="4005670" y="1866513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90" name="TextBox 289"/>
            <p:cNvSpPr txBox="1"/>
            <p:nvPr/>
          </p:nvSpPr>
          <p:spPr>
            <a:xfrm>
              <a:off x="3565602" y="23211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91" name="TextBox 290"/>
            <p:cNvSpPr txBox="1"/>
            <p:nvPr/>
          </p:nvSpPr>
          <p:spPr>
            <a:xfrm>
              <a:off x="3053305" y="13258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92" name="TextBox 291"/>
            <p:cNvSpPr txBox="1"/>
            <p:nvPr/>
          </p:nvSpPr>
          <p:spPr>
            <a:xfrm>
              <a:off x="2694646" y="767236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93" name="TextBox 292"/>
            <p:cNvSpPr txBox="1"/>
            <p:nvPr/>
          </p:nvSpPr>
          <p:spPr>
            <a:xfrm>
              <a:off x="1552615" y="169360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94" name="TextBox 293"/>
            <p:cNvSpPr txBox="1"/>
            <p:nvPr/>
          </p:nvSpPr>
          <p:spPr>
            <a:xfrm>
              <a:off x="1352831" y="109908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95" name="TextBox 294"/>
            <p:cNvSpPr txBox="1"/>
            <p:nvPr/>
          </p:nvSpPr>
          <p:spPr>
            <a:xfrm>
              <a:off x="823009" y="1923112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96" name="TextBox 295"/>
            <p:cNvSpPr txBox="1"/>
            <p:nvPr/>
          </p:nvSpPr>
          <p:spPr>
            <a:xfrm>
              <a:off x="1794419" y="13209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  <p:sp>
        <p:nvSpPr>
          <p:cNvPr id="297" name="직사각형 296"/>
          <p:cNvSpPr/>
          <p:nvPr/>
        </p:nvSpPr>
        <p:spPr>
          <a:xfrm>
            <a:off x="4058047" y="4988143"/>
            <a:ext cx="1610734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err="1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Deque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: []</a:t>
            </a:r>
            <a:endParaRPr lang="ko-KR" altLang="en-US" sz="1400" dirty="0">
              <a:solidFill>
                <a:srgbClr val="1D75E5"/>
              </a:solidFill>
              <a:latin typeface="삼성긴고딕OTF Light" panose="020B0600000101010101" pitchFamily="34" charset="-127"/>
              <a:ea typeface="삼성긴고딕OTF Light" panose="020B0600000101010101" pitchFamily="34" charset="-127"/>
            </a:endParaRPr>
          </a:p>
        </p:txBody>
      </p:sp>
      <p:graphicFrame>
        <p:nvGraphicFramePr>
          <p:cNvPr id="298" name="표 2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8874446"/>
              </p:ext>
            </p:extLst>
          </p:nvPr>
        </p:nvGraphicFramePr>
        <p:xfrm>
          <a:off x="6698725" y="139086"/>
          <a:ext cx="5400000" cy="57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20864839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0594558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9846075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8654611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73267050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91691550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6979579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7150703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19714066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83849774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정점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F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G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H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I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756114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거리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E62154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b="1" dirty="0">
                        <a:solidFill>
                          <a:srgbClr val="E62154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0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5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0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5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5879189"/>
                  </a:ext>
                </a:extLst>
              </a:tr>
            </a:tbl>
          </a:graphicData>
        </a:graphic>
      </p:graphicFrame>
      <p:grpSp>
        <p:nvGrpSpPr>
          <p:cNvPr id="299" name="그룹 298"/>
          <p:cNvGrpSpPr/>
          <p:nvPr/>
        </p:nvGrpSpPr>
        <p:grpSpPr>
          <a:xfrm>
            <a:off x="6698725" y="729723"/>
            <a:ext cx="3510950" cy="2700625"/>
            <a:chOff x="823009" y="767236"/>
            <a:chExt cx="3510950" cy="2700625"/>
          </a:xfrm>
        </p:grpSpPr>
        <p:sp>
          <p:nvSpPr>
            <p:cNvPr id="300" name="타원 299"/>
            <p:cNvSpPr/>
            <p:nvPr/>
          </p:nvSpPr>
          <p:spPr>
            <a:xfrm>
              <a:off x="2344036" y="2993776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A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301" name="타원 300"/>
            <p:cNvSpPr/>
            <p:nvPr/>
          </p:nvSpPr>
          <p:spPr>
            <a:xfrm>
              <a:off x="1866856" y="2088053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B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302" name="타원 301"/>
            <p:cNvSpPr/>
            <p:nvPr/>
          </p:nvSpPr>
          <p:spPr>
            <a:xfrm>
              <a:off x="3944117" y="2852805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D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303" name="직선 연결선 302"/>
            <p:cNvCxnSpPr>
              <a:stCxn id="300" idx="6"/>
              <a:endCxn id="302" idx="3"/>
            </p:cNvCxnSpPr>
            <p:nvPr/>
          </p:nvCxnSpPr>
          <p:spPr>
            <a:xfrm flipV="1">
              <a:off x="2704036" y="3160084"/>
              <a:ext cx="1292802" cy="13692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직선 연결선 303"/>
            <p:cNvCxnSpPr>
              <a:stCxn id="300" idx="0"/>
              <a:endCxn id="301" idx="5"/>
            </p:cNvCxnSpPr>
            <p:nvPr/>
          </p:nvCxnSpPr>
          <p:spPr>
            <a:xfrm flipH="1" flipV="1">
              <a:off x="2174135" y="2395332"/>
              <a:ext cx="349901" cy="59844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5" name="타원 304"/>
            <p:cNvSpPr/>
            <p:nvPr/>
          </p:nvSpPr>
          <p:spPr>
            <a:xfrm>
              <a:off x="976862" y="1517314"/>
              <a:ext cx="360000" cy="360000"/>
            </a:xfrm>
            <a:prstGeom prst="ellipse">
              <a:avLst/>
            </a:prstGeom>
            <a:solidFill>
              <a:srgbClr val="E62154"/>
            </a:solidFill>
            <a:ln>
              <a:solidFill>
                <a:srgbClr val="E621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I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306" name="직선 연결선 305"/>
            <p:cNvCxnSpPr>
              <a:stCxn id="307" idx="0"/>
              <a:endCxn id="305" idx="4"/>
            </p:cNvCxnSpPr>
            <p:nvPr/>
          </p:nvCxnSpPr>
          <p:spPr>
            <a:xfrm flipV="1">
              <a:off x="1156862" y="1877314"/>
              <a:ext cx="0" cy="401405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7" name="타원 306"/>
            <p:cNvSpPr/>
            <p:nvPr/>
          </p:nvSpPr>
          <p:spPr>
            <a:xfrm>
              <a:off x="976862" y="2278719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G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308" name="직선 연결선 307"/>
            <p:cNvCxnSpPr>
              <a:stCxn id="307" idx="5"/>
              <a:endCxn id="300" idx="2"/>
            </p:cNvCxnSpPr>
            <p:nvPr/>
          </p:nvCxnSpPr>
          <p:spPr>
            <a:xfrm>
              <a:off x="1284141" y="2585998"/>
              <a:ext cx="1059895" cy="587778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9" name="타원 308"/>
            <p:cNvSpPr/>
            <p:nvPr/>
          </p:nvSpPr>
          <p:spPr>
            <a:xfrm>
              <a:off x="2164036" y="1517314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H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310" name="직선 연결선 309"/>
            <p:cNvCxnSpPr>
              <a:stCxn id="305" idx="6"/>
              <a:endCxn id="309" idx="2"/>
            </p:cNvCxnSpPr>
            <p:nvPr/>
          </p:nvCxnSpPr>
          <p:spPr>
            <a:xfrm>
              <a:off x="1336862" y="1697314"/>
              <a:ext cx="827174" cy="0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1" name="타원 310"/>
            <p:cNvSpPr/>
            <p:nvPr/>
          </p:nvSpPr>
          <p:spPr>
            <a:xfrm>
              <a:off x="3055324" y="1997861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F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312" name="타원 311"/>
            <p:cNvSpPr/>
            <p:nvPr/>
          </p:nvSpPr>
          <p:spPr>
            <a:xfrm>
              <a:off x="1866856" y="881002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C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313" name="타원 312"/>
            <p:cNvSpPr/>
            <p:nvPr/>
          </p:nvSpPr>
          <p:spPr>
            <a:xfrm>
              <a:off x="3586612" y="881002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E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314" name="직선 연결선 313"/>
            <p:cNvCxnSpPr>
              <a:stCxn id="305" idx="7"/>
              <a:endCxn id="312" idx="3"/>
            </p:cNvCxnSpPr>
            <p:nvPr/>
          </p:nvCxnSpPr>
          <p:spPr>
            <a:xfrm flipV="1">
              <a:off x="1284141" y="1188281"/>
              <a:ext cx="635436" cy="381754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5" name="직선 연결선 454"/>
            <p:cNvCxnSpPr>
              <a:stCxn id="312" idx="6"/>
              <a:endCxn id="313" idx="2"/>
            </p:cNvCxnSpPr>
            <p:nvPr/>
          </p:nvCxnSpPr>
          <p:spPr>
            <a:xfrm>
              <a:off x="2226856" y="1061002"/>
              <a:ext cx="1359756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6" name="직선 연결선 455"/>
            <p:cNvCxnSpPr>
              <a:stCxn id="309" idx="7"/>
              <a:endCxn id="313" idx="3"/>
            </p:cNvCxnSpPr>
            <p:nvPr/>
          </p:nvCxnSpPr>
          <p:spPr>
            <a:xfrm flipV="1">
              <a:off x="2471315" y="1188281"/>
              <a:ext cx="1168018" cy="38175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7" name="직선 연결선 456"/>
            <p:cNvCxnSpPr>
              <a:stCxn id="309" idx="6"/>
              <a:endCxn id="311" idx="1"/>
            </p:cNvCxnSpPr>
            <p:nvPr/>
          </p:nvCxnSpPr>
          <p:spPr>
            <a:xfrm>
              <a:off x="2524036" y="1697314"/>
              <a:ext cx="584009" cy="353268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8" name="직선 연결선 457"/>
            <p:cNvCxnSpPr>
              <a:stCxn id="302" idx="1"/>
              <a:endCxn id="311" idx="5"/>
            </p:cNvCxnSpPr>
            <p:nvPr/>
          </p:nvCxnSpPr>
          <p:spPr>
            <a:xfrm flipH="1" flipV="1">
              <a:off x="3362603" y="2305140"/>
              <a:ext cx="634235" cy="600386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9" name="직선 연결선 458"/>
            <p:cNvCxnSpPr>
              <a:stCxn id="302" idx="0"/>
              <a:endCxn id="313" idx="5"/>
            </p:cNvCxnSpPr>
            <p:nvPr/>
          </p:nvCxnSpPr>
          <p:spPr>
            <a:xfrm flipH="1" flipV="1">
              <a:off x="3893891" y="1188281"/>
              <a:ext cx="230226" cy="166452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0" name="직선 연결선 459"/>
            <p:cNvCxnSpPr>
              <a:stCxn id="301" idx="0"/>
              <a:endCxn id="312" idx="4"/>
            </p:cNvCxnSpPr>
            <p:nvPr/>
          </p:nvCxnSpPr>
          <p:spPr>
            <a:xfrm flipV="1">
              <a:off x="2046856" y="1241002"/>
              <a:ext cx="0" cy="847051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1" name="직선 연결선 460"/>
            <p:cNvCxnSpPr>
              <a:stCxn id="302" idx="2"/>
              <a:endCxn id="301" idx="6"/>
            </p:cNvCxnSpPr>
            <p:nvPr/>
          </p:nvCxnSpPr>
          <p:spPr>
            <a:xfrm flipH="1" flipV="1">
              <a:off x="2226856" y="2268053"/>
              <a:ext cx="1717261" cy="764752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2" name="TextBox 461"/>
            <p:cNvSpPr txBox="1"/>
            <p:nvPr/>
          </p:nvSpPr>
          <p:spPr>
            <a:xfrm>
              <a:off x="1466803" y="2852805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63" name="TextBox 462"/>
            <p:cNvSpPr txBox="1"/>
            <p:nvPr/>
          </p:nvSpPr>
          <p:spPr>
            <a:xfrm>
              <a:off x="3251179" y="316008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64" name="TextBox 463"/>
            <p:cNvSpPr txBox="1"/>
            <p:nvPr/>
          </p:nvSpPr>
          <p:spPr>
            <a:xfrm>
              <a:off x="2027195" y="260303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65" name="TextBox 464"/>
            <p:cNvSpPr txBox="1"/>
            <p:nvPr/>
          </p:nvSpPr>
          <p:spPr>
            <a:xfrm>
              <a:off x="3108045" y="2465763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cxnSp>
          <p:nvCxnSpPr>
            <p:cNvPr id="466" name="직선 연결선 465"/>
            <p:cNvCxnSpPr>
              <a:stCxn id="311" idx="3"/>
              <a:endCxn id="300" idx="7"/>
            </p:cNvCxnSpPr>
            <p:nvPr/>
          </p:nvCxnSpPr>
          <p:spPr>
            <a:xfrm flipH="1">
              <a:off x="2651315" y="2305140"/>
              <a:ext cx="456730" cy="741357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7" name="TextBox 466"/>
            <p:cNvSpPr txBox="1"/>
            <p:nvPr/>
          </p:nvSpPr>
          <p:spPr>
            <a:xfrm>
              <a:off x="2732219" y="269455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68" name="TextBox 467"/>
            <p:cNvSpPr txBox="1"/>
            <p:nvPr/>
          </p:nvSpPr>
          <p:spPr>
            <a:xfrm>
              <a:off x="2585542" y="1873948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69" name="TextBox 468"/>
            <p:cNvSpPr txBox="1"/>
            <p:nvPr/>
          </p:nvSpPr>
          <p:spPr>
            <a:xfrm>
              <a:off x="4005670" y="1866513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70" name="TextBox 469"/>
            <p:cNvSpPr txBox="1"/>
            <p:nvPr/>
          </p:nvSpPr>
          <p:spPr>
            <a:xfrm>
              <a:off x="3565602" y="23211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71" name="TextBox 470"/>
            <p:cNvSpPr txBox="1"/>
            <p:nvPr/>
          </p:nvSpPr>
          <p:spPr>
            <a:xfrm>
              <a:off x="3053305" y="13258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72" name="TextBox 471"/>
            <p:cNvSpPr txBox="1"/>
            <p:nvPr/>
          </p:nvSpPr>
          <p:spPr>
            <a:xfrm>
              <a:off x="2694646" y="767236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73" name="TextBox 472"/>
            <p:cNvSpPr txBox="1"/>
            <p:nvPr/>
          </p:nvSpPr>
          <p:spPr>
            <a:xfrm>
              <a:off x="1552615" y="169360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74" name="TextBox 473"/>
            <p:cNvSpPr txBox="1"/>
            <p:nvPr/>
          </p:nvSpPr>
          <p:spPr>
            <a:xfrm>
              <a:off x="1352831" y="109908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rgbClr val="E62154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75" name="TextBox 474"/>
            <p:cNvSpPr txBox="1"/>
            <p:nvPr/>
          </p:nvSpPr>
          <p:spPr>
            <a:xfrm>
              <a:off x="823009" y="1923112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rgbClr val="E62154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76" name="TextBox 475"/>
            <p:cNvSpPr txBox="1"/>
            <p:nvPr/>
          </p:nvSpPr>
          <p:spPr>
            <a:xfrm>
              <a:off x="1794419" y="13209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  <p:sp>
        <p:nvSpPr>
          <p:cNvPr id="477" name="직사각형 476"/>
          <p:cNvSpPr/>
          <p:nvPr/>
        </p:nvSpPr>
        <p:spPr>
          <a:xfrm>
            <a:off x="10487991" y="1591261"/>
            <a:ext cx="1610734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err="1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Deque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: []</a:t>
            </a:r>
            <a:endParaRPr lang="ko-KR" altLang="en-US" sz="1400" dirty="0">
              <a:solidFill>
                <a:srgbClr val="1D75E5"/>
              </a:solidFill>
              <a:latin typeface="삼성긴고딕OTF Light" panose="020B0600000101010101" pitchFamily="34" charset="-127"/>
              <a:ea typeface="삼성긴고딕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67141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2697554" y="1295162"/>
            <a:ext cx="648000" cy="648000"/>
          </a:xfrm>
          <a:prstGeom prst="ellipse">
            <a:avLst/>
          </a:prstGeom>
          <a:solidFill>
            <a:srgbClr val="1D75E5"/>
          </a:solidFill>
          <a:ln>
            <a:solidFill>
              <a:srgbClr val="1D75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root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1401554" y="2191978"/>
            <a:ext cx="648000" cy="648000"/>
          </a:xfrm>
          <a:prstGeom prst="ellipse">
            <a:avLst/>
          </a:prstGeom>
          <a:solidFill>
            <a:srgbClr val="E62154"/>
          </a:solidFill>
          <a:ln>
            <a:solidFill>
              <a:srgbClr val="E621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b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6" name="타원 5"/>
          <p:cNvSpPr/>
          <p:nvPr/>
        </p:nvSpPr>
        <p:spPr>
          <a:xfrm>
            <a:off x="3993554" y="2191978"/>
            <a:ext cx="648000" cy="648000"/>
          </a:xfrm>
          <a:prstGeom prst="ellipse">
            <a:avLst/>
          </a:prstGeom>
          <a:solidFill>
            <a:srgbClr val="E62154"/>
          </a:solidFill>
          <a:ln>
            <a:solidFill>
              <a:srgbClr val="E621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d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1401554" y="3282224"/>
            <a:ext cx="648000" cy="648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a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3993554" y="3282224"/>
            <a:ext cx="648000" cy="648000"/>
          </a:xfrm>
          <a:prstGeom prst="ellipse">
            <a:avLst/>
          </a:prstGeom>
          <a:solidFill>
            <a:srgbClr val="15D3B2"/>
          </a:solidFill>
          <a:ln>
            <a:solidFill>
              <a:srgbClr val="15D3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o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28340" y="582459"/>
            <a:ext cx="4586428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[“bar”, “bag”, “bark”, “dog”, “do”, “door”]</a:t>
            </a:r>
            <a:endParaRPr lang="ko-KR" altLang="en-US" dirty="0">
              <a:solidFill>
                <a:srgbClr val="1D75E5"/>
              </a:solidFill>
              <a:latin typeface="삼성긴고딕OTF Regular" panose="020B0600000101010101" pitchFamily="34" charset="-127"/>
              <a:ea typeface="삼성긴고딕OTF Regular" panose="020B0600000101010101" pitchFamily="34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753554" y="4372470"/>
            <a:ext cx="648000" cy="648000"/>
          </a:xfrm>
          <a:prstGeom prst="ellipse">
            <a:avLst/>
          </a:prstGeom>
          <a:solidFill>
            <a:srgbClr val="15D3B2"/>
          </a:solidFill>
          <a:ln>
            <a:solidFill>
              <a:srgbClr val="15D3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r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2049554" y="4372470"/>
            <a:ext cx="648000" cy="648000"/>
          </a:xfrm>
          <a:prstGeom prst="ellipse">
            <a:avLst/>
          </a:prstGeom>
          <a:solidFill>
            <a:srgbClr val="15D3B2"/>
          </a:solidFill>
          <a:ln>
            <a:solidFill>
              <a:srgbClr val="15D3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g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753554" y="5462716"/>
            <a:ext cx="648000" cy="648000"/>
          </a:xfrm>
          <a:prstGeom prst="ellipse">
            <a:avLst/>
          </a:prstGeom>
          <a:solidFill>
            <a:srgbClr val="15D3B2"/>
          </a:solidFill>
          <a:ln>
            <a:solidFill>
              <a:srgbClr val="15D3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k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3345554" y="4372470"/>
            <a:ext cx="648000" cy="648000"/>
          </a:xfrm>
          <a:prstGeom prst="ellipse">
            <a:avLst/>
          </a:prstGeom>
          <a:solidFill>
            <a:srgbClr val="15D3B2"/>
          </a:solidFill>
          <a:ln>
            <a:solidFill>
              <a:srgbClr val="15D3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g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4641554" y="4372470"/>
            <a:ext cx="648000" cy="648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o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4641554" y="5462716"/>
            <a:ext cx="648000" cy="648000"/>
          </a:xfrm>
          <a:prstGeom prst="ellipse">
            <a:avLst/>
          </a:prstGeom>
          <a:solidFill>
            <a:srgbClr val="15D3B2"/>
          </a:solidFill>
          <a:ln>
            <a:solidFill>
              <a:srgbClr val="15D3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r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cxnSp>
        <p:nvCxnSpPr>
          <p:cNvPr id="16" name="직선 연결선 15"/>
          <p:cNvCxnSpPr>
            <a:stCxn id="5" idx="7"/>
            <a:endCxn id="4" idx="3"/>
          </p:cNvCxnSpPr>
          <p:nvPr/>
        </p:nvCxnSpPr>
        <p:spPr>
          <a:xfrm flipV="1">
            <a:off x="1954657" y="1848265"/>
            <a:ext cx="837794" cy="43861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>
            <a:stCxn id="6" idx="1"/>
            <a:endCxn id="4" idx="5"/>
          </p:cNvCxnSpPr>
          <p:nvPr/>
        </p:nvCxnSpPr>
        <p:spPr>
          <a:xfrm flipH="1" flipV="1">
            <a:off x="3250657" y="1848265"/>
            <a:ext cx="837794" cy="43861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>
            <a:stCxn id="5" idx="4"/>
            <a:endCxn id="7" idx="0"/>
          </p:cNvCxnSpPr>
          <p:nvPr/>
        </p:nvCxnSpPr>
        <p:spPr>
          <a:xfrm>
            <a:off x="1725554" y="2839978"/>
            <a:ext cx="0" cy="4422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>
            <a:stCxn id="6" idx="4"/>
            <a:endCxn id="8" idx="0"/>
          </p:cNvCxnSpPr>
          <p:nvPr/>
        </p:nvCxnSpPr>
        <p:spPr>
          <a:xfrm>
            <a:off x="4317554" y="2839978"/>
            <a:ext cx="0" cy="4422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>
            <a:stCxn id="7" idx="3"/>
            <a:endCxn id="10" idx="0"/>
          </p:cNvCxnSpPr>
          <p:nvPr/>
        </p:nvCxnSpPr>
        <p:spPr>
          <a:xfrm flipH="1">
            <a:off x="1077554" y="3835327"/>
            <a:ext cx="418897" cy="53714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>
            <a:stCxn id="7" idx="5"/>
            <a:endCxn id="11" idx="0"/>
          </p:cNvCxnSpPr>
          <p:nvPr/>
        </p:nvCxnSpPr>
        <p:spPr>
          <a:xfrm>
            <a:off x="1954657" y="3835327"/>
            <a:ext cx="418897" cy="53714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>
            <a:stCxn id="8" idx="3"/>
            <a:endCxn id="13" idx="0"/>
          </p:cNvCxnSpPr>
          <p:nvPr/>
        </p:nvCxnSpPr>
        <p:spPr>
          <a:xfrm flipH="1">
            <a:off x="3669554" y="3835327"/>
            <a:ext cx="418897" cy="53714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>
            <a:stCxn id="8" idx="5"/>
            <a:endCxn id="14" idx="0"/>
          </p:cNvCxnSpPr>
          <p:nvPr/>
        </p:nvCxnSpPr>
        <p:spPr>
          <a:xfrm>
            <a:off x="4546657" y="3835327"/>
            <a:ext cx="418897" cy="53714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>
            <a:stCxn id="10" idx="4"/>
            <a:endCxn id="12" idx="0"/>
          </p:cNvCxnSpPr>
          <p:nvPr/>
        </p:nvCxnSpPr>
        <p:spPr>
          <a:xfrm>
            <a:off x="1077554" y="5020470"/>
            <a:ext cx="0" cy="4422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>
            <a:stCxn id="14" idx="4"/>
            <a:endCxn id="15" idx="0"/>
          </p:cNvCxnSpPr>
          <p:nvPr/>
        </p:nvCxnSpPr>
        <p:spPr>
          <a:xfrm>
            <a:off x="4965554" y="5020470"/>
            <a:ext cx="0" cy="4422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그룹 66"/>
          <p:cNvGrpSpPr/>
          <p:nvPr/>
        </p:nvGrpSpPr>
        <p:grpSpPr>
          <a:xfrm>
            <a:off x="5479851" y="1295162"/>
            <a:ext cx="2952000" cy="360000"/>
            <a:chOff x="5708451" y="1619162"/>
            <a:chExt cx="2952000" cy="360000"/>
          </a:xfrm>
        </p:grpSpPr>
        <p:sp>
          <p:nvSpPr>
            <p:cNvPr id="64" name="타원 63"/>
            <p:cNvSpPr/>
            <p:nvPr/>
          </p:nvSpPr>
          <p:spPr>
            <a:xfrm>
              <a:off x="5708451" y="1619162"/>
              <a:ext cx="360000" cy="360000"/>
            </a:xfrm>
            <a:prstGeom prst="ellipse">
              <a:avLst/>
            </a:prstGeom>
            <a:solidFill>
              <a:srgbClr val="1D75E5"/>
            </a:solidFill>
            <a:ln>
              <a:solidFill>
                <a:srgbClr val="1D75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6068451" y="1619162"/>
              <a:ext cx="2592000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tx1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rPr>
                <a:t>트라이</a:t>
              </a:r>
              <a:r>
                <a:rPr lang="en-US" altLang="ko-KR" sz="1400" dirty="0" smtClean="0">
                  <a:solidFill>
                    <a:schemeClr val="tx1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rPr>
                <a:t>(</a:t>
              </a:r>
              <a:r>
                <a:rPr lang="en-US" altLang="ko-KR" sz="1400" dirty="0" err="1" smtClean="0">
                  <a:solidFill>
                    <a:schemeClr val="tx1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rPr>
                <a:t>Trie</a:t>
              </a:r>
              <a:r>
                <a:rPr lang="en-US" altLang="ko-KR" sz="1400" dirty="0" smtClean="0">
                  <a:solidFill>
                    <a:schemeClr val="tx1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rPr>
                <a:t>)</a:t>
              </a:r>
              <a:r>
                <a:rPr lang="ko-KR" altLang="en-US" sz="1400" dirty="0" smtClean="0">
                  <a:solidFill>
                    <a:schemeClr val="tx1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rPr>
                <a:t>의 </a:t>
              </a:r>
              <a:r>
                <a:rPr lang="en-US" altLang="ko-KR" sz="1400" dirty="0" smtClean="0">
                  <a:solidFill>
                    <a:schemeClr val="tx1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rPr>
                <a:t>root</a:t>
              </a:r>
              <a:endParaRPr lang="ko-KR" altLang="en-US" sz="1400" dirty="0">
                <a:solidFill>
                  <a:srgbClr val="1D75E5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endParaRPr>
            </a:p>
          </p:txBody>
        </p:sp>
      </p:grpSp>
      <p:grpSp>
        <p:nvGrpSpPr>
          <p:cNvPr id="55" name="그룹 54"/>
          <p:cNvGrpSpPr/>
          <p:nvPr/>
        </p:nvGrpSpPr>
        <p:grpSpPr>
          <a:xfrm>
            <a:off x="5479851" y="1867010"/>
            <a:ext cx="3564000" cy="360000"/>
            <a:chOff x="407092" y="1517904"/>
            <a:chExt cx="3564000" cy="360000"/>
          </a:xfrm>
        </p:grpSpPr>
        <p:sp>
          <p:nvSpPr>
            <p:cNvPr id="62" name="타원 61"/>
            <p:cNvSpPr/>
            <p:nvPr/>
          </p:nvSpPr>
          <p:spPr>
            <a:xfrm>
              <a:off x="407092" y="1517904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767092" y="1517904"/>
              <a:ext cx="3204000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tx1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rPr>
                <a:t>단어의 끝</a:t>
              </a:r>
              <a:endParaRPr lang="ko-KR" altLang="en-US" sz="1400" dirty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endParaRPr>
            </a:p>
          </p:txBody>
        </p:sp>
      </p:grpSp>
      <p:grpSp>
        <p:nvGrpSpPr>
          <p:cNvPr id="66" name="그룹 65"/>
          <p:cNvGrpSpPr/>
          <p:nvPr/>
        </p:nvGrpSpPr>
        <p:grpSpPr>
          <a:xfrm>
            <a:off x="5479851" y="2438857"/>
            <a:ext cx="4024634" cy="360000"/>
            <a:chOff x="5708451" y="2622180"/>
            <a:chExt cx="4024634" cy="360000"/>
          </a:xfrm>
        </p:grpSpPr>
        <p:sp>
          <p:nvSpPr>
            <p:cNvPr id="58" name="타원 57"/>
            <p:cNvSpPr/>
            <p:nvPr/>
          </p:nvSpPr>
          <p:spPr>
            <a:xfrm>
              <a:off x="5708451" y="2622180"/>
              <a:ext cx="360000" cy="360000"/>
            </a:xfrm>
            <a:prstGeom prst="ellipse">
              <a:avLst/>
            </a:prstGeom>
            <a:solidFill>
              <a:srgbClr val="E621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6068451" y="2622180"/>
              <a:ext cx="3664634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tx1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rPr>
                <a:t>접두사</a:t>
              </a:r>
              <a:r>
                <a:rPr lang="en-US" altLang="ko-KR" sz="1400" dirty="0" smtClean="0">
                  <a:solidFill>
                    <a:schemeClr val="tx1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rPr>
                <a:t>(prefix)</a:t>
              </a:r>
              <a:br>
                <a:rPr lang="en-US" altLang="ko-KR" sz="1400" dirty="0" smtClean="0">
                  <a:solidFill>
                    <a:schemeClr val="tx1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rPr>
              </a:br>
              <a:r>
                <a:rPr lang="en-US" altLang="ko-KR" sz="1400" dirty="0" smtClean="0">
                  <a:solidFill>
                    <a:srgbClr val="FF0000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rPr>
                <a:t>(</a:t>
              </a:r>
              <a:r>
                <a:rPr lang="ko-KR" altLang="en-US" sz="1400" dirty="0" smtClean="0">
                  <a:solidFill>
                    <a:srgbClr val="FF0000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rPr>
                <a:t>경우에 따라</a:t>
              </a:r>
              <a:r>
                <a:rPr lang="en-US" altLang="ko-KR" sz="1400" dirty="0" smtClean="0">
                  <a:solidFill>
                    <a:srgbClr val="FF0000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rPr>
                <a:t>, </a:t>
              </a:r>
              <a:r>
                <a:rPr lang="ko-KR" altLang="en-US" sz="1400" dirty="0" smtClean="0">
                  <a:solidFill>
                    <a:srgbClr val="FF0000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rPr>
                <a:t>단어 자체가 접두사가 되기도 함</a:t>
              </a:r>
              <a:r>
                <a:rPr lang="en-US" altLang="ko-KR" sz="1400" dirty="0" smtClean="0">
                  <a:solidFill>
                    <a:srgbClr val="FF0000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rPr>
                <a:t>)</a:t>
              </a:r>
              <a:endParaRPr lang="ko-KR" altLang="en-US" sz="1400" dirty="0">
                <a:solidFill>
                  <a:srgbClr val="FF0000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47826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6119528"/>
              </p:ext>
            </p:extLst>
          </p:nvPr>
        </p:nvGraphicFramePr>
        <p:xfrm>
          <a:off x="267208" y="281477"/>
          <a:ext cx="4860000" cy="6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31354605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11708434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60660486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8985839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64464414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79737197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64456472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44562641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269891466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6251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E62154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rgbClr val="E62154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7579161"/>
                  </a:ext>
                </a:extLst>
              </a:tr>
            </a:tbl>
          </a:graphicData>
        </a:graphic>
      </p:graphicFrame>
      <p:sp>
        <p:nvSpPr>
          <p:cNvPr id="5" name="아래쪽 화살표 4"/>
          <p:cNvSpPr/>
          <p:nvPr/>
        </p:nvSpPr>
        <p:spPr>
          <a:xfrm rot="10800000">
            <a:off x="2578607" y="1024128"/>
            <a:ext cx="225551" cy="256032"/>
          </a:xfrm>
          <a:prstGeom prst="downArrow">
            <a:avLst/>
          </a:prstGeom>
          <a:solidFill>
            <a:srgbClr val="E6215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112264" y="1365406"/>
            <a:ext cx="1158236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불일치 발생</a:t>
            </a:r>
            <a:endParaRPr lang="ko-KR" altLang="en-US" sz="12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1608"/>
              </p:ext>
            </p:extLst>
          </p:nvPr>
        </p:nvGraphicFramePr>
        <p:xfrm>
          <a:off x="6393688" y="299042"/>
          <a:ext cx="4860000" cy="639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31354605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11708434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60660486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8985839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64464414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79737197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64456472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44562641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269891466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6251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endParaRPr lang="ko-KR" altLang="en-US" sz="16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E62154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rgbClr val="E62154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7579161"/>
                  </a:ext>
                </a:extLst>
              </a:tr>
            </a:tbl>
          </a:graphicData>
        </a:graphic>
      </p:graphicFrame>
      <p:sp>
        <p:nvSpPr>
          <p:cNvPr id="8" name="아래쪽 화살표 7"/>
          <p:cNvSpPr/>
          <p:nvPr/>
        </p:nvSpPr>
        <p:spPr>
          <a:xfrm rot="10800000">
            <a:off x="9220196" y="1024128"/>
            <a:ext cx="225551" cy="256032"/>
          </a:xfrm>
          <a:prstGeom prst="downArrow">
            <a:avLst/>
          </a:prstGeom>
          <a:solidFill>
            <a:srgbClr val="E6215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8753853" y="1365406"/>
            <a:ext cx="1158236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불일치 발생</a:t>
            </a:r>
            <a:endParaRPr lang="ko-KR" altLang="en-US" sz="12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0" name="아래쪽 화살표 9"/>
          <p:cNvSpPr/>
          <p:nvPr/>
        </p:nvSpPr>
        <p:spPr>
          <a:xfrm rot="10800000">
            <a:off x="7080500" y="1024128"/>
            <a:ext cx="225551" cy="256032"/>
          </a:xfrm>
          <a:prstGeom prst="downArrow">
            <a:avLst/>
          </a:prstGeom>
          <a:solidFill>
            <a:srgbClr val="15D3B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6614157" y="1365406"/>
            <a:ext cx="1158236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바로 다음부터 비교</a:t>
            </a:r>
            <a:endParaRPr lang="ko-KR" altLang="en-US" sz="1200" dirty="0">
              <a:solidFill>
                <a:srgbClr val="15D3B2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930208"/>
              </p:ext>
            </p:extLst>
          </p:nvPr>
        </p:nvGraphicFramePr>
        <p:xfrm>
          <a:off x="971808" y="2220005"/>
          <a:ext cx="9504000" cy="9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31354605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117084341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60660486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8985839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64464414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79737197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64456472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44562641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26989146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62661999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405544156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44263148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92690341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53753028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17950825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79105812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878088091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01390088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19456279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87482166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83455230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99397827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37165103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573598945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i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4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5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6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7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8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9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10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11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12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13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14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15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16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17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18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19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20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21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22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075537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S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e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6251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W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E62154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rgbClr val="E62154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7579161"/>
                  </a:ext>
                </a:extLst>
              </a:tr>
            </a:tbl>
          </a:graphicData>
        </a:graphic>
      </p:graphicFrame>
      <p:sp>
        <p:nvSpPr>
          <p:cNvPr id="13" name="아래쪽 화살표 12"/>
          <p:cNvSpPr/>
          <p:nvPr/>
        </p:nvSpPr>
        <p:spPr>
          <a:xfrm rot="10800000">
            <a:off x="2633984" y="3270504"/>
            <a:ext cx="225551" cy="256032"/>
          </a:xfrm>
          <a:prstGeom prst="downArrow">
            <a:avLst/>
          </a:prstGeom>
          <a:solidFill>
            <a:srgbClr val="E6215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167641" y="3611782"/>
            <a:ext cx="1158236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j = 3 </a:t>
            </a:r>
            <a:r>
              <a:rPr lang="ko-KR" altLang="en-US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에서</a:t>
            </a:r>
            <a:r>
              <a:rPr lang="en-US" altLang="ko-KR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/>
            </a:r>
            <a:br>
              <a:rPr lang="en-US" altLang="ko-KR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</a:br>
            <a:r>
              <a:rPr lang="ko-KR" altLang="en-US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불일치 발생</a:t>
            </a:r>
            <a:endParaRPr lang="ko-KR" altLang="en-US" sz="12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012446" y="4031559"/>
            <a:ext cx="3468626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dirty="0" smtClean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3</a:t>
            </a:r>
            <a:r>
              <a:rPr lang="ko-KR" altLang="en-US" sz="1200" dirty="0" smtClean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칸 건너뜀</a:t>
            </a:r>
            <a:r>
              <a:rPr lang="ko-KR" altLang="en-US" sz="1200" dirty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 </a:t>
            </a:r>
            <a:r>
              <a:rPr lang="ko-KR" altLang="en-US" sz="1200" dirty="0" smtClean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→ </a:t>
            </a:r>
            <a:r>
              <a:rPr lang="en-US" altLang="ko-KR" sz="1200" dirty="0" err="1" smtClean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i</a:t>
            </a:r>
            <a:r>
              <a:rPr lang="en-US" altLang="ko-KR" sz="1200" dirty="0" smtClean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 </a:t>
            </a:r>
            <a:r>
              <a:rPr lang="en-US" altLang="ko-KR" sz="1200" dirty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= 3</a:t>
            </a:r>
            <a:r>
              <a:rPr lang="ko-KR" altLang="en-US" sz="1200" dirty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으로 이동해서 </a:t>
            </a:r>
            <a:r>
              <a:rPr lang="ko-KR" altLang="en-US" sz="1200" dirty="0" smtClean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비교</a:t>
            </a:r>
            <a:endParaRPr lang="ko-KR" altLang="en-US" sz="1200" dirty="0">
              <a:solidFill>
                <a:srgbClr val="1D75E5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7102725"/>
              </p:ext>
            </p:extLst>
          </p:nvPr>
        </p:nvGraphicFramePr>
        <p:xfrm>
          <a:off x="971808" y="4628837"/>
          <a:ext cx="9504000" cy="9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31354605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117084341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60660486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8985839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64464414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79737197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64456472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44562641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26989146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62661999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405544156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44263148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92690341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53753028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17950825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79105812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878088091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01390088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19456279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87482166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83455230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99397827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37165103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573598945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i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4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5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6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7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8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9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10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11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12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13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14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15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16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17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18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19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20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21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22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075537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S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e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6251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W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6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6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6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rgbClr val="E62154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rgbClr val="E62154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7579161"/>
                  </a:ext>
                </a:extLst>
              </a:tr>
            </a:tbl>
          </a:graphicData>
        </a:graphic>
      </p:graphicFrame>
      <p:sp>
        <p:nvSpPr>
          <p:cNvPr id="17" name="아래쪽 화살표 16"/>
          <p:cNvSpPr/>
          <p:nvPr/>
        </p:nvSpPr>
        <p:spPr>
          <a:xfrm rot="10800000">
            <a:off x="2652272" y="5679336"/>
            <a:ext cx="225551" cy="256032"/>
          </a:xfrm>
          <a:prstGeom prst="downArrow">
            <a:avLst/>
          </a:prstGeom>
          <a:solidFill>
            <a:srgbClr val="E6215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2185929" y="6020614"/>
            <a:ext cx="1158236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j = 0 </a:t>
            </a:r>
            <a:r>
              <a:rPr lang="ko-KR" altLang="en-US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에서</a:t>
            </a:r>
            <a:r>
              <a:rPr lang="en-US" altLang="ko-KR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/>
            </a:r>
            <a:br>
              <a:rPr lang="en-US" altLang="ko-KR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</a:br>
            <a:r>
              <a:rPr lang="ko-KR" altLang="en-US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불일치 발생</a:t>
            </a:r>
            <a:endParaRPr lang="ko-KR" altLang="en-US" sz="12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378206" y="6440391"/>
            <a:ext cx="2773682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dirty="0" smtClean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</a:t>
            </a:r>
            <a:r>
              <a:rPr lang="ko-KR" altLang="en-US" sz="1200" dirty="0" smtClean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칸 건너뜀</a:t>
            </a:r>
            <a:r>
              <a:rPr lang="ko-KR" altLang="en-US" sz="1200" dirty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 → </a:t>
            </a:r>
            <a:r>
              <a:rPr lang="en-US" altLang="ko-KR" sz="1200" dirty="0" err="1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i</a:t>
            </a:r>
            <a:r>
              <a:rPr lang="en-US" altLang="ko-KR" sz="1200" dirty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 = 4</a:t>
            </a:r>
            <a:r>
              <a:rPr lang="ko-KR" altLang="en-US" sz="1200" dirty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으로 이동해서 비교 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468888" y="2495074"/>
            <a:ext cx="502920" cy="4218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1 )</a:t>
            </a:r>
            <a:endParaRPr lang="ko-KR" altLang="en-US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68888" y="4903906"/>
            <a:ext cx="502920" cy="4218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2 )</a:t>
            </a:r>
            <a:endParaRPr lang="ko-KR" altLang="en-US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0484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5015314"/>
              </p:ext>
            </p:extLst>
          </p:nvPr>
        </p:nvGraphicFramePr>
        <p:xfrm>
          <a:off x="1108456" y="221429"/>
          <a:ext cx="9504000" cy="9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31354605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117084341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60660486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8985839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64464414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79737197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64456472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44562641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26989146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62661999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405544156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44263148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92690341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53753028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17950825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79105812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878088091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01390088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19456279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87482166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83455230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99397827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37165103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573598945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i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4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5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6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7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8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9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10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11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12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13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14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15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16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17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18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19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20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21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22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075537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S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e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6251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W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6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6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6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6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E62154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rgbClr val="E62154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7579161"/>
                  </a:ext>
                </a:extLst>
              </a:tr>
            </a:tbl>
          </a:graphicData>
        </a:graphic>
      </p:graphicFrame>
      <p:sp>
        <p:nvSpPr>
          <p:cNvPr id="5" name="아래쪽 화살표 4"/>
          <p:cNvSpPr/>
          <p:nvPr/>
        </p:nvSpPr>
        <p:spPr>
          <a:xfrm rot="10800000">
            <a:off x="5559552" y="1271928"/>
            <a:ext cx="225551" cy="256032"/>
          </a:xfrm>
          <a:prstGeom prst="downArrow">
            <a:avLst/>
          </a:prstGeom>
          <a:solidFill>
            <a:srgbClr val="E6215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5093209" y="1613206"/>
            <a:ext cx="1158236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j = 6 </a:t>
            </a:r>
            <a:r>
              <a:rPr lang="ko-KR" altLang="en-US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에서</a:t>
            </a:r>
            <a:r>
              <a:rPr lang="en-US" altLang="ko-KR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/>
            </a:r>
            <a:br>
              <a:rPr lang="en-US" altLang="ko-KR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</a:br>
            <a:r>
              <a:rPr lang="ko-KR" altLang="en-US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불일치 발생</a:t>
            </a:r>
            <a:endParaRPr lang="ko-KR" altLang="en-US" sz="12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794504" y="2032983"/>
            <a:ext cx="1725166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dirty="0" smtClean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6</a:t>
            </a:r>
            <a:r>
              <a:rPr lang="ko-KR" altLang="en-US" sz="1200" dirty="0" smtClean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칸 이동해서 비교</a:t>
            </a:r>
            <a:r>
              <a:rPr lang="en-US" altLang="ko-KR" sz="1200" dirty="0" smtClean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?</a:t>
            </a:r>
            <a:endParaRPr lang="ko-KR" altLang="en-US" sz="1200" dirty="0">
              <a:solidFill>
                <a:srgbClr val="1D75E5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8" name="곱셈 기호 7"/>
          <p:cNvSpPr/>
          <p:nvPr/>
        </p:nvSpPr>
        <p:spPr>
          <a:xfrm>
            <a:off x="4576570" y="1972700"/>
            <a:ext cx="2161033" cy="384048"/>
          </a:xfrm>
          <a:prstGeom prst="mathMultiply">
            <a:avLst/>
          </a:prstGeom>
          <a:solidFill>
            <a:srgbClr val="E62154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907791" y="1248125"/>
            <a:ext cx="250545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일치한 </a:t>
            </a:r>
            <a:r>
              <a:rPr lang="en-US" altLang="ko-KR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6</a:t>
            </a:r>
            <a:r>
              <a:rPr lang="ko-KR" altLang="en-US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개의 문자 중에서</a:t>
            </a:r>
            <a:r>
              <a:rPr lang="en-US" altLang="ko-KR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/>
            </a:r>
            <a:br>
              <a:rPr lang="en-US" altLang="ko-KR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</a:br>
            <a:r>
              <a:rPr lang="ko-KR" altLang="en-US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앞</a:t>
            </a:r>
            <a:r>
              <a:rPr lang="en-US" altLang="ko-KR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, </a:t>
            </a:r>
            <a:r>
              <a:rPr lang="ko-KR" altLang="en-US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뒤에서 </a:t>
            </a:r>
            <a:r>
              <a:rPr lang="en-US" altLang="ko-KR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‘ab’ </a:t>
            </a:r>
            <a:r>
              <a:rPr lang="ko-KR" altLang="en-US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두 글자가 일치</a:t>
            </a:r>
            <a:r>
              <a:rPr lang="en-US" altLang="ko-KR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/>
            </a:r>
            <a:br>
              <a:rPr lang="en-US" altLang="ko-KR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</a:br>
            <a:r>
              <a:rPr lang="ko-KR" altLang="en-US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↓</a:t>
            </a:r>
            <a:r>
              <a:rPr lang="en-US" altLang="ko-KR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/>
            </a:r>
            <a:br>
              <a:rPr lang="en-US" altLang="ko-KR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</a:br>
            <a:r>
              <a:rPr lang="en-US" altLang="ko-KR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4</a:t>
            </a:r>
            <a:r>
              <a:rPr lang="ko-KR" altLang="en-US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칸 건너뛰어 </a:t>
            </a:r>
            <a:r>
              <a:rPr lang="en-US" altLang="ko-KR" sz="1200" dirty="0" err="1" smtClean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i</a:t>
            </a:r>
            <a:r>
              <a:rPr lang="en-US" altLang="ko-KR" sz="1200" dirty="0" smtClean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 = 8</a:t>
            </a:r>
            <a:r>
              <a:rPr lang="ko-KR" altLang="en-US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부터 비교</a:t>
            </a:r>
            <a:endParaRPr lang="ko-KR" altLang="en-US" sz="1200" dirty="0">
              <a:solidFill>
                <a:srgbClr val="15D3B2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2489021"/>
              </p:ext>
            </p:extLst>
          </p:nvPr>
        </p:nvGraphicFramePr>
        <p:xfrm>
          <a:off x="1108456" y="2723171"/>
          <a:ext cx="9504000" cy="9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31354605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117084341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60660486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8985839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64464414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79737197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64456472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44562641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26989146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62661999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405544156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44263148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92690341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53753028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17950825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79105812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878088091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01390088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19456279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87482166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83455230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99397827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37165103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573598945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i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4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5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6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7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8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9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10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11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12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13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14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15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16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17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18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19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20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21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22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075537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S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e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6251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W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6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6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6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E62154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solidFill>
                          <a:srgbClr val="E62154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7579161"/>
                  </a:ext>
                </a:extLst>
              </a:tr>
            </a:tbl>
          </a:graphicData>
        </a:graphic>
      </p:graphicFrame>
      <p:sp>
        <p:nvSpPr>
          <p:cNvPr id="16" name="아래쪽 화살표 15"/>
          <p:cNvSpPr/>
          <p:nvPr/>
        </p:nvSpPr>
        <p:spPr>
          <a:xfrm rot="10800000">
            <a:off x="5577840" y="3773670"/>
            <a:ext cx="225551" cy="256032"/>
          </a:xfrm>
          <a:prstGeom prst="downArrow">
            <a:avLst/>
          </a:prstGeom>
          <a:solidFill>
            <a:srgbClr val="E6215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5111497" y="4114948"/>
            <a:ext cx="1158236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j = 2 </a:t>
            </a:r>
            <a:r>
              <a:rPr lang="ko-KR" altLang="en-US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에서</a:t>
            </a:r>
            <a:r>
              <a:rPr lang="en-US" altLang="ko-KR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/>
            </a:r>
            <a:br>
              <a:rPr lang="en-US" altLang="ko-KR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</a:br>
            <a:r>
              <a:rPr lang="ko-KR" altLang="en-US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불일치 발생</a:t>
            </a:r>
            <a:endParaRPr lang="ko-KR" altLang="en-US" sz="12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151631" y="3749867"/>
            <a:ext cx="250545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일치한 </a:t>
            </a:r>
            <a:r>
              <a:rPr lang="en-US" altLang="ko-KR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2</a:t>
            </a:r>
            <a:r>
              <a:rPr lang="ko-KR" altLang="en-US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개의 문자 중에서</a:t>
            </a:r>
            <a:r>
              <a:rPr lang="en-US" altLang="ko-KR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/>
            </a:r>
            <a:br>
              <a:rPr lang="en-US" altLang="ko-KR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</a:br>
            <a:r>
              <a:rPr lang="ko-KR" altLang="en-US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앞</a:t>
            </a:r>
            <a:r>
              <a:rPr lang="en-US" altLang="ko-KR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, </a:t>
            </a:r>
            <a:r>
              <a:rPr lang="ko-KR" altLang="en-US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뒤가 일치하는 문자는 없음</a:t>
            </a:r>
            <a:r>
              <a:rPr lang="en-US" altLang="ko-KR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/>
            </a:r>
            <a:br>
              <a:rPr lang="en-US" altLang="ko-KR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</a:br>
            <a:r>
              <a:rPr lang="ko-KR" altLang="en-US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↓</a:t>
            </a:r>
            <a:r>
              <a:rPr lang="en-US" altLang="ko-KR" sz="1200" dirty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/>
            </a:r>
            <a:br>
              <a:rPr lang="en-US" altLang="ko-KR" sz="1200" dirty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</a:br>
            <a:r>
              <a:rPr lang="en-US" altLang="ko-KR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2</a:t>
            </a:r>
            <a:r>
              <a:rPr lang="ko-KR" altLang="en-US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칸 건너뜀</a:t>
            </a:r>
            <a:endParaRPr lang="en-US" altLang="ko-KR" sz="1200" dirty="0" smtClean="0">
              <a:solidFill>
                <a:srgbClr val="15D3B2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2161111"/>
              </p:ext>
            </p:extLst>
          </p:nvPr>
        </p:nvGraphicFramePr>
        <p:xfrm>
          <a:off x="1108456" y="4921793"/>
          <a:ext cx="9504000" cy="9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31354605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117084341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60660486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8985839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64464414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79737197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64456472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44562641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26989146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62661999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405544156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44263148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92690341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53753028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17950825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79105812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878088091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01390088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19456279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87482166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83455230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99397827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37165103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573598945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i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4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5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6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7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8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9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10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11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12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13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14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15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16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17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18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19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20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21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22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075537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S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e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6251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W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6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6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6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6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6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rgbClr val="E62154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rgbClr val="E62154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7579161"/>
                  </a:ext>
                </a:extLst>
              </a:tr>
            </a:tbl>
          </a:graphicData>
        </a:graphic>
      </p:graphicFrame>
      <p:sp>
        <p:nvSpPr>
          <p:cNvPr id="26" name="아래쪽 화살표 25"/>
          <p:cNvSpPr/>
          <p:nvPr/>
        </p:nvSpPr>
        <p:spPr>
          <a:xfrm rot="10800000">
            <a:off x="5550408" y="5972292"/>
            <a:ext cx="225551" cy="256032"/>
          </a:xfrm>
          <a:prstGeom prst="downArrow">
            <a:avLst/>
          </a:prstGeom>
          <a:solidFill>
            <a:srgbClr val="E6215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5084065" y="6313570"/>
            <a:ext cx="1158236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j = 0 </a:t>
            </a:r>
            <a:r>
              <a:rPr lang="ko-KR" altLang="en-US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에서</a:t>
            </a:r>
            <a:r>
              <a:rPr lang="en-US" altLang="ko-KR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/>
            </a:r>
            <a:br>
              <a:rPr lang="en-US" altLang="ko-KR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</a:br>
            <a:r>
              <a:rPr lang="ko-KR" altLang="en-US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불일치 발생</a:t>
            </a:r>
            <a:endParaRPr lang="ko-KR" altLang="en-US" sz="12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05536" y="496498"/>
            <a:ext cx="502920" cy="4218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3 )</a:t>
            </a:r>
            <a:endParaRPr lang="ko-KR" altLang="en-US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05536" y="2998240"/>
            <a:ext cx="502920" cy="4218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4 )</a:t>
            </a:r>
            <a:endParaRPr lang="ko-KR" altLang="en-US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05536" y="5196862"/>
            <a:ext cx="502920" cy="4218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5 )</a:t>
            </a:r>
            <a:endParaRPr lang="ko-KR" altLang="en-US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29393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3818088"/>
              </p:ext>
            </p:extLst>
          </p:nvPr>
        </p:nvGraphicFramePr>
        <p:xfrm>
          <a:off x="971808" y="313217"/>
          <a:ext cx="9504000" cy="9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31354605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117084341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60660486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8985839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64464414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79737197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64456472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44562641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26989146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62661999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405544156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44263148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92690341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53753028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17950825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79105812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878088091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01390088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19456279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87482166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83455230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99397827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37165103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573598945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i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4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5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6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7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8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9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10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11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12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13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14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15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16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17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18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19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20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21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22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075537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S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e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6251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W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6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6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6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6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6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6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E62154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rgbClr val="E62154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7579161"/>
                  </a:ext>
                </a:extLst>
              </a:tr>
            </a:tbl>
          </a:graphicData>
        </a:graphic>
      </p:graphicFrame>
      <p:sp>
        <p:nvSpPr>
          <p:cNvPr id="5" name="아래쪽 화살표 4"/>
          <p:cNvSpPr/>
          <p:nvPr/>
        </p:nvSpPr>
        <p:spPr>
          <a:xfrm rot="10800000">
            <a:off x="8184392" y="1363716"/>
            <a:ext cx="225551" cy="256032"/>
          </a:xfrm>
          <a:prstGeom prst="downArrow">
            <a:avLst/>
          </a:prstGeom>
          <a:solidFill>
            <a:srgbClr val="E6215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7718049" y="1704994"/>
            <a:ext cx="1158236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j = 6 </a:t>
            </a:r>
            <a:r>
              <a:rPr lang="ko-KR" altLang="en-US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에서</a:t>
            </a:r>
            <a:r>
              <a:rPr lang="en-US" altLang="ko-KR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/>
            </a:r>
            <a:br>
              <a:rPr lang="en-US" altLang="ko-KR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</a:br>
            <a:r>
              <a:rPr lang="ko-KR" altLang="en-US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불일치 발생</a:t>
            </a:r>
            <a:endParaRPr lang="ko-KR" altLang="en-US" sz="12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519928" y="1330421"/>
            <a:ext cx="250545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일치한 </a:t>
            </a:r>
            <a:r>
              <a:rPr lang="en-US" altLang="ko-KR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6</a:t>
            </a:r>
            <a:r>
              <a:rPr lang="ko-KR" altLang="en-US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개의 문자 중에서</a:t>
            </a:r>
            <a:r>
              <a:rPr lang="en-US" altLang="ko-KR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/>
            </a:r>
            <a:br>
              <a:rPr lang="en-US" altLang="ko-KR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</a:br>
            <a:r>
              <a:rPr lang="ko-KR" altLang="en-US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앞</a:t>
            </a:r>
            <a:r>
              <a:rPr lang="en-US" altLang="ko-KR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, </a:t>
            </a:r>
            <a:r>
              <a:rPr lang="ko-KR" altLang="en-US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뒤에서 </a:t>
            </a:r>
            <a:r>
              <a:rPr lang="en-US" altLang="ko-KR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‘ab’ </a:t>
            </a:r>
            <a:r>
              <a:rPr lang="ko-KR" altLang="en-US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두 글자가 일치</a:t>
            </a:r>
            <a:r>
              <a:rPr lang="en-US" altLang="ko-KR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/>
            </a:r>
            <a:br>
              <a:rPr lang="en-US" altLang="ko-KR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</a:br>
            <a:r>
              <a:rPr lang="ko-KR" altLang="en-US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↓</a:t>
            </a:r>
            <a:r>
              <a:rPr lang="en-US" altLang="ko-KR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/>
            </a:r>
            <a:br>
              <a:rPr lang="en-US" altLang="ko-KR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</a:br>
            <a:r>
              <a:rPr lang="en-US" altLang="ko-KR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4</a:t>
            </a:r>
            <a:r>
              <a:rPr lang="ko-KR" altLang="en-US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칸 건너뛰어 </a:t>
            </a:r>
            <a:r>
              <a:rPr lang="en-US" altLang="ko-KR" sz="1200" dirty="0" err="1" smtClean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i</a:t>
            </a:r>
            <a:r>
              <a:rPr lang="en-US" altLang="ko-KR" sz="1200" dirty="0" smtClean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 = 15</a:t>
            </a:r>
            <a:r>
              <a:rPr lang="ko-KR" altLang="en-US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부터 비교</a:t>
            </a:r>
            <a:endParaRPr lang="ko-KR" altLang="en-US" sz="1200" dirty="0">
              <a:solidFill>
                <a:srgbClr val="15D3B2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3139452"/>
              </p:ext>
            </p:extLst>
          </p:nvPr>
        </p:nvGraphicFramePr>
        <p:xfrm>
          <a:off x="971808" y="2447856"/>
          <a:ext cx="9504000" cy="9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31354605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117084341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60660486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8985839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64464414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79737197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64456472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44562641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26989146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62661999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405544156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44263148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92690341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53753028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17950825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79105812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878088091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01390088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19456279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87482166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83455230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99397827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37165103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573598945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i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4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5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6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7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8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9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10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11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12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13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14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15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16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17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18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19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20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21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22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075537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S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e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6251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W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7579161"/>
                  </a:ext>
                </a:extLst>
              </a:tr>
            </a:tbl>
          </a:graphicData>
        </a:graphic>
      </p:graphicFrame>
      <p:sp>
        <p:nvSpPr>
          <p:cNvPr id="11" name="직사각형 10"/>
          <p:cNvSpPr/>
          <p:nvPr/>
        </p:nvSpPr>
        <p:spPr>
          <a:xfrm>
            <a:off x="8125968" y="3465060"/>
            <a:ext cx="250545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200" dirty="0" smtClean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완전 일치</a:t>
            </a:r>
            <a:r>
              <a:rPr lang="en-US" altLang="ko-KR" sz="1200" dirty="0" smtClean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!</a:t>
            </a:r>
            <a:endParaRPr lang="ko-KR" altLang="en-US" sz="1200" dirty="0">
              <a:solidFill>
                <a:srgbClr val="1D75E5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68888" y="588286"/>
            <a:ext cx="502920" cy="4218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6</a:t>
            </a:r>
            <a:r>
              <a:rPr lang="en-US" altLang="ko-KR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 )</a:t>
            </a:r>
            <a:endParaRPr lang="ko-KR" altLang="en-US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68888" y="2722925"/>
            <a:ext cx="502920" cy="4218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7 )</a:t>
            </a:r>
            <a:endParaRPr lang="ko-KR" altLang="en-US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8080814"/>
              </p:ext>
            </p:extLst>
          </p:nvPr>
        </p:nvGraphicFramePr>
        <p:xfrm>
          <a:off x="720348" y="3769010"/>
          <a:ext cx="2160000" cy="291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>
                  <a:extLst>
                    <a:ext uri="{9D8B030D-6E8A-4147-A177-3AD203B41FA5}">
                      <a16:colId xmlns:a16="http://schemas.microsoft.com/office/drawing/2014/main" val="1057363774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4091510597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3790434683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x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W[:x]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fail(x)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372694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008617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ab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64936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smtClean="0">
                          <a:solidFill>
                            <a:srgbClr val="E62154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r>
                        <a:rPr lang="en-US" altLang="ko-KR" sz="1400" dirty="0" smtClean="0">
                          <a:solidFill>
                            <a:srgbClr val="E62154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400" dirty="0">
                        <a:solidFill>
                          <a:srgbClr val="E62154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smtClean="0">
                          <a:solidFill>
                            <a:srgbClr val="E62154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rgbClr val="E62154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659828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abac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959717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4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smtClean="0">
                          <a:solidFill>
                            <a:srgbClr val="E62154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bac</a:t>
                      </a:r>
                      <a:r>
                        <a:rPr lang="en-US" altLang="ko-KR" sz="1400" dirty="0" smtClean="0">
                          <a:solidFill>
                            <a:srgbClr val="E62154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400" dirty="0">
                        <a:solidFill>
                          <a:srgbClr val="E62154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smtClean="0">
                          <a:solidFill>
                            <a:srgbClr val="E62154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rgbClr val="E62154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2273638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5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err="1" smtClean="0">
                          <a:solidFill>
                            <a:srgbClr val="E62154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ab</a:t>
                      </a:r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ac</a:t>
                      </a:r>
                      <a:r>
                        <a:rPr lang="en-US" altLang="ko-KR" sz="1400" dirty="0" err="1" smtClean="0">
                          <a:solidFill>
                            <a:srgbClr val="E62154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ab</a:t>
                      </a:r>
                      <a:endParaRPr lang="ko-KR" altLang="en-US" sz="1400" dirty="0">
                        <a:solidFill>
                          <a:srgbClr val="E62154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smtClean="0">
                          <a:solidFill>
                            <a:srgbClr val="E62154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rgbClr val="E62154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978356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6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err="1" smtClean="0">
                          <a:solidFill>
                            <a:srgbClr val="E62154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aba</a:t>
                      </a:r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r>
                        <a:rPr lang="en-US" altLang="ko-KR" sz="1400" dirty="0" err="1" smtClean="0">
                          <a:solidFill>
                            <a:srgbClr val="E62154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aba</a:t>
                      </a:r>
                      <a:endParaRPr lang="ko-KR" altLang="en-US" sz="1400" dirty="0">
                        <a:solidFill>
                          <a:srgbClr val="E62154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smtClean="0">
                          <a:solidFill>
                            <a:srgbClr val="E62154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400" dirty="0">
                        <a:solidFill>
                          <a:srgbClr val="E62154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233911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7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abacabad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0520057"/>
                  </a:ext>
                </a:extLst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>
            <a:off x="5824728" y="4407408"/>
            <a:ext cx="4320000" cy="39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6497167" y="5067115"/>
            <a:ext cx="2564537" cy="39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5824729" y="4407408"/>
            <a:ext cx="2520000" cy="396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8344729" y="4407408"/>
            <a:ext cx="288000" cy="396000"/>
          </a:xfrm>
          <a:prstGeom prst="rect">
            <a:avLst/>
          </a:prstGeom>
          <a:solidFill>
            <a:srgbClr val="FF7C80"/>
          </a:solidFill>
          <a:ln>
            <a:solidFill>
              <a:srgbClr val="E621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6497167" y="5067115"/>
            <a:ext cx="720000" cy="396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7624729" y="5067115"/>
            <a:ext cx="720000" cy="396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7217167" y="5067115"/>
            <a:ext cx="407562" cy="396000"/>
          </a:xfrm>
          <a:prstGeom prst="rect">
            <a:avLst/>
          </a:prstGeom>
          <a:solidFill>
            <a:srgbClr val="1CC9E4"/>
          </a:solidFill>
          <a:ln>
            <a:solidFill>
              <a:srgbClr val="1D75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8344729" y="5067115"/>
            <a:ext cx="288000" cy="396000"/>
          </a:xfrm>
          <a:prstGeom prst="rect">
            <a:avLst/>
          </a:prstGeom>
          <a:solidFill>
            <a:srgbClr val="FF7C80"/>
          </a:solidFill>
          <a:ln>
            <a:solidFill>
              <a:srgbClr val="E621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7637241" y="5999803"/>
            <a:ext cx="2564537" cy="39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637241" y="5999803"/>
            <a:ext cx="720000" cy="396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" name="직선 연결선 30"/>
          <p:cNvCxnSpPr>
            <a:stCxn id="21" idx="1"/>
          </p:cNvCxnSpPr>
          <p:nvPr/>
        </p:nvCxnSpPr>
        <p:spPr>
          <a:xfrm flipV="1">
            <a:off x="6497167" y="4133088"/>
            <a:ext cx="0" cy="1132027"/>
          </a:xfrm>
          <a:prstGeom prst="line">
            <a:avLst/>
          </a:prstGeom>
          <a:ln>
            <a:solidFill>
              <a:srgbClr val="E6215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 flipV="1">
            <a:off x="7637241" y="5463115"/>
            <a:ext cx="0" cy="536688"/>
          </a:xfrm>
          <a:prstGeom prst="line">
            <a:avLst/>
          </a:prstGeom>
          <a:ln>
            <a:solidFill>
              <a:srgbClr val="E6215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 flipH="1" flipV="1">
            <a:off x="8350987" y="5463115"/>
            <a:ext cx="0" cy="536688"/>
          </a:xfrm>
          <a:prstGeom prst="line">
            <a:avLst/>
          </a:prstGeom>
          <a:ln>
            <a:solidFill>
              <a:srgbClr val="E6215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/>
          <p:cNvSpPr/>
          <p:nvPr/>
        </p:nvSpPr>
        <p:spPr>
          <a:xfrm>
            <a:off x="6497167" y="4101931"/>
            <a:ext cx="320358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i</a:t>
            </a:r>
            <a:endParaRPr lang="ko-KR" altLang="en-US" sz="12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8328550" y="4101931"/>
            <a:ext cx="320358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j</a:t>
            </a:r>
            <a:endParaRPr lang="ko-KR" altLang="en-US" sz="12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7718349" y="5538259"/>
            <a:ext cx="557784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fail(j)</a:t>
            </a:r>
            <a:endParaRPr lang="ko-KR" altLang="en-US" sz="12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cxnSp>
        <p:nvCxnSpPr>
          <p:cNvPr id="46" name="직선 화살표 연결선 45"/>
          <p:cNvCxnSpPr/>
          <p:nvPr/>
        </p:nvCxnSpPr>
        <p:spPr>
          <a:xfrm>
            <a:off x="7637241" y="5801741"/>
            <a:ext cx="720000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꺾인 연결선 47"/>
          <p:cNvCxnSpPr/>
          <p:nvPr/>
        </p:nvCxnSpPr>
        <p:spPr>
          <a:xfrm rot="16200000" flipH="1">
            <a:off x="6865449" y="5494700"/>
            <a:ext cx="576000" cy="756000"/>
          </a:xfrm>
          <a:prstGeom prst="curvedConnector2">
            <a:avLst/>
          </a:prstGeom>
          <a:ln>
            <a:solidFill>
              <a:srgbClr val="E6215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199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3630242" y="362474"/>
            <a:ext cx="432000" cy="432000"/>
          </a:xfrm>
          <a:prstGeom prst="ellipse">
            <a:avLst/>
          </a:prstGeom>
          <a:solidFill>
            <a:srgbClr val="1D75E5"/>
          </a:solidFill>
          <a:ln>
            <a:solidFill>
              <a:srgbClr val="1D75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1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2768418" y="1259290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2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6" name="타원 5"/>
          <p:cNvSpPr/>
          <p:nvPr/>
        </p:nvSpPr>
        <p:spPr>
          <a:xfrm>
            <a:off x="4460064" y="1259290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3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2768418" y="2349536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5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4460064" y="2349536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7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2332065" y="3439782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11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3197516" y="3439782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12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2332065" y="4530028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15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4026613" y="3439782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13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4892064" y="3439782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14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cxnSp>
        <p:nvCxnSpPr>
          <p:cNvPr id="15" name="직선 연결선 14"/>
          <p:cNvCxnSpPr>
            <a:stCxn id="5" idx="7"/>
            <a:endCxn id="4" idx="3"/>
          </p:cNvCxnSpPr>
          <p:nvPr/>
        </p:nvCxnSpPr>
        <p:spPr>
          <a:xfrm flipV="1">
            <a:off x="3137153" y="731209"/>
            <a:ext cx="556354" cy="5913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>
            <a:stCxn id="6" idx="1"/>
            <a:endCxn id="4" idx="5"/>
          </p:cNvCxnSpPr>
          <p:nvPr/>
        </p:nvCxnSpPr>
        <p:spPr>
          <a:xfrm flipH="1" flipV="1">
            <a:off x="3998977" y="731209"/>
            <a:ext cx="524352" cy="5913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>
            <a:stCxn id="5" idx="4"/>
            <a:endCxn id="7" idx="0"/>
          </p:cNvCxnSpPr>
          <p:nvPr/>
        </p:nvCxnSpPr>
        <p:spPr>
          <a:xfrm>
            <a:off x="2984418" y="1691290"/>
            <a:ext cx="0" cy="6582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stCxn id="6" idx="4"/>
            <a:endCxn id="8" idx="0"/>
          </p:cNvCxnSpPr>
          <p:nvPr/>
        </p:nvCxnSpPr>
        <p:spPr>
          <a:xfrm>
            <a:off x="4676064" y="1691290"/>
            <a:ext cx="0" cy="6582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>
            <a:stCxn id="7" idx="3"/>
            <a:endCxn id="9" idx="0"/>
          </p:cNvCxnSpPr>
          <p:nvPr/>
        </p:nvCxnSpPr>
        <p:spPr>
          <a:xfrm flipH="1">
            <a:off x="2548065" y="2718271"/>
            <a:ext cx="283618" cy="7215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>
            <a:stCxn id="7" idx="5"/>
            <a:endCxn id="10" idx="0"/>
          </p:cNvCxnSpPr>
          <p:nvPr/>
        </p:nvCxnSpPr>
        <p:spPr>
          <a:xfrm>
            <a:off x="3137153" y="2718271"/>
            <a:ext cx="276363" cy="7215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>
            <a:stCxn id="8" idx="3"/>
            <a:endCxn id="12" idx="0"/>
          </p:cNvCxnSpPr>
          <p:nvPr/>
        </p:nvCxnSpPr>
        <p:spPr>
          <a:xfrm flipH="1">
            <a:off x="4242613" y="2718271"/>
            <a:ext cx="280716" cy="7215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stCxn id="8" idx="5"/>
            <a:endCxn id="13" idx="0"/>
          </p:cNvCxnSpPr>
          <p:nvPr/>
        </p:nvCxnSpPr>
        <p:spPr>
          <a:xfrm>
            <a:off x="4828799" y="2718271"/>
            <a:ext cx="279265" cy="7215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>
            <a:stCxn id="9" idx="4"/>
            <a:endCxn id="11" idx="0"/>
          </p:cNvCxnSpPr>
          <p:nvPr/>
        </p:nvCxnSpPr>
        <p:spPr>
          <a:xfrm>
            <a:off x="2548065" y="3871782"/>
            <a:ext cx="0" cy="6582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타원 27"/>
          <p:cNvSpPr/>
          <p:nvPr/>
        </p:nvSpPr>
        <p:spPr>
          <a:xfrm>
            <a:off x="1218983" y="2349536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4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782630" y="3439782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9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1650983" y="3439782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10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cxnSp>
        <p:nvCxnSpPr>
          <p:cNvPr id="34" name="직선 연결선 33"/>
          <p:cNvCxnSpPr>
            <a:stCxn id="28" idx="3"/>
            <a:endCxn id="32" idx="0"/>
          </p:cNvCxnSpPr>
          <p:nvPr/>
        </p:nvCxnSpPr>
        <p:spPr>
          <a:xfrm flipH="1">
            <a:off x="998630" y="2718271"/>
            <a:ext cx="283618" cy="7215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>
            <a:stCxn id="28" idx="5"/>
            <a:endCxn id="33" idx="0"/>
          </p:cNvCxnSpPr>
          <p:nvPr/>
        </p:nvCxnSpPr>
        <p:spPr>
          <a:xfrm>
            <a:off x="1587718" y="2718271"/>
            <a:ext cx="279265" cy="7215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>
            <a:stCxn id="5" idx="3"/>
            <a:endCxn id="28" idx="0"/>
          </p:cNvCxnSpPr>
          <p:nvPr/>
        </p:nvCxnSpPr>
        <p:spPr>
          <a:xfrm flipH="1">
            <a:off x="1434983" y="1628025"/>
            <a:ext cx="1396700" cy="7215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타원 49"/>
          <p:cNvSpPr/>
          <p:nvPr/>
        </p:nvSpPr>
        <p:spPr>
          <a:xfrm>
            <a:off x="5324064" y="2349536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8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cxnSp>
        <p:nvCxnSpPr>
          <p:cNvPr id="51" name="직선 연결선 50"/>
          <p:cNvCxnSpPr>
            <a:stCxn id="6" idx="5"/>
            <a:endCxn id="50" idx="0"/>
          </p:cNvCxnSpPr>
          <p:nvPr/>
        </p:nvCxnSpPr>
        <p:spPr>
          <a:xfrm>
            <a:off x="4828799" y="1628025"/>
            <a:ext cx="711265" cy="7215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타원 73"/>
          <p:cNvSpPr/>
          <p:nvPr/>
        </p:nvSpPr>
        <p:spPr>
          <a:xfrm>
            <a:off x="3603552" y="2349536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6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cxnSp>
        <p:nvCxnSpPr>
          <p:cNvPr id="75" name="직선 연결선 74"/>
          <p:cNvCxnSpPr>
            <a:stCxn id="5" idx="5"/>
            <a:endCxn id="74" idx="0"/>
          </p:cNvCxnSpPr>
          <p:nvPr/>
        </p:nvCxnSpPr>
        <p:spPr>
          <a:xfrm>
            <a:off x="3137153" y="1628025"/>
            <a:ext cx="682399" cy="7215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7" name="표 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4689103"/>
              </p:ext>
            </p:extLst>
          </p:nvPr>
        </p:nvGraphicFramePr>
        <p:xfrm>
          <a:off x="168426" y="5188274"/>
          <a:ext cx="5760000" cy="11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31354605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60660486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8985839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4464414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737197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64456472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44562641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6989146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2661999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055441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44263148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2690341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53753028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17950825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105812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87808809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k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4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5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6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7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8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9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10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11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12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13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14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15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075537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rgbClr val="E62154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rgbClr val="E62154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4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4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5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5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7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7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6251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5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757916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9425905"/>
                  </a:ext>
                </a:extLst>
              </a:tr>
            </a:tbl>
          </a:graphicData>
        </a:graphic>
      </p:graphicFrame>
      <p:sp>
        <p:nvSpPr>
          <p:cNvPr id="81" name="직사각형 80"/>
          <p:cNvSpPr/>
          <p:nvPr/>
        </p:nvSpPr>
        <p:spPr>
          <a:xfrm>
            <a:off x="84729" y="446733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0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84729" y="1349676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84729" y="2433795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2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84729" y="3524041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3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84729" y="4614287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4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87" name="타원 86"/>
          <p:cNvSpPr/>
          <p:nvPr/>
        </p:nvSpPr>
        <p:spPr>
          <a:xfrm>
            <a:off x="9930458" y="362474"/>
            <a:ext cx="432000" cy="432000"/>
          </a:xfrm>
          <a:prstGeom prst="ellipse">
            <a:avLst/>
          </a:prstGeom>
          <a:solidFill>
            <a:srgbClr val="1D75E5"/>
          </a:solidFill>
          <a:ln>
            <a:solidFill>
              <a:srgbClr val="1D75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1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88" name="타원 87"/>
          <p:cNvSpPr/>
          <p:nvPr/>
        </p:nvSpPr>
        <p:spPr>
          <a:xfrm>
            <a:off x="9068634" y="1259290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2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89" name="타원 88"/>
          <p:cNvSpPr/>
          <p:nvPr/>
        </p:nvSpPr>
        <p:spPr>
          <a:xfrm>
            <a:off x="10760280" y="1259290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3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90" name="타원 89"/>
          <p:cNvSpPr/>
          <p:nvPr/>
        </p:nvSpPr>
        <p:spPr>
          <a:xfrm>
            <a:off x="9068634" y="2349536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5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91" name="타원 90"/>
          <p:cNvSpPr/>
          <p:nvPr/>
        </p:nvSpPr>
        <p:spPr>
          <a:xfrm>
            <a:off x="10760280" y="2349536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7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92" name="타원 91"/>
          <p:cNvSpPr/>
          <p:nvPr/>
        </p:nvSpPr>
        <p:spPr>
          <a:xfrm>
            <a:off x="8632281" y="3439782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11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93" name="타원 92"/>
          <p:cNvSpPr/>
          <p:nvPr/>
        </p:nvSpPr>
        <p:spPr>
          <a:xfrm>
            <a:off x="9497732" y="3439782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12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94" name="타원 93"/>
          <p:cNvSpPr/>
          <p:nvPr/>
        </p:nvSpPr>
        <p:spPr>
          <a:xfrm>
            <a:off x="8632281" y="4530028"/>
            <a:ext cx="432000" cy="432000"/>
          </a:xfrm>
          <a:prstGeom prst="ellipse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15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95" name="타원 94"/>
          <p:cNvSpPr/>
          <p:nvPr/>
        </p:nvSpPr>
        <p:spPr>
          <a:xfrm>
            <a:off x="10326829" y="3439782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13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96" name="타원 95"/>
          <p:cNvSpPr/>
          <p:nvPr/>
        </p:nvSpPr>
        <p:spPr>
          <a:xfrm>
            <a:off x="11192280" y="3439782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14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cxnSp>
        <p:nvCxnSpPr>
          <p:cNvPr id="97" name="직선 연결선 96"/>
          <p:cNvCxnSpPr>
            <a:stCxn id="88" idx="7"/>
            <a:endCxn id="87" idx="3"/>
          </p:cNvCxnSpPr>
          <p:nvPr/>
        </p:nvCxnSpPr>
        <p:spPr>
          <a:xfrm flipV="1">
            <a:off x="9437369" y="731209"/>
            <a:ext cx="556354" cy="5913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/>
          <p:cNvCxnSpPr>
            <a:stCxn id="89" idx="1"/>
            <a:endCxn id="87" idx="5"/>
          </p:cNvCxnSpPr>
          <p:nvPr/>
        </p:nvCxnSpPr>
        <p:spPr>
          <a:xfrm flipH="1" flipV="1">
            <a:off x="10299193" y="731209"/>
            <a:ext cx="524352" cy="5913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/>
          <p:cNvCxnSpPr>
            <a:stCxn id="88" idx="4"/>
            <a:endCxn id="90" idx="0"/>
          </p:cNvCxnSpPr>
          <p:nvPr/>
        </p:nvCxnSpPr>
        <p:spPr>
          <a:xfrm>
            <a:off x="9284634" y="1691290"/>
            <a:ext cx="0" cy="6582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/>
          <p:cNvCxnSpPr>
            <a:stCxn id="89" idx="4"/>
            <a:endCxn id="91" idx="0"/>
          </p:cNvCxnSpPr>
          <p:nvPr/>
        </p:nvCxnSpPr>
        <p:spPr>
          <a:xfrm>
            <a:off x="10976280" y="1691290"/>
            <a:ext cx="0" cy="6582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 100"/>
          <p:cNvCxnSpPr>
            <a:stCxn id="90" idx="3"/>
            <a:endCxn id="92" idx="0"/>
          </p:cNvCxnSpPr>
          <p:nvPr/>
        </p:nvCxnSpPr>
        <p:spPr>
          <a:xfrm flipH="1">
            <a:off x="8848281" y="2718271"/>
            <a:ext cx="283618" cy="7215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연결선 101"/>
          <p:cNvCxnSpPr>
            <a:stCxn id="90" idx="5"/>
            <a:endCxn id="93" idx="0"/>
          </p:cNvCxnSpPr>
          <p:nvPr/>
        </p:nvCxnSpPr>
        <p:spPr>
          <a:xfrm>
            <a:off x="9437369" y="2718271"/>
            <a:ext cx="276363" cy="7215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연결선 102"/>
          <p:cNvCxnSpPr>
            <a:stCxn id="91" idx="3"/>
            <a:endCxn id="95" idx="0"/>
          </p:cNvCxnSpPr>
          <p:nvPr/>
        </p:nvCxnSpPr>
        <p:spPr>
          <a:xfrm flipH="1">
            <a:off x="10542829" y="2718271"/>
            <a:ext cx="280716" cy="7215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연결선 103"/>
          <p:cNvCxnSpPr>
            <a:stCxn id="91" idx="5"/>
            <a:endCxn id="96" idx="0"/>
          </p:cNvCxnSpPr>
          <p:nvPr/>
        </p:nvCxnSpPr>
        <p:spPr>
          <a:xfrm>
            <a:off x="11129015" y="2718271"/>
            <a:ext cx="279265" cy="7215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연결선 104"/>
          <p:cNvCxnSpPr>
            <a:stCxn id="92" idx="4"/>
            <a:endCxn id="94" idx="0"/>
          </p:cNvCxnSpPr>
          <p:nvPr/>
        </p:nvCxnSpPr>
        <p:spPr>
          <a:xfrm>
            <a:off x="8848281" y="3871782"/>
            <a:ext cx="0" cy="6582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타원 105"/>
          <p:cNvSpPr/>
          <p:nvPr/>
        </p:nvSpPr>
        <p:spPr>
          <a:xfrm>
            <a:off x="7519199" y="2349536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4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107" name="타원 106"/>
          <p:cNvSpPr/>
          <p:nvPr/>
        </p:nvSpPr>
        <p:spPr>
          <a:xfrm>
            <a:off x="7082846" y="3439782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9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108" name="타원 107"/>
          <p:cNvSpPr/>
          <p:nvPr/>
        </p:nvSpPr>
        <p:spPr>
          <a:xfrm>
            <a:off x="7951199" y="3439782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10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cxnSp>
        <p:nvCxnSpPr>
          <p:cNvPr id="109" name="직선 연결선 108"/>
          <p:cNvCxnSpPr>
            <a:stCxn id="106" idx="3"/>
            <a:endCxn id="107" idx="0"/>
          </p:cNvCxnSpPr>
          <p:nvPr/>
        </p:nvCxnSpPr>
        <p:spPr>
          <a:xfrm flipH="1">
            <a:off x="7298846" y="2718271"/>
            <a:ext cx="283618" cy="7215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 109"/>
          <p:cNvCxnSpPr>
            <a:stCxn id="106" idx="5"/>
            <a:endCxn id="108" idx="0"/>
          </p:cNvCxnSpPr>
          <p:nvPr/>
        </p:nvCxnSpPr>
        <p:spPr>
          <a:xfrm>
            <a:off x="7887934" y="2718271"/>
            <a:ext cx="279265" cy="7215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연결선 110"/>
          <p:cNvCxnSpPr>
            <a:stCxn id="88" idx="3"/>
            <a:endCxn id="106" idx="0"/>
          </p:cNvCxnSpPr>
          <p:nvPr/>
        </p:nvCxnSpPr>
        <p:spPr>
          <a:xfrm flipH="1">
            <a:off x="7735199" y="1628025"/>
            <a:ext cx="1396700" cy="7215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타원 111"/>
          <p:cNvSpPr/>
          <p:nvPr/>
        </p:nvSpPr>
        <p:spPr>
          <a:xfrm>
            <a:off x="11624280" y="2349536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8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cxnSp>
        <p:nvCxnSpPr>
          <p:cNvPr id="113" name="직선 연결선 112"/>
          <p:cNvCxnSpPr>
            <a:stCxn id="89" idx="5"/>
            <a:endCxn id="112" idx="0"/>
          </p:cNvCxnSpPr>
          <p:nvPr/>
        </p:nvCxnSpPr>
        <p:spPr>
          <a:xfrm>
            <a:off x="11129015" y="1628025"/>
            <a:ext cx="711265" cy="7215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타원 113"/>
          <p:cNvSpPr/>
          <p:nvPr/>
        </p:nvSpPr>
        <p:spPr>
          <a:xfrm>
            <a:off x="9903768" y="2349536"/>
            <a:ext cx="432000" cy="432000"/>
          </a:xfrm>
          <a:prstGeom prst="ellipse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6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cxnSp>
        <p:nvCxnSpPr>
          <p:cNvPr id="115" name="직선 연결선 114"/>
          <p:cNvCxnSpPr>
            <a:stCxn id="88" idx="5"/>
            <a:endCxn id="114" idx="0"/>
          </p:cNvCxnSpPr>
          <p:nvPr/>
        </p:nvCxnSpPr>
        <p:spPr>
          <a:xfrm>
            <a:off x="9437369" y="1628025"/>
            <a:ext cx="682399" cy="7215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직사각형 115"/>
          <p:cNvSpPr/>
          <p:nvPr/>
        </p:nvSpPr>
        <p:spPr>
          <a:xfrm>
            <a:off x="6384945" y="446733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0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17" name="직사각형 116"/>
          <p:cNvSpPr/>
          <p:nvPr/>
        </p:nvSpPr>
        <p:spPr>
          <a:xfrm>
            <a:off x="6384945" y="1349676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18" name="직사각형 117"/>
          <p:cNvSpPr/>
          <p:nvPr/>
        </p:nvSpPr>
        <p:spPr>
          <a:xfrm>
            <a:off x="6384945" y="2433795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2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19" name="직사각형 118"/>
          <p:cNvSpPr/>
          <p:nvPr/>
        </p:nvSpPr>
        <p:spPr>
          <a:xfrm>
            <a:off x="6384945" y="3524041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3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20" name="직사각형 119"/>
          <p:cNvSpPr/>
          <p:nvPr/>
        </p:nvSpPr>
        <p:spPr>
          <a:xfrm>
            <a:off x="6384945" y="4614287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4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8453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1" name="직선 화살표 연결선 100"/>
          <p:cNvCxnSpPr>
            <a:stCxn id="64" idx="2"/>
            <a:endCxn id="42" idx="2"/>
          </p:cNvCxnSpPr>
          <p:nvPr/>
        </p:nvCxnSpPr>
        <p:spPr>
          <a:xfrm rot="10800000">
            <a:off x="7801005" y="475919"/>
            <a:ext cx="12700" cy="5403609"/>
          </a:xfrm>
          <a:prstGeom prst="curvedConnector3">
            <a:avLst>
              <a:gd name="adj1" fmla="val 3168000"/>
            </a:avLst>
          </a:prstGeom>
          <a:ln w="9525">
            <a:solidFill>
              <a:srgbClr val="E6215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타원 3"/>
          <p:cNvSpPr/>
          <p:nvPr/>
        </p:nvSpPr>
        <p:spPr>
          <a:xfrm>
            <a:off x="3666818" y="362474"/>
            <a:ext cx="432000" cy="432000"/>
          </a:xfrm>
          <a:prstGeom prst="ellipse">
            <a:avLst/>
          </a:prstGeom>
          <a:solidFill>
            <a:srgbClr val="1D75E5"/>
          </a:solidFill>
          <a:ln>
            <a:solidFill>
              <a:srgbClr val="1D75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1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2804994" y="1259290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2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6" name="타원 5"/>
          <p:cNvSpPr/>
          <p:nvPr/>
        </p:nvSpPr>
        <p:spPr>
          <a:xfrm>
            <a:off x="4496640" y="1259290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3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2804994" y="2349536"/>
            <a:ext cx="432000" cy="432000"/>
          </a:xfrm>
          <a:prstGeom prst="ellipse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5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4496640" y="2349536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7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2368641" y="3439782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11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3234092" y="3439782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12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2368641" y="4530028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15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4063189" y="3439782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13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4928640" y="3439782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14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cxnSp>
        <p:nvCxnSpPr>
          <p:cNvPr id="14" name="직선 연결선 13"/>
          <p:cNvCxnSpPr>
            <a:stCxn id="5" idx="7"/>
            <a:endCxn id="4" idx="3"/>
          </p:cNvCxnSpPr>
          <p:nvPr/>
        </p:nvCxnSpPr>
        <p:spPr>
          <a:xfrm flipV="1">
            <a:off x="3173729" y="731209"/>
            <a:ext cx="556354" cy="5913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>
            <a:stCxn id="6" idx="1"/>
            <a:endCxn id="4" idx="5"/>
          </p:cNvCxnSpPr>
          <p:nvPr/>
        </p:nvCxnSpPr>
        <p:spPr>
          <a:xfrm flipH="1" flipV="1">
            <a:off x="4035553" y="731209"/>
            <a:ext cx="524352" cy="5913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>
            <a:stCxn id="5" idx="4"/>
            <a:endCxn id="7" idx="0"/>
          </p:cNvCxnSpPr>
          <p:nvPr/>
        </p:nvCxnSpPr>
        <p:spPr>
          <a:xfrm>
            <a:off x="3020994" y="1691290"/>
            <a:ext cx="0" cy="6582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>
            <a:stCxn id="6" idx="4"/>
            <a:endCxn id="8" idx="0"/>
          </p:cNvCxnSpPr>
          <p:nvPr/>
        </p:nvCxnSpPr>
        <p:spPr>
          <a:xfrm>
            <a:off x="4712640" y="1691290"/>
            <a:ext cx="0" cy="6582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stCxn id="7" idx="3"/>
            <a:endCxn id="9" idx="0"/>
          </p:cNvCxnSpPr>
          <p:nvPr/>
        </p:nvCxnSpPr>
        <p:spPr>
          <a:xfrm flipH="1">
            <a:off x="2584641" y="2718271"/>
            <a:ext cx="283618" cy="7215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>
            <a:stCxn id="7" idx="5"/>
            <a:endCxn id="10" idx="0"/>
          </p:cNvCxnSpPr>
          <p:nvPr/>
        </p:nvCxnSpPr>
        <p:spPr>
          <a:xfrm>
            <a:off x="3173729" y="2718271"/>
            <a:ext cx="276363" cy="7215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>
            <a:stCxn id="8" idx="3"/>
            <a:endCxn id="12" idx="0"/>
          </p:cNvCxnSpPr>
          <p:nvPr/>
        </p:nvCxnSpPr>
        <p:spPr>
          <a:xfrm flipH="1">
            <a:off x="4279189" y="2718271"/>
            <a:ext cx="280716" cy="7215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>
            <a:stCxn id="8" idx="5"/>
            <a:endCxn id="13" idx="0"/>
          </p:cNvCxnSpPr>
          <p:nvPr/>
        </p:nvCxnSpPr>
        <p:spPr>
          <a:xfrm>
            <a:off x="4865375" y="2718271"/>
            <a:ext cx="279265" cy="7215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stCxn id="9" idx="4"/>
            <a:endCxn id="11" idx="0"/>
          </p:cNvCxnSpPr>
          <p:nvPr/>
        </p:nvCxnSpPr>
        <p:spPr>
          <a:xfrm>
            <a:off x="2584641" y="3871782"/>
            <a:ext cx="0" cy="6582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/>
          <p:cNvSpPr/>
          <p:nvPr/>
        </p:nvSpPr>
        <p:spPr>
          <a:xfrm>
            <a:off x="1255559" y="2349536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4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819206" y="3439782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9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1687559" y="3439782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10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cxnSp>
        <p:nvCxnSpPr>
          <p:cNvPr id="26" name="직선 연결선 25"/>
          <p:cNvCxnSpPr>
            <a:stCxn id="23" idx="3"/>
            <a:endCxn id="24" idx="0"/>
          </p:cNvCxnSpPr>
          <p:nvPr/>
        </p:nvCxnSpPr>
        <p:spPr>
          <a:xfrm flipH="1">
            <a:off x="1035206" y="2718271"/>
            <a:ext cx="283618" cy="7215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>
            <a:stCxn id="23" idx="5"/>
            <a:endCxn id="25" idx="0"/>
          </p:cNvCxnSpPr>
          <p:nvPr/>
        </p:nvCxnSpPr>
        <p:spPr>
          <a:xfrm>
            <a:off x="1624294" y="2718271"/>
            <a:ext cx="279265" cy="7215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>
            <a:stCxn id="5" idx="3"/>
            <a:endCxn id="23" idx="0"/>
          </p:cNvCxnSpPr>
          <p:nvPr/>
        </p:nvCxnSpPr>
        <p:spPr>
          <a:xfrm flipH="1">
            <a:off x="1471559" y="1628025"/>
            <a:ext cx="1396700" cy="7215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타원 28"/>
          <p:cNvSpPr/>
          <p:nvPr/>
        </p:nvSpPr>
        <p:spPr>
          <a:xfrm>
            <a:off x="5360640" y="2349536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8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cxnSp>
        <p:nvCxnSpPr>
          <p:cNvPr id="30" name="직선 연결선 29"/>
          <p:cNvCxnSpPr>
            <a:stCxn id="6" idx="5"/>
            <a:endCxn id="29" idx="0"/>
          </p:cNvCxnSpPr>
          <p:nvPr/>
        </p:nvCxnSpPr>
        <p:spPr>
          <a:xfrm>
            <a:off x="4865375" y="1628025"/>
            <a:ext cx="711265" cy="7215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타원 30"/>
          <p:cNvSpPr/>
          <p:nvPr/>
        </p:nvSpPr>
        <p:spPr>
          <a:xfrm>
            <a:off x="3640128" y="2349536"/>
            <a:ext cx="432000" cy="432000"/>
          </a:xfrm>
          <a:prstGeom prst="ellipse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6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cxnSp>
        <p:nvCxnSpPr>
          <p:cNvPr id="32" name="직선 연결선 31"/>
          <p:cNvCxnSpPr>
            <a:stCxn id="5" idx="5"/>
            <a:endCxn id="31" idx="0"/>
          </p:cNvCxnSpPr>
          <p:nvPr/>
        </p:nvCxnSpPr>
        <p:spPr>
          <a:xfrm>
            <a:off x="3173729" y="1628025"/>
            <a:ext cx="682399" cy="7215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121305" y="446733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0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21305" y="1349676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121305" y="2433795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2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21305" y="3524041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3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21305" y="4614287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4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38" name="오른쪽 화살표 37"/>
          <p:cNvSpPr/>
          <p:nvPr/>
        </p:nvSpPr>
        <p:spPr>
          <a:xfrm rot="17747538">
            <a:off x="2422080" y="2954483"/>
            <a:ext cx="432000" cy="108000"/>
          </a:xfrm>
          <a:prstGeom prst="rightArrow">
            <a:avLst/>
          </a:prstGeom>
          <a:solidFill>
            <a:srgbClr val="E621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오른쪽 화살표 38"/>
          <p:cNvSpPr/>
          <p:nvPr/>
        </p:nvSpPr>
        <p:spPr>
          <a:xfrm rot="16200000">
            <a:off x="2279475" y="4146904"/>
            <a:ext cx="432000" cy="108000"/>
          </a:xfrm>
          <a:prstGeom prst="rightArrow">
            <a:avLst/>
          </a:prstGeom>
          <a:solidFill>
            <a:srgbClr val="E621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0" name="표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9041811"/>
              </p:ext>
            </p:extLst>
          </p:nvPr>
        </p:nvGraphicFramePr>
        <p:xfrm>
          <a:off x="168426" y="5343688"/>
          <a:ext cx="5760000" cy="11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31354605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60660486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8985839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4464414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737197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64456472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44562641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6989146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2661999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055441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44263148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2690341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53753028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17950825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105812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87808809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k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4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5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6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7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8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9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10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11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12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13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14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15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075537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rgbClr val="E62154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rgbClr val="E62154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4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4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5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5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7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7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6251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5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757916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9425905"/>
                  </a:ext>
                </a:extLst>
              </a:tr>
            </a:tbl>
          </a:graphicData>
        </a:graphic>
      </p:graphicFrame>
      <p:sp>
        <p:nvSpPr>
          <p:cNvPr id="41" name="직사각형 40"/>
          <p:cNvSpPr/>
          <p:nvPr/>
        </p:nvSpPr>
        <p:spPr>
          <a:xfrm>
            <a:off x="1924623" y="5292168"/>
            <a:ext cx="791145" cy="1260000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/>
          <p:cNvSpPr/>
          <p:nvPr/>
        </p:nvSpPr>
        <p:spPr>
          <a:xfrm>
            <a:off x="7801005" y="259918"/>
            <a:ext cx="432000" cy="432000"/>
          </a:xfrm>
          <a:prstGeom prst="ellipse">
            <a:avLst/>
          </a:prstGeom>
          <a:solidFill>
            <a:srgbClr val="15D3B2"/>
          </a:solidFill>
          <a:ln>
            <a:solidFill>
              <a:srgbClr val="15D3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1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7801005" y="935369"/>
            <a:ext cx="432000" cy="432000"/>
          </a:xfrm>
          <a:prstGeom prst="ellipse">
            <a:avLst/>
          </a:prstGeom>
          <a:solidFill>
            <a:srgbClr val="7F7F7F"/>
          </a:solidFill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2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7801005" y="1611526"/>
            <a:ext cx="432000" cy="432000"/>
          </a:xfrm>
          <a:prstGeom prst="ellipse">
            <a:avLst/>
          </a:prstGeom>
          <a:solidFill>
            <a:srgbClr val="7F7F7F"/>
          </a:solidFill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3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55" name="타원 54"/>
          <p:cNvSpPr/>
          <p:nvPr/>
        </p:nvSpPr>
        <p:spPr>
          <a:xfrm>
            <a:off x="7801005" y="2286271"/>
            <a:ext cx="432000" cy="432000"/>
          </a:xfrm>
          <a:prstGeom prst="ellipse">
            <a:avLst/>
          </a:prstGeom>
          <a:solidFill>
            <a:srgbClr val="7F7F7F"/>
          </a:solidFill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4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56" name="타원 55"/>
          <p:cNvSpPr/>
          <p:nvPr/>
        </p:nvSpPr>
        <p:spPr>
          <a:xfrm>
            <a:off x="7801005" y="3637173"/>
            <a:ext cx="432000" cy="432000"/>
          </a:xfrm>
          <a:prstGeom prst="ellipse">
            <a:avLst/>
          </a:prstGeom>
          <a:solidFill>
            <a:srgbClr val="7F7F7F"/>
          </a:solidFill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6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57" name="타원 56"/>
          <p:cNvSpPr/>
          <p:nvPr/>
        </p:nvSpPr>
        <p:spPr>
          <a:xfrm>
            <a:off x="7801005" y="2961722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5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63" name="타원 62"/>
          <p:cNvSpPr/>
          <p:nvPr/>
        </p:nvSpPr>
        <p:spPr>
          <a:xfrm>
            <a:off x="7801005" y="4312624"/>
            <a:ext cx="432000" cy="432000"/>
          </a:xfrm>
          <a:prstGeom prst="ellipse">
            <a:avLst/>
          </a:prstGeom>
          <a:solidFill>
            <a:srgbClr val="7F7F7F"/>
          </a:solidFill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7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64" name="타원 63"/>
          <p:cNvSpPr/>
          <p:nvPr/>
        </p:nvSpPr>
        <p:spPr>
          <a:xfrm>
            <a:off x="7801005" y="5663527"/>
            <a:ext cx="432000" cy="432000"/>
          </a:xfrm>
          <a:prstGeom prst="ellipse">
            <a:avLst/>
          </a:prstGeom>
          <a:solidFill>
            <a:srgbClr val="E62154"/>
          </a:solidFill>
          <a:ln>
            <a:solidFill>
              <a:srgbClr val="E621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9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65" name="타원 64"/>
          <p:cNvSpPr/>
          <p:nvPr/>
        </p:nvSpPr>
        <p:spPr>
          <a:xfrm>
            <a:off x="7801005" y="4988075"/>
            <a:ext cx="432000" cy="432000"/>
          </a:xfrm>
          <a:prstGeom prst="ellipse">
            <a:avLst/>
          </a:prstGeom>
          <a:solidFill>
            <a:srgbClr val="7F7F7F"/>
          </a:solidFill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8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cxnSp>
        <p:nvCxnSpPr>
          <p:cNvPr id="66" name="직선 연결선 65"/>
          <p:cNvCxnSpPr>
            <a:stCxn id="47" idx="0"/>
            <a:endCxn id="42" idx="4"/>
          </p:cNvCxnSpPr>
          <p:nvPr/>
        </p:nvCxnSpPr>
        <p:spPr>
          <a:xfrm flipV="1">
            <a:off x="8017005" y="691918"/>
            <a:ext cx="0" cy="24345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>
            <a:stCxn id="51" idx="0"/>
            <a:endCxn id="47" idx="4"/>
          </p:cNvCxnSpPr>
          <p:nvPr/>
        </p:nvCxnSpPr>
        <p:spPr>
          <a:xfrm flipV="1">
            <a:off x="8017005" y="1367369"/>
            <a:ext cx="0" cy="24415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/>
          <p:cNvCxnSpPr>
            <a:stCxn id="55" idx="0"/>
            <a:endCxn id="51" idx="4"/>
          </p:cNvCxnSpPr>
          <p:nvPr/>
        </p:nvCxnSpPr>
        <p:spPr>
          <a:xfrm flipV="1">
            <a:off x="8017005" y="2043526"/>
            <a:ext cx="0" cy="24274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>
            <a:stCxn id="57" idx="0"/>
            <a:endCxn id="55" idx="4"/>
          </p:cNvCxnSpPr>
          <p:nvPr/>
        </p:nvCxnSpPr>
        <p:spPr>
          <a:xfrm flipV="1">
            <a:off x="8017005" y="2718271"/>
            <a:ext cx="0" cy="24345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/>
          <p:cNvCxnSpPr>
            <a:stCxn id="56" idx="0"/>
            <a:endCxn id="57" idx="4"/>
          </p:cNvCxnSpPr>
          <p:nvPr/>
        </p:nvCxnSpPr>
        <p:spPr>
          <a:xfrm flipV="1">
            <a:off x="8017005" y="3393722"/>
            <a:ext cx="0" cy="24345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/>
          <p:cNvCxnSpPr>
            <a:stCxn id="63" idx="0"/>
            <a:endCxn id="56" idx="4"/>
          </p:cNvCxnSpPr>
          <p:nvPr/>
        </p:nvCxnSpPr>
        <p:spPr>
          <a:xfrm flipV="1">
            <a:off x="8017005" y="4069173"/>
            <a:ext cx="0" cy="24345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/>
          <p:cNvCxnSpPr>
            <a:stCxn id="65" idx="0"/>
            <a:endCxn id="63" idx="4"/>
          </p:cNvCxnSpPr>
          <p:nvPr/>
        </p:nvCxnSpPr>
        <p:spPr>
          <a:xfrm flipV="1">
            <a:off x="8017005" y="4744624"/>
            <a:ext cx="0" cy="24345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/>
          <p:cNvCxnSpPr>
            <a:stCxn id="64" idx="0"/>
            <a:endCxn id="65" idx="4"/>
          </p:cNvCxnSpPr>
          <p:nvPr/>
        </p:nvCxnSpPr>
        <p:spPr>
          <a:xfrm flipV="1">
            <a:off x="8017005" y="5420075"/>
            <a:ext cx="0" cy="24345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직사각형 94"/>
          <p:cNvSpPr/>
          <p:nvPr/>
        </p:nvSpPr>
        <p:spPr>
          <a:xfrm>
            <a:off x="6784270" y="5072334"/>
            <a:ext cx="956661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36000" rtlCol="0" anchor="ctr"/>
          <a:lstStyle/>
          <a:p>
            <a:pPr algn="r"/>
            <a:r>
              <a:rPr lang="en-US" altLang="ko-KR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2 ^ 0 = 1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6784270" y="4396883"/>
            <a:ext cx="956661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36000" rtlCol="0" anchor="ctr"/>
          <a:lstStyle/>
          <a:p>
            <a:pPr algn="r"/>
            <a:r>
              <a:rPr lang="en-US" altLang="ko-KR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2 ^ 1 = 2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6784270" y="3045981"/>
            <a:ext cx="956661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36000" rtlCol="0" anchor="ctr"/>
          <a:lstStyle/>
          <a:p>
            <a:pPr algn="r"/>
            <a:r>
              <a:rPr lang="en-US" altLang="ko-KR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2 ^ 2 = 4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6784270" y="344177"/>
            <a:ext cx="956661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36000" rtlCol="0" anchor="ctr"/>
          <a:lstStyle/>
          <a:p>
            <a:pPr algn="r"/>
            <a:r>
              <a:rPr lang="en-US" altLang="ko-KR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2 ^ 3 = 8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cxnSp>
        <p:nvCxnSpPr>
          <p:cNvPr id="107" name="직선 화살표 연결선 100"/>
          <p:cNvCxnSpPr>
            <a:stCxn id="64" idx="2"/>
            <a:endCxn id="57" idx="2"/>
          </p:cNvCxnSpPr>
          <p:nvPr/>
        </p:nvCxnSpPr>
        <p:spPr>
          <a:xfrm rot="10800000">
            <a:off x="7801005" y="3177723"/>
            <a:ext cx="12700" cy="2701805"/>
          </a:xfrm>
          <a:prstGeom prst="curvedConnector3">
            <a:avLst>
              <a:gd name="adj1" fmla="val 1800000"/>
            </a:avLst>
          </a:prstGeom>
          <a:ln w="9525">
            <a:solidFill>
              <a:srgbClr val="E6215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직사각형 109"/>
          <p:cNvSpPr/>
          <p:nvPr/>
        </p:nvSpPr>
        <p:spPr>
          <a:xfrm>
            <a:off x="8445049" y="2370530"/>
            <a:ext cx="956661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36000" rtlCol="0" anchor="ctr"/>
          <a:lstStyle/>
          <a:p>
            <a:r>
              <a:rPr lang="en-US" altLang="ko-KR" sz="1400" dirty="0" smtClean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2 ^ 0 = 1</a:t>
            </a:r>
            <a:endParaRPr lang="ko-KR" altLang="en-US" sz="1400" dirty="0">
              <a:solidFill>
                <a:srgbClr val="1D75E5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11" name="직사각형 110"/>
          <p:cNvSpPr/>
          <p:nvPr/>
        </p:nvSpPr>
        <p:spPr>
          <a:xfrm>
            <a:off x="8445049" y="1695785"/>
            <a:ext cx="956661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36000" rtlCol="0" anchor="ctr"/>
          <a:lstStyle/>
          <a:p>
            <a:r>
              <a:rPr lang="en-US" altLang="ko-KR" sz="1400" dirty="0" smtClean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2 ^ 1 = 2</a:t>
            </a:r>
            <a:endParaRPr lang="ko-KR" altLang="en-US" sz="1400" dirty="0">
              <a:solidFill>
                <a:srgbClr val="1D75E5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12" name="직사각형 111"/>
          <p:cNvSpPr/>
          <p:nvPr/>
        </p:nvSpPr>
        <p:spPr>
          <a:xfrm>
            <a:off x="8445049" y="344177"/>
            <a:ext cx="956661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36000" rtlCol="0" anchor="ctr"/>
          <a:lstStyle/>
          <a:p>
            <a:r>
              <a:rPr lang="en-US" altLang="ko-KR" sz="1400" dirty="0" smtClean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2 ^ 2 = 4</a:t>
            </a:r>
            <a:endParaRPr lang="ko-KR" altLang="en-US" sz="1400" dirty="0">
              <a:solidFill>
                <a:srgbClr val="1D75E5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cxnSp>
        <p:nvCxnSpPr>
          <p:cNvPr id="115" name="직선 화살표 연결선 100"/>
          <p:cNvCxnSpPr>
            <a:stCxn id="57" idx="6"/>
            <a:endCxn id="42" idx="6"/>
          </p:cNvCxnSpPr>
          <p:nvPr/>
        </p:nvCxnSpPr>
        <p:spPr>
          <a:xfrm flipV="1">
            <a:off x="8233005" y="475918"/>
            <a:ext cx="12700" cy="2701804"/>
          </a:xfrm>
          <a:prstGeom prst="curvedConnector3">
            <a:avLst>
              <a:gd name="adj1" fmla="val 1152000"/>
            </a:avLst>
          </a:prstGeom>
          <a:ln w="9525">
            <a:solidFill>
              <a:srgbClr val="1D75E5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0524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타원 80"/>
          <p:cNvSpPr/>
          <p:nvPr/>
        </p:nvSpPr>
        <p:spPr>
          <a:xfrm>
            <a:off x="2784149" y="412747"/>
            <a:ext cx="540000" cy="54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/>
            <a:r>
              <a:rPr lang="en-US" altLang="ko-KR" sz="1200" dirty="0" smtClean="0">
                <a:solidFill>
                  <a:schemeClr val="accent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start</a:t>
            </a:r>
            <a:endParaRPr lang="ko-KR" altLang="en-US" sz="1200" dirty="0">
              <a:solidFill>
                <a:schemeClr val="accent2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82" name="타원 81"/>
          <p:cNvSpPr/>
          <p:nvPr/>
        </p:nvSpPr>
        <p:spPr>
          <a:xfrm>
            <a:off x="657144" y="1570185"/>
            <a:ext cx="540000" cy="54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/>
            <a:r>
              <a:rPr lang="en-US" altLang="ko-KR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</a:t>
            </a:r>
            <a:r>
              <a:rPr lang="ko-KR" altLang="en-US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번</a:t>
            </a:r>
            <a:r>
              <a:rPr lang="ko-KR" altLang="en-US" sz="12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 선택</a:t>
            </a:r>
            <a:endParaRPr lang="ko-KR" altLang="en-US" sz="1200" dirty="0">
              <a:solidFill>
                <a:schemeClr val="accent5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83" name="타원 82"/>
          <p:cNvSpPr/>
          <p:nvPr/>
        </p:nvSpPr>
        <p:spPr>
          <a:xfrm>
            <a:off x="2784148" y="1570185"/>
            <a:ext cx="540000" cy="54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/>
            <a:r>
              <a:rPr lang="en-US" altLang="ko-KR" sz="1200" dirty="0" smtClean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2</a:t>
            </a:r>
            <a:r>
              <a:rPr lang="ko-KR" altLang="en-US" sz="1200" dirty="0" smtClean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번</a:t>
            </a:r>
            <a:r>
              <a:rPr lang="ko-KR" altLang="en-US" sz="12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 선택</a:t>
            </a:r>
            <a:endParaRPr lang="ko-KR" altLang="en-US" sz="1200" dirty="0">
              <a:solidFill>
                <a:schemeClr val="accent5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cxnSp>
        <p:nvCxnSpPr>
          <p:cNvPr id="116" name="직선 연결선 115"/>
          <p:cNvCxnSpPr>
            <a:stCxn id="81" idx="3"/>
            <a:endCxn id="82" idx="0"/>
          </p:cNvCxnSpPr>
          <p:nvPr/>
        </p:nvCxnSpPr>
        <p:spPr>
          <a:xfrm flipH="1">
            <a:off x="927144" y="873666"/>
            <a:ext cx="1936086" cy="6965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연결선 116"/>
          <p:cNvCxnSpPr>
            <a:stCxn id="81" idx="4"/>
            <a:endCxn id="83" idx="0"/>
          </p:cNvCxnSpPr>
          <p:nvPr/>
        </p:nvCxnSpPr>
        <p:spPr>
          <a:xfrm flipH="1">
            <a:off x="3054148" y="952747"/>
            <a:ext cx="1" cy="6174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타원 127"/>
          <p:cNvSpPr/>
          <p:nvPr/>
        </p:nvSpPr>
        <p:spPr>
          <a:xfrm>
            <a:off x="4911152" y="1570185"/>
            <a:ext cx="540000" cy="54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/>
            <a:r>
              <a:rPr lang="en-US" altLang="ko-KR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3</a:t>
            </a:r>
            <a:r>
              <a:rPr lang="ko-KR" altLang="en-US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번</a:t>
            </a:r>
            <a:r>
              <a:rPr lang="ko-KR" altLang="en-US" sz="12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 선택</a:t>
            </a:r>
            <a:endParaRPr lang="ko-KR" altLang="en-US" sz="1200" dirty="0">
              <a:solidFill>
                <a:schemeClr val="accent5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cxnSp>
        <p:nvCxnSpPr>
          <p:cNvPr id="130" name="직선 연결선 129"/>
          <p:cNvCxnSpPr>
            <a:stCxn id="81" idx="5"/>
            <a:endCxn id="128" idx="0"/>
          </p:cNvCxnSpPr>
          <p:nvPr/>
        </p:nvCxnSpPr>
        <p:spPr>
          <a:xfrm>
            <a:off x="3245068" y="873666"/>
            <a:ext cx="1936084" cy="6965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타원 140"/>
          <p:cNvSpPr/>
          <p:nvPr/>
        </p:nvSpPr>
        <p:spPr>
          <a:xfrm>
            <a:off x="1197144" y="2806704"/>
            <a:ext cx="540000" cy="54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/>
            <a:r>
              <a:rPr lang="en-US" altLang="ko-KR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3</a:t>
            </a:r>
            <a:r>
              <a:rPr lang="ko-KR" altLang="en-US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번</a:t>
            </a:r>
            <a:r>
              <a:rPr lang="ko-KR" altLang="en-US" sz="12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 선택</a:t>
            </a:r>
            <a:endParaRPr lang="ko-KR" altLang="en-US" sz="1200" dirty="0">
              <a:solidFill>
                <a:schemeClr val="accent5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43" name="타원 142"/>
          <p:cNvSpPr/>
          <p:nvPr/>
        </p:nvSpPr>
        <p:spPr>
          <a:xfrm>
            <a:off x="117144" y="2806704"/>
            <a:ext cx="540000" cy="54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/>
            <a:r>
              <a:rPr lang="en-US" altLang="ko-KR" sz="1200" dirty="0" smtClean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2</a:t>
            </a:r>
            <a:r>
              <a:rPr lang="ko-KR" altLang="en-US" sz="1200" dirty="0" smtClean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번</a:t>
            </a:r>
            <a:r>
              <a:rPr lang="ko-KR" altLang="en-US" sz="12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 선택</a:t>
            </a:r>
            <a:endParaRPr lang="ko-KR" altLang="en-US" sz="1200" dirty="0">
              <a:solidFill>
                <a:schemeClr val="accent5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45" name="타원 144"/>
          <p:cNvSpPr/>
          <p:nvPr/>
        </p:nvSpPr>
        <p:spPr>
          <a:xfrm>
            <a:off x="2244148" y="2806704"/>
            <a:ext cx="540000" cy="54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/>
            <a:r>
              <a:rPr lang="en-US" altLang="ko-KR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</a:t>
            </a:r>
            <a:r>
              <a:rPr lang="ko-KR" altLang="en-US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번</a:t>
            </a:r>
            <a:r>
              <a:rPr lang="ko-KR" altLang="en-US" sz="12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 선택</a:t>
            </a:r>
            <a:endParaRPr lang="ko-KR" altLang="en-US" sz="1200" dirty="0">
              <a:solidFill>
                <a:schemeClr val="accent5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47" name="타원 146"/>
          <p:cNvSpPr/>
          <p:nvPr/>
        </p:nvSpPr>
        <p:spPr>
          <a:xfrm>
            <a:off x="3324148" y="2806704"/>
            <a:ext cx="540000" cy="54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/>
            <a:r>
              <a:rPr lang="en-US" altLang="ko-KR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3</a:t>
            </a:r>
            <a:r>
              <a:rPr lang="ko-KR" altLang="en-US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번</a:t>
            </a:r>
            <a:r>
              <a:rPr lang="ko-KR" altLang="en-US" sz="12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 선택</a:t>
            </a:r>
            <a:endParaRPr lang="ko-KR" altLang="en-US" sz="1200" dirty="0">
              <a:solidFill>
                <a:schemeClr val="accent5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49" name="타원 148"/>
          <p:cNvSpPr/>
          <p:nvPr/>
        </p:nvSpPr>
        <p:spPr>
          <a:xfrm>
            <a:off x="4371152" y="2806704"/>
            <a:ext cx="540000" cy="54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/>
            <a:r>
              <a:rPr lang="en-US" altLang="ko-KR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</a:t>
            </a:r>
            <a:r>
              <a:rPr lang="ko-KR" altLang="en-US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번</a:t>
            </a:r>
            <a:r>
              <a:rPr lang="ko-KR" altLang="en-US" sz="12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 선택</a:t>
            </a:r>
            <a:endParaRPr lang="ko-KR" altLang="en-US" sz="1200" dirty="0">
              <a:solidFill>
                <a:schemeClr val="accent5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50" name="타원 149"/>
          <p:cNvSpPr/>
          <p:nvPr/>
        </p:nvSpPr>
        <p:spPr>
          <a:xfrm>
            <a:off x="5446776" y="2806704"/>
            <a:ext cx="540000" cy="54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/>
            <a:r>
              <a:rPr lang="en-US" altLang="ko-KR" sz="1200" dirty="0" smtClean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2</a:t>
            </a:r>
            <a:r>
              <a:rPr lang="ko-KR" altLang="en-US" sz="1200" dirty="0" smtClean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번</a:t>
            </a:r>
            <a:r>
              <a:rPr lang="ko-KR" altLang="en-US" sz="12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 선택</a:t>
            </a:r>
            <a:endParaRPr lang="ko-KR" altLang="en-US" sz="1200" dirty="0">
              <a:solidFill>
                <a:schemeClr val="accent5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cxnSp>
        <p:nvCxnSpPr>
          <p:cNvPr id="152" name="직선 연결선 151"/>
          <p:cNvCxnSpPr>
            <a:stCxn id="82" idx="3"/>
            <a:endCxn id="143" idx="0"/>
          </p:cNvCxnSpPr>
          <p:nvPr/>
        </p:nvCxnSpPr>
        <p:spPr>
          <a:xfrm flipH="1">
            <a:off x="387144" y="2031104"/>
            <a:ext cx="349081" cy="775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직선 연결선 154"/>
          <p:cNvCxnSpPr>
            <a:stCxn id="82" idx="5"/>
            <a:endCxn id="141" idx="0"/>
          </p:cNvCxnSpPr>
          <p:nvPr/>
        </p:nvCxnSpPr>
        <p:spPr>
          <a:xfrm>
            <a:off x="1118063" y="2031104"/>
            <a:ext cx="349081" cy="775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직선 연결선 157"/>
          <p:cNvCxnSpPr>
            <a:stCxn id="83" idx="3"/>
            <a:endCxn id="145" idx="0"/>
          </p:cNvCxnSpPr>
          <p:nvPr/>
        </p:nvCxnSpPr>
        <p:spPr>
          <a:xfrm flipH="1">
            <a:off x="2514148" y="2031104"/>
            <a:ext cx="349081" cy="775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직선 연결선 160"/>
          <p:cNvCxnSpPr>
            <a:stCxn id="83" idx="5"/>
            <a:endCxn id="147" idx="0"/>
          </p:cNvCxnSpPr>
          <p:nvPr/>
        </p:nvCxnSpPr>
        <p:spPr>
          <a:xfrm>
            <a:off x="3245067" y="2031104"/>
            <a:ext cx="349081" cy="775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직선 연결선 163"/>
          <p:cNvCxnSpPr>
            <a:stCxn id="128" idx="3"/>
            <a:endCxn id="149" idx="0"/>
          </p:cNvCxnSpPr>
          <p:nvPr/>
        </p:nvCxnSpPr>
        <p:spPr>
          <a:xfrm flipH="1">
            <a:off x="4641152" y="2031104"/>
            <a:ext cx="349081" cy="775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직선 연결선 166"/>
          <p:cNvCxnSpPr>
            <a:stCxn id="128" idx="5"/>
            <a:endCxn id="150" idx="0"/>
          </p:cNvCxnSpPr>
          <p:nvPr/>
        </p:nvCxnSpPr>
        <p:spPr>
          <a:xfrm>
            <a:off x="5372071" y="2031104"/>
            <a:ext cx="344705" cy="775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TextBox 169"/>
          <p:cNvSpPr txBox="1"/>
          <p:nvPr/>
        </p:nvSpPr>
        <p:spPr>
          <a:xfrm>
            <a:off x="2601768" y="41726"/>
            <a:ext cx="90038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dirty="0" smtClean="0"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[1, 2, 3]</a:t>
            </a:r>
            <a:endParaRPr lang="ko-KR" altLang="en-US" sz="1400" dirty="0"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 flipH="1">
            <a:off x="713232" y="3885787"/>
            <a:ext cx="2700000" cy="270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713232" y="3885787"/>
            <a:ext cx="2700000" cy="270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285897" y="6454046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P1</a:t>
            </a:r>
            <a:endParaRPr lang="ko-KR" altLang="en-US" sz="14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413232" y="6454046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P4</a:t>
            </a:r>
            <a:endParaRPr lang="ko-KR" altLang="en-US" sz="14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413232" y="3754046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P2</a:t>
            </a:r>
            <a:endParaRPr lang="ko-KR" altLang="en-US" sz="14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85897" y="3754046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P3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 flipH="1">
            <a:off x="7068312" y="3885787"/>
            <a:ext cx="2700000" cy="270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7068312" y="3885787"/>
            <a:ext cx="2700000" cy="270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6640977" y="6454046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P1</a:t>
            </a:r>
            <a:endParaRPr lang="ko-KR" altLang="en-US" sz="14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9768312" y="6454046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P4</a:t>
            </a:r>
            <a:endParaRPr lang="ko-KR" altLang="en-US" sz="14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9768312" y="3754046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P2</a:t>
            </a:r>
            <a:endParaRPr lang="ko-KR" altLang="en-US" sz="14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6640977" y="3754046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P3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cxnSp>
        <p:nvCxnSpPr>
          <p:cNvPr id="34" name="직선 화살표 연결선 33"/>
          <p:cNvCxnSpPr>
            <a:stCxn id="30" idx="3"/>
          </p:cNvCxnSpPr>
          <p:nvPr/>
        </p:nvCxnSpPr>
        <p:spPr>
          <a:xfrm flipV="1">
            <a:off x="7068312" y="3885787"/>
            <a:ext cx="0" cy="2700000"/>
          </a:xfrm>
          <a:prstGeom prst="straightConnector1">
            <a:avLst/>
          </a:prstGeom>
          <a:ln w="12700">
            <a:solidFill>
              <a:srgbClr val="1D75E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stCxn id="30" idx="3"/>
            <a:endCxn id="31" idx="1"/>
          </p:cNvCxnSpPr>
          <p:nvPr/>
        </p:nvCxnSpPr>
        <p:spPr>
          <a:xfrm>
            <a:off x="7068312" y="6585787"/>
            <a:ext cx="2700000" cy="0"/>
          </a:xfrm>
          <a:prstGeom prst="straightConnector1">
            <a:avLst/>
          </a:prstGeom>
          <a:ln w="12700">
            <a:solidFill>
              <a:srgbClr val="15D3B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>
            <a:stCxn id="30" idx="3"/>
            <a:endCxn id="32" idx="1"/>
          </p:cNvCxnSpPr>
          <p:nvPr/>
        </p:nvCxnSpPr>
        <p:spPr>
          <a:xfrm flipV="1">
            <a:off x="7068312" y="3885787"/>
            <a:ext cx="2700000" cy="2700000"/>
          </a:xfrm>
          <a:prstGeom prst="straightConnector1">
            <a:avLst/>
          </a:prstGeom>
          <a:ln w="12700">
            <a:solidFill>
              <a:srgbClr val="E6215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6640976" y="5104046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v2</a:t>
            </a:r>
            <a:endParaRPr lang="ko-KR" altLang="en-US" sz="1400" dirty="0">
              <a:solidFill>
                <a:srgbClr val="1D75E5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8204644" y="6594518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v3</a:t>
            </a:r>
            <a:endParaRPr lang="ko-KR" altLang="en-US" sz="1400" dirty="0">
              <a:solidFill>
                <a:srgbClr val="15D3B2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9009316" y="4683422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v1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514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직선 연결선 36"/>
          <p:cNvCxnSpPr/>
          <p:nvPr/>
        </p:nvCxnSpPr>
        <p:spPr>
          <a:xfrm flipH="1">
            <a:off x="512378" y="1837944"/>
            <a:ext cx="1310112" cy="131011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1221376" y="448056"/>
            <a:ext cx="2130173" cy="21301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85043" y="3016315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P1</a:t>
            </a:r>
            <a:endParaRPr lang="ko-KR" altLang="en-US" sz="14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3351549" y="2449631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P4</a:t>
            </a:r>
            <a:endParaRPr lang="ko-KR" altLang="en-US" sz="14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1822490" y="1666315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P2</a:t>
            </a:r>
            <a:endParaRPr lang="ko-KR" altLang="en-US" sz="14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794040" y="316315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P3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cxnSp>
        <p:nvCxnSpPr>
          <p:cNvPr id="58" name="직선 연결선 57"/>
          <p:cNvCxnSpPr/>
          <p:nvPr/>
        </p:nvCxnSpPr>
        <p:spPr>
          <a:xfrm flipH="1">
            <a:off x="4806091" y="1837944"/>
            <a:ext cx="1310112" cy="131011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>
            <a:off x="5515089" y="448056"/>
            <a:ext cx="2130173" cy="21301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/>
          <p:cNvSpPr/>
          <p:nvPr/>
        </p:nvSpPr>
        <p:spPr>
          <a:xfrm>
            <a:off x="4378756" y="3016315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P1</a:t>
            </a:r>
            <a:endParaRPr lang="ko-KR" altLang="en-US" sz="14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7645262" y="2449631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P4</a:t>
            </a:r>
            <a:endParaRPr lang="ko-KR" altLang="en-US" sz="14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6116203" y="1666315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P2</a:t>
            </a:r>
            <a:endParaRPr lang="ko-KR" altLang="en-US" sz="14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5087753" y="316315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P3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cxnSp>
        <p:nvCxnSpPr>
          <p:cNvPr id="64" name="직선 화살표 연결선 63"/>
          <p:cNvCxnSpPr>
            <a:stCxn id="60" idx="3"/>
            <a:endCxn id="62" idx="1"/>
          </p:cNvCxnSpPr>
          <p:nvPr/>
        </p:nvCxnSpPr>
        <p:spPr>
          <a:xfrm flipV="1">
            <a:off x="4806091" y="1798056"/>
            <a:ext cx="1310112" cy="1350000"/>
          </a:xfrm>
          <a:prstGeom prst="straightConnector1">
            <a:avLst/>
          </a:prstGeom>
          <a:ln w="12700">
            <a:solidFill>
              <a:srgbClr val="E6215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>
            <a:stCxn id="60" idx="3"/>
            <a:endCxn id="63" idx="3"/>
          </p:cNvCxnSpPr>
          <p:nvPr/>
        </p:nvCxnSpPr>
        <p:spPr>
          <a:xfrm flipV="1">
            <a:off x="4806091" y="448056"/>
            <a:ext cx="708997" cy="2700000"/>
          </a:xfrm>
          <a:prstGeom prst="straightConnector1">
            <a:avLst/>
          </a:prstGeom>
          <a:ln w="12700">
            <a:solidFill>
              <a:srgbClr val="1D75E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/>
          <p:cNvCxnSpPr>
            <a:stCxn id="60" idx="3"/>
            <a:endCxn id="61" idx="1"/>
          </p:cNvCxnSpPr>
          <p:nvPr/>
        </p:nvCxnSpPr>
        <p:spPr>
          <a:xfrm flipV="1">
            <a:off x="4806091" y="2581372"/>
            <a:ext cx="2839171" cy="566684"/>
          </a:xfrm>
          <a:prstGeom prst="straightConnector1">
            <a:avLst/>
          </a:prstGeom>
          <a:ln w="12700">
            <a:solidFill>
              <a:srgbClr val="15D3B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직사각형 72"/>
          <p:cNvSpPr/>
          <p:nvPr/>
        </p:nvSpPr>
        <p:spPr>
          <a:xfrm>
            <a:off x="5601978" y="1600445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v1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6116202" y="2884574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v3</a:t>
            </a:r>
            <a:endParaRPr lang="ko-KR" altLang="en-US" sz="1400" dirty="0">
              <a:solidFill>
                <a:srgbClr val="15D3B2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4660418" y="1600445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v2</a:t>
            </a:r>
            <a:endParaRPr lang="ko-KR" altLang="en-US" sz="1400" dirty="0">
              <a:solidFill>
                <a:srgbClr val="1D75E5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cxnSp>
        <p:nvCxnSpPr>
          <p:cNvPr id="76" name="직선 연결선 75"/>
          <p:cNvCxnSpPr/>
          <p:nvPr/>
        </p:nvCxnSpPr>
        <p:spPr>
          <a:xfrm flipH="1">
            <a:off x="8727653" y="1837944"/>
            <a:ext cx="1310112" cy="131011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/>
          <p:nvPr/>
        </p:nvCxnSpPr>
        <p:spPr>
          <a:xfrm>
            <a:off x="9436651" y="448056"/>
            <a:ext cx="2130173" cy="21301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직사각형 77"/>
          <p:cNvSpPr/>
          <p:nvPr/>
        </p:nvSpPr>
        <p:spPr>
          <a:xfrm>
            <a:off x="8300318" y="3016315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P1</a:t>
            </a:r>
            <a:endParaRPr lang="ko-KR" altLang="en-US" sz="14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11566824" y="2449631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P4</a:t>
            </a:r>
            <a:endParaRPr lang="ko-KR" altLang="en-US" sz="14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10037765" y="1666315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P2</a:t>
            </a:r>
            <a:endParaRPr lang="ko-KR" altLang="en-US" sz="14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9009315" y="316315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P3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cxnSp>
        <p:nvCxnSpPr>
          <p:cNvPr id="82" name="직선 화살표 연결선 81"/>
          <p:cNvCxnSpPr>
            <a:stCxn id="81" idx="3"/>
          </p:cNvCxnSpPr>
          <p:nvPr/>
        </p:nvCxnSpPr>
        <p:spPr>
          <a:xfrm>
            <a:off x="9436650" y="448056"/>
            <a:ext cx="2130174" cy="2133316"/>
          </a:xfrm>
          <a:prstGeom prst="straightConnector1">
            <a:avLst/>
          </a:prstGeom>
          <a:ln w="12700">
            <a:solidFill>
              <a:srgbClr val="E6215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/>
          <p:cNvCxnSpPr>
            <a:stCxn id="81" idx="3"/>
            <a:endCxn id="80" idx="1"/>
          </p:cNvCxnSpPr>
          <p:nvPr/>
        </p:nvCxnSpPr>
        <p:spPr>
          <a:xfrm>
            <a:off x="9436650" y="448056"/>
            <a:ext cx="601115" cy="1350000"/>
          </a:xfrm>
          <a:prstGeom prst="straightConnector1">
            <a:avLst/>
          </a:prstGeom>
          <a:ln w="12700">
            <a:solidFill>
              <a:srgbClr val="1D75E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/>
          <p:cNvCxnSpPr>
            <a:stCxn id="81" idx="3"/>
            <a:endCxn id="78" idx="3"/>
          </p:cNvCxnSpPr>
          <p:nvPr/>
        </p:nvCxnSpPr>
        <p:spPr>
          <a:xfrm flipH="1">
            <a:off x="8727653" y="448056"/>
            <a:ext cx="708997" cy="2700000"/>
          </a:xfrm>
          <a:prstGeom prst="straightConnector1">
            <a:avLst/>
          </a:prstGeom>
          <a:ln w="12700">
            <a:solidFill>
              <a:srgbClr val="15D3B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직사각형 84"/>
          <p:cNvSpPr/>
          <p:nvPr/>
        </p:nvSpPr>
        <p:spPr>
          <a:xfrm>
            <a:off x="10807169" y="1600445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v4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8654816" y="1600445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v6</a:t>
            </a:r>
            <a:endParaRPr lang="ko-KR" altLang="en-US" sz="1400" dirty="0">
              <a:solidFill>
                <a:srgbClr val="15D3B2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9420793" y="1157808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v5</a:t>
            </a:r>
            <a:endParaRPr lang="ko-KR" altLang="en-US" sz="1400" dirty="0">
              <a:solidFill>
                <a:srgbClr val="1D75E5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cxnSp>
        <p:nvCxnSpPr>
          <p:cNvPr id="50" name="직선 연결선 49"/>
          <p:cNvCxnSpPr/>
          <p:nvPr/>
        </p:nvCxnSpPr>
        <p:spPr>
          <a:xfrm flipH="1">
            <a:off x="651744" y="4168704"/>
            <a:ext cx="1746504" cy="17465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1481328" y="5110536"/>
            <a:ext cx="1337544" cy="13375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/>
          <p:cNvSpPr/>
          <p:nvPr/>
        </p:nvSpPr>
        <p:spPr>
          <a:xfrm>
            <a:off x="224409" y="5779308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P1</a:t>
            </a:r>
            <a:endParaRPr lang="ko-KR" altLang="en-US" sz="14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2818872" y="6316339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P4</a:t>
            </a:r>
            <a:endParaRPr lang="ko-KR" altLang="en-US" sz="14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2398248" y="4036963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P2</a:t>
            </a:r>
            <a:endParaRPr lang="ko-KR" altLang="en-US" sz="14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1053993" y="4910215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P3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cxnSp>
        <p:nvCxnSpPr>
          <p:cNvPr id="56" name="직선 연결선 55"/>
          <p:cNvCxnSpPr/>
          <p:nvPr/>
        </p:nvCxnSpPr>
        <p:spPr>
          <a:xfrm flipH="1">
            <a:off x="3852144" y="4168704"/>
            <a:ext cx="1746504" cy="17465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/>
          <p:nvPr/>
        </p:nvCxnSpPr>
        <p:spPr>
          <a:xfrm>
            <a:off x="5589504" y="4172429"/>
            <a:ext cx="1337544" cy="13375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/>
          <p:cNvSpPr/>
          <p:nvPr/>
        </p:nvSpPr>
        <p:spPr>
          <a:xfrm>
            <a:off x="3424809" y="5779308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P1</a:t>
            </a:r>
            <a:endParaRPr lang="ko-KR" altLang="en-US" sz="14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6927048" y="5378232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P4</a:t>
            </a:r>
            <a:endParaRPr lang="ko-KR" altLang="en-US" sz="14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5598648" y="3972108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P2</a:t>
            </a:r>
            <a:endParaRPr lang="ko-KR" altLang="en-US" sz="14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5162169" y="3972108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P3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cxnSp>
        <p:nvCxnSpPr>
          <p:cNvPr id="71" name="직선 연결선 70"/>
          <p:cNvCxnSpPr/>
          <p:nvPr/>
        </p:nvCxnSpPr>
        <p:spPr>
          <a:xfrm flipH="1">
            <a:off x="8271216" y="4208571"/>
            <a:ext cx="128426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 flipH="1">
            <a:off x="10301184" y="4208571"/>
            <a:ext cx="128426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직사각형 87"/>
          <p:cNvSpPr/>
          <p:nvPr/>
        </p:nvSpPr>
        <p:spPr>
          <a:xfrm>
            <a:off x="11585448" y="4076830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P4</a:t>
            </a:r>
            <a:endParaRPr lang="ko-KR" altLang="en-US" sz="14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9873849" y="4076830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P3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9555480" y="4076830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P2</a:t>
            </a:r>
            <a:endParaRPr lang="ko-KR" altLang="en-US" sz="14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7843881" y="4076830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P1</a:t>
            </a:r>
            <a:endParaRPr lang="ko-KR" altLang="en-US" sz="14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cxnSp>
        <p:nvCxnSpPr>
          <p:cNvPr id="92" name="직선 연결선 91"/>
          <p:cNvCxnSpPr>
            <a:stCxn id="93" idx="1"/>
          </p:cNvCxnSpPr>
          <p:nvPr/>
        </p:nvCxnSpPr>
        <p:spPr>
          <a:xfrm flipH="1">
            <a:off x="8271216" y="5381110"/>
            <a:ext cx="331423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직사각형 92"/>
          <p:cNvSpPr/>
          <p:nvPr/>
        </p:nvSpPr>
        <p:spPr>
          <a:xfrm>
            <a:off x="11585448" y="5249369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P4</a:t>
            </a:r>
            <a:endParaRPr lang="ko-KR" altLang="en-US" sz="14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9128145" y="5110536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P3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10301184" y="5107224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P2</a:t>
            </a:r>
            <a:endParaRPr lang="ko-KR" altLang="en-US" sz="14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7843881" y="5249369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P1</a:t>
            </a:r>
            <a:endParaRPr lang="ko-KR" altLang="en-US" sz="14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93616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2635413" y="243465"/>
            <a:ext cx="720000" cy="432000"/>
          </a:xfrm>
          <a:prstGeom prst="roundRect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0" bIns="36000" rtlCol="0" anchor="ctr"/>
          <a:lstStyle/>
          <a:p>
            <a:pPr algn="ctr" latinLnBrk="0"/>
            <a:r>
              <a:rPr lang="en-US" altLang="ko-KR" sz="1400" b="1" spc="30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[1, 7]</a:t>
            </a:r>
            <a:endParaRPr lang="ko-KR" altLang="en-US" sz="1400" b="1" spc="30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1735775" y="1091062"/>
            <a:ext cx="720000" cy="432000"/>
          </a:xfrm>
          <a:prstGeom prst="roundRect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0" bIns="36000" rtlCol="0" anchor="ctr"/>
          <a:lstStyle/>
          <a:p>
            <a:pPr algn="ctr" latinLnBrk="0"/>
            <a:r>
              <a:rPr lang="en-US" altLang="ko-KR" sz="1400" b="1" spc="30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[1, 4]</a:t>
            </a:r>
            <a:endParaRPr lang="ko-KR" altLang="en-US" sz="1400" b="1" spc="30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3535050" y="1091062"/>
            <a:ext cx="720000" cy="432000"/>
          </a:xfrm>
          <a:prstGeom prst="roundRect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0" bIns="36000" rtlCol="0" anchor="ctr"/>
          <a:lstStyle/>
          <a:p>
            <a:pPr algn="ctr" latinLnBrk="0"/>
            <a:r>
              <a:rPr lang="en-US" altLang="ko-KR" sz="1400" b="1" spc="30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[5, 7]</a:t>
            </a:r>
            <a:endParaRPr lang="ko-KR" altLang="en-US" sz="1400" b="1" spc="30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1152482" y="1967753"/>
            <a:ext cx="720000" cy="432000"/>
          </a:xfrm>
          <a:prstGeom prst="roundRect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0" bIns="36000" rtlCol="0" anchor="ctr"/>
          <a:lstStyle/>
          <a:p>
            <a:pPr algn="ctr" latinLnBrk="0"/>
            <a:r>
              <a:rPr lang="en-US" altLang="ko-KR" sz="1400" b="1" spc="30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[1, 3]</a:t>
            </a:r>
            <a:endParaRPr lang="ko-KR" altLang="en-US" sz="1400" b="1" spc="30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2319067" y="1970835"/>
            <a:ext cx="720000" cy="432000"/>
          </a:xfrm>
          <a:prstGeom prst="roundRect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0" bIns="36000" rtlCol="0" anchor="ctr"/>
          <a:lstStyle/>
          <a:p>
            <a:pPr algn="ctr" latinLnBrk="0"/>
            <a:r>
              <a:rPr lang="en-US" altLang="ko-KR" sz="1400" b="1" spc="30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[4, 4]</a:t>
            </a:r>
            <a:endParaRPr lang="ko-KR" altLang="en-US" sz="1400" b="1" spc="30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192767" y="2850973"/>
            <a:ext cx="720000" cy="432000"/>
          </a:xfrm>
          <a:prstGeom prst="roundRect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0" bIns="36000" rtlCol="0" anchor="ctr"/>
          <a:lstStyle/>
          <a:p>
            <a:pPr algn="ctr" latinLnBrk="0"/>
            <a:r>
              <a:rPr lang="en-US" altLang="ko-KR" sz="1400" b="1" spc="30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[1, 1]</a:t>
            </a:r>
            <a:endParaRPr lang="ko-KR" altLang="en-US" sz="1400" b="1" spc="30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1152482" y="2850973"/>
            <a:ext cx="720000" cy="432000"/>
          </a:xfrm>
          <a:prstGeom prst="roundRect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0" bIns="36000" rtlCol="0" anchor="ctr"/>
          <a:lstStyle/>
          <a:p>
            <a:pPr algn="ctr" latinLnBrk="0"/>
            <a:r>
              <a:rPr lang="en-US" altLang="ko-KR" sz="1400" b="1" spc="30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[2, 2]</a:t>
            </a:r>
            <a:endParaRPr lang="ko-KR" altLang="en-US" sz="1400" b="1" spc="30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2112197" y="2850973"/>
            <a:ext cx="720000" cy="432000"/>
          </a:xfrm>
          <a:prstGeom prst="roundRect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0" bIns="36000" rtlCol="0" anchor="ctr"/>
          <a:lstStyle/>
          <a:p>
            <a:pPr algn="ctr" latinLnBrk="0"/>
            <a:r>
              <a:rPr lang="en-US" altLang="ko-KR" sz="1400" b="1" spc="30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[3, 3]</a:t>
            </a:r>
            <a:endParaRPr lang="ko-KR" altLang="en-US" sz="1400" b="1" spc="30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cxnSp>
        <p:nvCxnSpPr>
          <p:cNvPr id="13" name="직선 연결선 12"/>
          <p:cNvCxnSpPr>
            <a:stCxn id="7" idx="2"/>
            <a:endCxn id="10" idx="0"/>
          </p:cNvCxnSpPr>
          <p:nvPr/>
        </p:nvCxnSpPr>
        <p:spPr>
          <a:xfrm flipH="1">
            <a:off x="552767" y="2399753"/>
            <a:ext cx="959715" cy="4512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>
            <a:stCxn id="7" idx="2"/>
            <a:endCxn id="11" idx="0"/>
          </p:cNvCxnSpPr>
          <p:nvPr/>
        </p:nvCxnSpPr>
        <p:spPr>
          <a:xfrm>
            <a:off x="1512482" y="2399753"/>
            <a:ext cx="0" cy="4512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>
            <a:stCxn id="7" idx="2"/>
            <a:endCxn id="12" idx="0"/>
          </p:cNvCxnSpPr>
          <p:nvPr/>
        </p:nvCxnSpPr>
        <p:spPr>
          <a:xfrm>
            <a:off x="1512482" y="2399753"/>
            <a:ext cx="959715" cy="4512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stCxn id="5" idx="2"/>
            <a:endCxn id="7" idx="0"/>
          </p:cNvCxnSpPr>
          <p:nvPr/>
        </p:nvCxnSpPr>
        <p:spPr>
          <a:xfrm flipH="1">
            <a:off x="1512482" y="1523062"/>
            <a:ext cx="583293" cy="4446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>
            <a:stCxn id="5" idx="2"/>
            <a:endCxn id="8" idx="0"/>
          </p:cNvCxnSpPr>
          <p:nvPr/>
        </p:nvCxnSpPr>
        <p:spPr>
          <a:xfrm>
            <a:off x="2095775" y="1523062"/>
            <a:ext cx="583292" cy="4477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>
            <a:stCxn id="4" idx="2"/>
            <a:endCxn id="5" idx="0"/>
          </p:cNvCxnSpPr>
          <p:nvPr/>
        </p:nvCxnSpPr>
        <p:spPr>
          <a:xfrm flipH="1">
            <a:off x="2095775" y="675465"/>
            <a:ext cx="899638" cy="4155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>
            <a:stCxn id="4" idx="2"/>
            <a:endCxn id="6" idx="0"/>
          </p:cNvCxnSpPr>
          <p:nvPr/>
        </p:nvCxnSpPr>
        <p:spPr>
          <a:xfrm>
            <a:off x="2995413" y="675465"/>
            <a:ext cx="899637" cy="4155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38" idx="0"/>
            <a:endCxn id="6" idx="2"/>
          </p:cNvCxnSpPr>
          <p:nvPr/>
        </p:nvCxnSpPr>
        <p:spPr>
          <a:xfrm flipV="1">
            <a:off x="3431912" y="1523062"/>
            <a:ext cx="463138" cy="13279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모서리가 둥근 직사각형 37"/>
          <p:cNvSpPr/>
          <p:nvPr/>
        </p:nvSpPr>
        <p:spPr>
          <a:xfrm>
            <a:off x="3071912" y="2850973"/>
            <a:ext cx="720000" cy="432000"/>
          </a:xfrm>
          <a:prstGeom prst="roundRect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0" bIns="36000" rtlCol="0" anchor="ctr"/>
          <a:lstStyle/>
          <a:p>
            <a:pPr algn="ctr" latinLnBrk="0"/>
            <a:r>
              <a:rPr lang="en-US" altLang="ko-KR" sz="1400" b="1" spc="30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[5, 5]</a:t>
            </a:r>
            <a:endParaRPr lang="ko-KR" altLang="en-US" sz="1400" b="1" spc="30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4511484" y="1967753"/>
            <a:ext cx="720000" cy="432000"/>
          </a:xfrm>
          <a:prstGeom prst="roundRect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0" bIns="36000" rtlCol="0" anchor="ctr"/>
          <a:lstStyle/>
          <a:p>
            <a:pPr algn="ctr" latinLnBrk="0"/>
            <a:r>
              <a:rPr lang="en-US" altLang="ko-KR" sz="1400" b="1" spc="30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[6, </a:t>
            </a:r>
            <a:r>
              <a:rPr lang="en-US" altLang="ko-KR" sz="1400" b="1" spc="300" dirty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7</a:t>
            </a:r>
            <a:r>
              <a:rPr lang="en-US" altLang="ko-KR" sz="1400" b="1" spc="30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]</a:t>
            </a:r>
            <a:endParaRPr lang="ko-KR" altLang="en-US" sz="1400" b="1" spc="30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cxnSp>
        <p:nvCxnSpPr>
          <p:cNvPr id="45" name="직선 연결선 44"/>
          <p:cNvCxnSpPr>
            <a:stCxn id="44" idx="0"/>
            <a:endCxn id="6" idx="2"/>
          </p:cNvCxnSpPr>
          <p:nvPr/>
        </p:nvCxnSpPr>
        <p:spPr>
          <a:xfrm flipH="1" flipV="1">
            <a:off x="3895050" y="1523062"/>
            <a:ext cx="976434" cy="4446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모서리가 둥근 직사각형 49"/>
          <p:cNvSpPr/>
          <p:nvPr/>
        </p:nvSpPr>
        <p:spPr>
          <a:xfrm>
            <a:off x="4031627" y="2850973"/>
            <a:ext cx="720000" cy="432000"/>
          </a:xfrm>
          <a:prstGeom prst="roundRect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0" bIns="36000" rtlCol="0" anchor="ctr"/>
          <a:lstStyle/>
          <a:p>
            <a:pPr algn="ctr" latinLnBrk="0"/>
            <a:r>
              <a:rPr lang="en-US" altLang="ko-KR" sz="1400" b="1" spc="30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[6, </a:t>
            </a:r>
            <a:r>
              <a:rPr lang="en-US" altLang="ko-KR" sz="1400" b="1" spc="300" dirty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6</a:t>
            </a:r>
            <a:r>
              <a:rPr lang="en-US" altLang="ko-KR" sz="1400" b="1" spc="30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]</a:t>
            </a:r>
            <a:endParaRPr lang="ko-KR" altLang="en-US" sz="1400" b="1" spc="30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4991340" y="2850973"/>
            <a:ext cx="720000" cy="432000"/>
          </a:xfrm>
          <a:prstGeom prst="roundRect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0" bIns="36000" rtlCol="0" anchor="ctr"/>
          <a:lstStyle/>
          <a:p>
            <a:pPr algn="ctr" latinLnBrk="0"/>
            <a:r>
              <a:rPr lang="en-US" altLang="ko-KR" sz="1400" b="1" spc="30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[7, </a:t>
            </a:r>
            <a:r>
              <a:rPr lang="en-US" altLang="ko-KR" sz="1400" b="1" spc="300" dirty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7</a:t>
            </a:r>
            <a:r>
              <a:rPr lang="en-US" altLang="ko-KR" sz="1400" b="1" spc="30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]</a:t>
            </a:r>
            <a:endParaRPr lang="ko-KR" altLang="en-US" sz="1400" b="1" spc="30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cxnSp>
        <p:nvCxnSpPr>
          <p:cNvPr id="52" name="직선 연결선 51"/>
          <p:cNvCxnSpPr>
            <a:stCxn id="50" idx="0"/>
            <a:endCxn id="44" idx="2"/>
          </p:cNvCxnSpPr>
          <p:nvPr/>
        </p:nvCxnSpPr>
        <p:spPr>
          <a:xfrm flipV="1">
            <a:off x="4391627" y="2399753"/>
            <a:ext cx="479857" cy="4512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>
            <a:stCxn id="51" idx="0"/>
            <a:endCxn id="44" idx="2"/>
          </p:cNvCxnSpPr>
          <p:nvPr/>
        </p:nvCxnSpPr>
        <p:spPr>
          <a:xfrm flipH="1" flipV="1">
            <a:off x="4871484" y="2399753"/>
            <a:ext cx="479856" cy="4512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모서리가 둥근 직사각형 64"/>
          <p:cNvSpPr/>
          <p:nvPr/>
        </p:nvSpPr>
        <p:spPr>
          <a:xfrm>
            <a:off x="3168796" y="3518193"/>
            <a:ext cx="720000" cy="432000"/>
          </a:xfrm>
          <a:prstGeom prst="roundRect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0" bIns="36000" rtlCol="0" anchor="ctr"/>
          <a:lstStyle/>
          <a:p>
            <a:pPr algn="ctr" latinLnBrk="0"/>
            <a:r>
              <a:rPr lang="en-US" altLang="ko-KR" sz="1400" b="1" spc="30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[1, 8]</a:t>
            </a:r>
            <a:endParaRPr lang="ko-KR" altLang="en-US" sz="1400" b="1" spc="30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66" name="모서리가 둥근 직사각형 65"/>
          <p:cNvSpPr/>
          <p:nvPr/>
        </p:nvSpPr>
        <p:spPr>
          <a:xfrm>
            <a:off x="1468208" y="4365790"/>
            <a:ext cx="720000" cy="432000"/>
          </a:xfrm>
          <a:prstGeom prst="roundRect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0" bIns="36000" rtlCol="0" anchor="ctr"/>
          <a:lstStyle/>
          <a:p>
            <a:pPr algn="ctr" latinLnBrk="0"/>
            <a:r>
              <a:rPr lang="en-US" altLang="ko-KR" sz="1400" b="1" spc="30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[1, 4]</a:t>
            </a:r>
            <a:endParaRPr lang="ko-KR" altLang="en-US" sz="1400" b="1" spc="30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67" name="모서리가 둥근 직사각형 66"/>
          <p:cNvSpPr/>
          <p:nvPr/>
        </p:nvSpPr>
        <p:spPr>
          <a:xfrm>
            <a:off x="4869384" y="4365790"/>
            <a:ext cx="720000" cy="432000"/>
          </a:xfrm>
          <a:prstGeom prst="roundRect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0" bIns="36000" rtlCol="0" anchor="ctr"/>
          <a:lstStyle/>
          <a:p>
            <a:pPr algn="ctr" latinLnBrk="0"/>
            <a:r>
              <a:rPr lang="en-US" altLang="ko-KR" sz="1400" b="1" spc="30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[5, 8]</a:t>
            </a:r>
            <a:endParaRPr lang="ko-KR" altLang="en-US" sz="1400" b="1" spc="30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68" name="모서리가 둥근 직사각형 67"/>
          <p:cNvSpPr/>
          <p:nvPr/>
        </p:nvSpPr>
        <p:spPr>
          <a:xfrm>
            <a:off x="617914" y="5242481"/>
            <a:ext cx="720000" cy="432000"/>
          </a:xfrm>
          <a:prstGeom prst="roundRect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0" bIns="36000" rtlCol="0" anchor="ctr"/>
          <a:lstStyle/>
          <a:p>
            <a:pPr algn="ctr" latinLnBrk="0"/>
            <a:r>
              <a:rPr lang="en-US" altLang="ko-KR" sz="1400" b="1" spc="30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[1, 2]</a:t>
            </a:r>
            <a:endParaRPr lang="ko-KR" altLang="en-US" sz="1400" b="1" spc="30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69" name="모서리가 둥근 직사각형 68"/>
          <p:cNvSpPr/>
          <p:nvPr/>
        </p:nvSpPr>
        <p:spPr>
          <a:xfrm>
            <a:off x="2318502" y="5245563"/>
            <a:ext cx="720000" cy="432000"/>
          </a:xfrm>
          <a:prstGeom prst="roundRect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0" bIns="36000" rtlCol="0" anchor="ctr"/>
          <a:lstStyle/>
          <a:p>
            <a:pPr algn="ctr" latinLnBrk="0"/>
            <a:r>
              <a:rPr lang="en-US" altLang="ko-KR" sz="1400" b="1" spc="30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[3, 4]</a:t>
            </a:r>
            <a:endParaRPr lang="ko-KR" altLang="en-US" sz="1400" b="1" spc="30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70" name="모서리가 둥근 직사각형 69"/>
          <p:cNvSpPr/>
          <p:nvPr/>
        </p:nvSpPr>
        <p:spPr>
          <a:xfrm>
            <a:off x="192767" y="6125701"/>
            <a:ext cx="720000" cy="432000"/>
          </a:xfrm>
          <a:prstGeom prst="roundRect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0" bIns="36000" rtlCol="0" anchor="ctr"/>
          <a:lstStyle/>
          <a:p>
            <a:pPr algn="ctr" latinLnBrk="0"/>
            <a:r>
              <a:rPr lang="en-US" altLang="ko-KR" sz="1400" b="1" spc="30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[1, 1]</a:t>
            </a:r>
            <a:endParaRPr lang="ko-KR" altLang="en-US" sz="1400" b="1" spc="30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71" name="모서리가 둥근 직사각형 70"/>
          <p:cNvSpPr/>
          <p:nvPr/>
        </p:nvSpPr>
        <p:spPr>
          <a:xfrm>
            <a:off x="1043061" y="6125701"/>
            <a:ext cx="720000" cy="432000"/>
          </a:xfrm>
          <a:prstGeom prst="roundRect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0" bIns="36000" rtlCol="0" anchor="ctr"/>
          <a:lstStyle/>
          <a:p>
            <a:pPr algn="ctr" latinLnBrk="0"/>
            <a:r>
              <a:rPr lang="en-US" altLang="ko-KR" sz="1400" b="1" spc="30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[2, 2]</a:t>
            </a:r>
            <a:endParaRPr lang="ko-KR" altLang="en-US" sz="1400" b="1" spc="30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72" name="모서리가 둥근 직사각형 71"/>
          <p:cNvSpPr/>
          <p:nvPr/>
        </p:nvSpPr>
        <p:spPr>
          <a:xfrm>
            <a:off x="1893355" y="6125701"/>
            <a:ext cx="720000" cy="432000"/>
          </a:xfrm>
          <a:prstGeom prst="roundRect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0" bIns="36000" rtlCol="0" anchor="ctr"/>
          <a:lstStyle/>
          <a:p>
            <a:pPr algn="ctr" latinLnBrk="0"/>
            <a:r>
              <a:rPr lang="en-US" altLang="ko-KR" sz="1400" b="1" spc="30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[3, 3]</a:t>
            </a:r>
            <a:endParaRPr lang="ko-KR" altLang="en-US" sz="1400" b="1" spc="30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cxnSp>
        <p:nvCxnSpPr>
          <p:cNvPr id="73" name="직선 연결선 72"/>
          <p:cNvCxnSpPr>
            <a:stCxn id="68" idx="2"/>
            <a:endCxn id="70" idx="0"/>
          </p:cNvCxnSpPr>
          <p:nvPr/>
        </p:nvCxnSpPr>
        <p:spPr>
          <a:xfrm flipH="1">
            <a:off x="552767" y="5674481"/>
            <a:ext cx="425147" cy="4512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/>
          <p:cNvCxnSpPr>
            <a:stCxn id="68" idx="2"/>
            <a:endCxn id="71" idx="0"/>
          </p:cNvCxnSpPr>
          <p:nvPr/>
        </p:nvCxnSpPr>
        <p:spPr>
          <a:xfrm>
            <a:off x="977914" y="5674481"/>
            <a:ext cx="425147" cy="4512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/>
          <p:cNvCxnSpPr>
            <a:stCxn id="66" idx="2"/>
            <a:endCxn id="68" idx="0"/>
          </p:cNvCxnSpPr>
          <p:nvPr/>
        </p:nvCxnSpPr>
        <p:spPr>
          <a:xfrm flipH="1">
            <a:off x="977914" y="4797790"/>
            <a:ext cx="850294" cy="4446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>
            <a:stCxn id="66" idx="2"/>
            <a:endCxn id="69" idx="0"/>
          </p:cNvCxnSpPr>
          <p:nvPr/>
        </p:nvCxnSpPr>
        <p:spPr>
          <a:xfrm>
            <a:off x="1828208" y="4797790"/>
            <a:ext cx="850294" cy="4477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/>
          <p:cNvCxnSpPr>
            <a:stCxn id="65" idx="2"/>
            <a:endCxn id="66" idx="0"/>
          </p:cNvCxnSpPr>
          <p:nvPr/>
        </p:nvCxnSpPr>
        <p:spPr>
          <a:xfrm flipH="1">
            <a:off x="1828208" y="3950193"/>
            <a:ext cx="1700588" cy="4155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/>
          <p:cNvCxnSpPr>
            <a:stCxn id="65" idx="2"/>
            <a:endCxn id="67" idx="0"/>
          </p:cNvCxnSpPr>
          <p:nvPr/>
        </p:nvCxnSpPr>
        <p:spPr>
          <a:xfrm>
            <a:off x="3528796" y="3950193"/>
            <a:ext cx="1700588" cy="4155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/>
          <p:cNvCxnSpPr>
            <a:stCxn id="81" idx="0"/>
            <a:endCxn id="115" idx="2"/>
          </p:cNvCxnSpPr>
          <p:nvPr/>
        </p:nvCxnSpPr>
        <p:spPr>
          <a:xfrm flipV="1">
            <a:off x="3953943" y="5674481"/>
            <a:ext cx="425147" cy="4512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모서리가 둥근 직사각형 80"/>
          <p:cNvSpPr/>
          <p:nvPr/>
        </p:nvSpPr>
        <p:spPr>
          <a:xfrm>
            <a:off x="3593943" y="6125701"/>
            <a:ext cx="720000" cy="432000"/>
          </a:xfrm>
          <a:prstGeom prst="roundRect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0" bIns="36000" rtlCol="0" anchor="ctr"/>
          <a:lstStyle/>
          <a:p>
            <a:pPr algn="ctr" latinLnBrk="0"/>
            <a:r>
              <a:rPr lang="en-US" altLang="ko-KR" sz="1400" b="1" spc="30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[5, 5]</a:t>
            </a:r>
            <a:endParaRPr lang="ko-KR" altLang="en-US" sz="1400" b="1" spc="30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cxnSp>
        <p:nvCxnSpPr>
          <p:cNvPr id="83" name="직선 연결선 82"/>
          <p:cNvCxnSpPr>
            <a:stCxn id="85" idx="0"/>
            <a:endCxn id="134" idx="2"/>
          </p:cNvCxnSpPr>
          <p:nvPr/>
        </p:nvCxnSpPr>
        <p:spPr>
          <a:xfrm flipV="1">
            <a:off x="5654531" y="5674481"/>
            <a:ext cx="425147" cy="4512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모서리가 둥근 직사각형 83"/>
          <p:cNvSpPr/>
          <p:nvPr/>
        </p:nvSpPr>
        <p:spPr>
          <a:xfrm>
            <a:off x="4444237" y="6125701"/>
            <a:ext cx="720000" cy="432000"/>
          </a:xfrm>
          <a:prstGeom prst="roundRect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0" bIns="36000" rtlCol="0" anchor="ctr"/>
          <a:lstStyle/>
          <a:p>
            <a:pPr algn="ctr" latinLnBrk="0"/>
            <a:r>
              <a:rPr lang="en-US" altLang="ko-KR" sz="1400" b="1" spc="30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[6, </a:t>
            </a:r>
            <a:r>
              <a:rPr lang="en-US" altLang="ko-KR" sz="1400" b="1" spc="300" dirty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6</a:t>
            </a:r>
            <a:r>
              <a:rPr lang="en-US" altLang="ko-KR" sz="1400" b="1" spc="30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]</a:t>
            </a:r>
            <a:endParaRPr lang="ko-KR" altLang="en-US" sz="1400" b="1" spc="30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85" name="모서리가 둥근 직사각형 84"/>
          <p:cNvSpPr/>
          <p:nvPr/>
        </p:nvSpPr>
        <p:spPr>
          <a:xfrm>
            <a:off x="5294531" y="6125701"/>
            <a:ext cx="720000" cy="432000"/>
          </a:xfrm>
          <a:prstGeom prst="roundRect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0" bIns="36000" rtlCol="0" anchor="ctr"/>
          <a:lstStyle/>
          <a:p>
            <a:pPr algn="ctr" latinLnBrk="0"/>
            <a:r>
              <a:rPr lang="en-US" altLang="ko-KR" sz="1400" b="1" spc="30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[7, </a:t>
            </a:r>
            <a:r>
              <a:rPr lang="en-US" altLang="ko-KR" sz="1400" b="1" spc="300" dirty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7</a:t>
            </a:r>
            <a:r>
              <a:rPr lang="en-US" altLang="ko-KR" sz="1400" b="1" spc="30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]</a:t>
            </a:r>
            <a:endParaRPr lang="ko-KR" altLang="en-US" sz="1400" b="1" spc="30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cxnSp>
        <p:nvCxnSpPr>
          <p:cNvPr id="86" name="직선 연결선 85"/>
          <p:cNvCxnSpPr>
            <a:stCxn id="84" idx="0"/>
            <a:endCxn id="115" idx="2"/>
          </p:cNvCxnSpPr>
          <p:nvPr/>
        </p:nvCxnSpPr>
        <p:spPr>
          <a:xfrm flipH="1" flipV="1">
            <a:off x="4379090" y="5674481"/>
            <a:ext cx="425147" cy="4512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모서리가 둥근 직사각형 104"/>
          <p:cNvSpPr/>
          <p:nvPr/>
        </p:nvSpPr>
        <p:spPr>
          <a:xfrm>
            <a:off x="2743649" y="6125701"/>
            <a:ext cx="720000" cy="432000"/>
          </a:xfrm>
          <a:prstGeom prst="roundRect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0" bIns="36000" rtlCol="0" anchor="ctr"/>
          <a:lstStyle/>
          <a:p>
            <a:pPr algn="ctr" latinLnBrk="0"/>
            <a:r>
              <a:rPr lang="en-US" altLang="ko-KR" sz="1400" b="1" spc="30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[4, </a:t>
            </a:r>
            <a:r>
              <a:rPr lang="en-US" altLang="ko-KR" sz="1400" b="1" spc="300" dirty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4</a:t>
            </a:r>
            <a:r>
              <a:rPr lang="en-US" altLang="ko-KR" sz="1400" b="1" spc="30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]</a:t>
            </a:r>
            <a:endParaRPr lang="ko-KR" altLang="en-US" sz="1400" b="1" spc="30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15" name="모서리가 둥근 직사각형 114"/>
          <p:cNvSpPr/>
          <p:nvPr/>
        </p:nvSpPr>
        <p:spPr>
          <a:xfrm>
            <a:off x="4019090" y="5242481"/>
            <a:ext cx="720000" cy="432000"/>
          </a:xfrm>
          <a:prstGeom prst="roundRect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0" bIns="36000" rtlCol="0" anchor="ctr"/>
          <a:lstStyle/>
          <a:p>
            <a:pPr algn="ctr" latinLnBrk="0"/>
            <a:r>
              <a:rPr lang="en-US" altLang="ko-KR" sz="1400" b="1" spc="30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[5, 6]</a:t>
            </a:r>
            <a:endParaRPr lang="ko-KR" altLang="en-US" sz="1400" b="1" spc="30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cxnSp>
        <p:nvCxnSpPr>
          <p:cNvPr id="122" name="직선 연결선 121"/>
          <p:cNvCxnSpPr>
            <a:stCxn id="115" idx="0"/>
            <a:endCxn id="67" idx="2"/>
          </p:cNvCxnSpPr>
          <p:nvPr/>
        </p:nvCxnSpPr>
        <p:spPr>
          <a:xfrm flipV="1">
            <a:off x="4379090" y="4797790"/>
            <a:ext cx="850294" cy="4446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연결선 124"/>
          <p:cNvCxnSpPr>
            <a:stCxn id="72" idx="0"/>
            <a:endCxn id="69" idx="2"/>
          </p:cNvCxnSpPr>
          <p:nvPr/>
        </p:nvCxnSpPr>
        <p:spPr>
          <a:xfrm flipV="1">
            <a:off x="2253355" y="5677563"/>
            <a:ext cx="425147" cy="4481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 127"/>
          <p:cNvCxnSpPr>
            <a:stCxn id="105" idx="0"/>
            <a:endCxn id="69" idx="2"/>
          </p:cNvCxnSpPr>
          <p:nvPr/>
        </p:nvCxnSpPr>
        <p:spPr>
          <a:xfrm flipH="1" flipV="1">
            <a:off x="2678502" y="5677563"/>
            <a:ext cx="425147" cy="4481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모서리가 둥근 직사각형 133"/>
          <p:cNvSpPr/>
          <p:nvPr/>
        </p:nvSpPr>
        <p:spPr>
          <a:xfrm>
            <a:off x="5719678" y="5242481"/>
            <a:ext cx="720000" cy="432000"/>
          </a:xfrm>
          <a:prstGeom prst="roundRect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0" bIns="36000" rtlCol="0" anchor="ctr"/>
          <a:lstStyle/>
          <a:p>
            <a:pPr algn="ctr" latinLnBrk="0"/>
            <a:r>
              <a:rPr lang="en-US" altLang="ko-KR" sz="1400" b="1" spc="30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[7, 8]</a:t>
            </a:r>
            <a:endParaRPr lang="ko-KR" altLang="en-US" sz="1400" b="1" spc="30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36" name="모서리가 둥근 직사각형 135"/>
          <p:cNvSpPr/>
          <p:nvPr/>
        </p:nvSpPr>
        <p:spPr>
          <a:xfrm>
            <a:off x="6144825" y="6125701"/>
            <a:ext cx="720000" cy="432000"/>
          </a:xfrm>
          <a:prstGeom prst="roundRect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0" bIns="36000" rtlCol="0" anchor="ctr"/>
          <a:lstStyle/>
          <a:p>
            <a:pPr algn="ctr" latinLnBrk="0"/>
            <a:r>
              <a:rPr lang="en-US" altLang="ko-KR" sz="1400" b="1" spc="30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[8, 8]</a:t>
            </a:r>
            <a:endParaRPr lang="ko-KR" altLang="en-US" sz="1400" b="1" spc="30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cxnSp>
        <p:nvCxnSpPr>
          <p:cNvPr id="137" name="직선 연결선 136"/>
          <p:cNvCxnSpPr>
            <a:stCxn id="134" idx="0"/>
            <a:endCxn id="67" idx="2"/>
          </p:cNvCxnSpPr>
          <p:nvPr/>
        </p:nvCxnSpPr>
        <p:spPr>
          <a:xfrm flipH="1" flipV="1">
            <a:off x="5229384" y="4797790"/>
            <a:ext cx="850294" cy="4446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연결선 140"/>
          <p:cNvCxnSpPr>
            <a:stCxn id="136" idx="0"/>
            <a:endCxn id="134" idx="2"/>
          </p:cNvCxnSpPr>
          <p:nvPr/>
        </p:nvCxnSpPr>
        <p:spPr>
          <a:xfrm flipH="1" flipV="1">
            <a:off x="6079678" y="5674481"/>
            <a:ext cx="425147" cy="4512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8474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3310304"/>
              </p:ext>
            </p:extLst>
          </p:nvPr>
        </p:nvGraphicFramePr>
        <p:xfrm>
          <a:off x="267208" y="267696"/>
          <a:ext cx="3240000" cy="3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31354605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11708434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60660486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8985839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4464414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737197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64456472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원본 배열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-1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-9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8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7579161"/>
                  </a:ext>
                </a:extLst>
              </a:tr>
            </a:tbl>
          </a:graphicData>
        </a:graphic>
      </p:graphicFrame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9786288"/>
              </p:ext>
            </p:extLst>
          </p:nvPr>
        </p:nvGraphicFramePr>
        <p:xfrm>
          <a:off x="267208" y="1293499"/>
          <a:ext cx="3240000" cy="3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31354605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11708434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60660486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8985839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4464414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737197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64456472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복사 배열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-9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-1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8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7579161"/>
                  </a:ext>
                </a:extLst>
              </a:tr>
            </a:tbl>
          </a:graphicData>
        </a:graphic>
      </p:graphicFrame>
      <p:sp>
        <p:nvSpPr>
          <p:cNvPr id="27" name="오른쪽 화살표 26"/>
          <p:cNvSpPr/>
          <p:nvPr/>
        </p:nvSpPr>
        <p:spPr>
          <a:xfrm rot="5400000">
            <a:off x="1600622" y="808183"/>
            <a:ext cx="432000" cy="304828"/>
          </a:xfrm>
          <a:prstGeom prst="rightArrow">
            <a:avLst/>
          </a:prstGeom>
          <a:solidFill>
            <a:srgbClr val="E621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2064790" y="828856"/>
            <a:ext cx="2013433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36000" rtlCol="0" anchor="ctr"/>
          <a:lstStyle/>
          <a:p>
            <a:r>
              <a:rPr lang="en-US" altLang="ko-KR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1. </a:t>
            </a:r>
            <a:r>
              <a:rPr lang="ko-KR" altLang="en-US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원본 배열에 대해 정렬한 새로운 배열을 얻는다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8917871"/>
              </p:ext>
            </p:extLst>
          </p:nvPr>
        </p:nvGraphicFramePr>
        <p:xfrm>
          <a:off x="5031216" y="267696"/>
          <a:ext cx="3240000" cy="3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31354605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11708434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60660486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8985839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4464414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737197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64456472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복사 배열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-9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-1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8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7579161"/>
                  </a:ext>
                </a:extLst>
              </a:tr>
            </a:tbl>
          </a:graphicData>
        </a:graphic>
      </p:graphicFrame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4402982"/>
              </p:ext>
            </p:extLst>
          </p:nvPr>
        </p:nvGraphicFramePr>
        <p:xfrm>
          <a:off x="5031216" y="1316711"/>
          <a:ext cx="3240000" cy="7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31354605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11708434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60660486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8985839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4464414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737197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644564725"/>
                    </a:ext>
                  </a:extLst>
                </a:gridCol>
              </a:tblGrid>
              <a:tr h="36000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해시 맵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-9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-1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8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7579161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4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5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5785759"/>
                  </a:ext>
                </a:extLst>
              </a:tr>
            </a:tbl>
          </a:graphicData>
        </a:graphic>
      </p:graphicFrame>
      <p:sp>
        <p:nvSpPr>
          <p:cNvPr id="31" name="직사각형 30"/>
          <p:cNvSpPr/>
          <p:nvPr/>
        </p:nvSpPr>
        <p:spPr>
          <a:xfrm>
            <a:off x="8326620" y="1298423"/>
            <a:ext cx="36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36000" rtlCol="0" anchor="ctr"/>
          <a:lstStyle/>
          <a:p>
            <a:r>
              <a:rPr lang="en-US" altLang="ko-KR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key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8326620" y="1658423"/>
            <a:ext cx="550692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36000" rtlCol="0" anchor="ctr"/>
          <a:lstStyle/>
          <a:p>
            <a:r>
              <a:rPr lang="en-US" altLang="ko-KR" sz="1400" dirty="0" smtClean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value</a:t>
            </a:r>
            <a:endParaRPr lang="ko-KR" altLang="en-US" sz="1400" dirty="0">
              <a:solidFill>
                <a:srgbClr val="1D75E5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33" name="오른쪽 화살표 32"/>
          <p:cNvSpPr/>
          <p:nvPr/>
        </p:nvSpPr>
        <p:spPr>
          <a:xfrm rot="5400000">
            <a:off x="6282802" y="808183"/>
            <a:ext cx="432000" cy="304828"/>
          </a:xfrm>
          <a:prstGeom prst="rightArrow">
            <a:avLst/>
          </a:prstGeom>
          <a:solidFill>
            <a:srgbClr val="E621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6746970" y="828856"/>
            <a:ext cx="3492798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36000" rtlCol="0" anchor="ctr"/>
          <a:lstStyle/>
          <a:p>
            <a:pPr latinLnBrk="0"/>
            <a:r>
              <a:rPr lang="en-US" altLang="ko-KR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2. </a:t>
            </a:r>
            <a:r>
              <a:rPr lang="ko-KR" altLang="en-US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정렬된 배열에 대해</a:t>
            </a:r>
            <a:r>
              <a:rPr lang="en-US" altLang="ko-KR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, </a:t>
            </a:r>
            <a:r>
              <a:rPr lang="ko-KR" altLang="en-US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배열의 숫자를 </a:t>
            </a:r>
            <a:r>
              <a:rPr lang="en-US" altLang="ko-KR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key</a:t>
            </a:r>
            <a:r>
              <a:rPr lang="ko-KR" altLang="en-US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로</a:t>
            </a:r>
            <a:r>
              <a:rPr lang="en-US" altLang="ko-KR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, </a:t>
            </a:r>
            <a:r>
              <a:rPr lang="ko-KR" altLang="en-US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인덱스를 </a:t>
            </a:r>
            <a:r>
              <a:rPr lang="en-US" altLang="ko-KR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value</a:t>
            </a:r>
            <a:r>
              <a:rPr lang="ko-KR" altLang="en-US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로 하는 해시 </a:t>
            </a:r>
            <a:r>
              <a:rPr lang="ko-KR" altLang="en-US" sz="1400" dirty="0" err="1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맵을</a:t>
            </a:r>
            <a:r>
              <a:rPr lang="ko-KR" altLang="en-US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 만든다 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3310304"/>
              </p:ext>
            </p:extLst>
          </p:nvPr>
        </p:nvGraphicFramePr>
        <p:xfrm>
          <a:off x="267208" y="2654280"/>
          <a:ext cx="3240000" cy="3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31354605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11708434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60660486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8985839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4464414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737197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64456472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원본 배열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-1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-9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8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7579161"/>
                  </a:ext>
                </a:extLst>
              </a:tr>
            </a:tbl>
          </a:graphicData>
        </a:graphic>
      </p:graphicFrame>
      <p:graphicFrame>
        <p:nvGraphicFramePr>
          <p:cNvPr id="36" name="표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4402982"/>
              </p:ext>
            </p:extLst>
          </p:nvPr>
        </p:nvGraphicFramePr>
        <p:xfrm>
          <a:off x="267208" y="3767303"/>
          <a:ext cx="3240000" cy="7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31354605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11708434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60660486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8985839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4464414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737197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644564725"/>
                    </a:ext>
                  </a:extLst>
                </a:gridCol>
              </a:tblGrid>
              <a:tr h="36000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해시 맵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-9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-1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8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7579161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4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5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5785759"/>
                  </a:ext>
                </a:extLst>
              </a:tr>
            </a:tbl>
          </a:graphicData>
        </a:graphic>
      </p:graphicFrame>
      <p:sp>
        <p:nvSpPr>
          <p:cNvPr id="37" name="직사각형 36"/>
          <p:cNvSpPr/>
          <p:nvPr/>
        </p:nvSpPr>
        <p:spPr>
          <a:xfrm>
            <a:off x="3562612" y="3749015"/>
            <a:ext cx="36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36000" rtlCol="0" anchor="ctr"/>
          <a:lstStyle/>
          <a:p>
            <a:r>
              <a:rPr lang="en-US" altLang="ko-KR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key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562612" y="4109015"/>
            <a:ext cx="550692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36000" rtlCol="0" anchor="ctr"/>
          <a:lstStyle/>
          <a:p>
            <a:r>
              <a:rPr lang="en-US" altLang="ko-KR" sz="1400" dirty="0" smtClean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value</a:t>
            </a:r>
            <a:endParaRPr lang="ko-KR" altLang="en-US" sz="1400" dirty="0">
              <a:solidFill>
                <a:srgbClr val="1D75E5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cxnSp>
        <p:nvCxnSpPr>
          <p:cNvPr id="3" name="꺾인 연결선 2"/>
          <p:cNvCxnSpPr/>
          <p:nvPr/>
        </p:nvCxnSpPr>
        <p:spPr>
          <a:xfrm rot="16200000" flipH="1">
            <a:off x="1316901" y="3196995"/>
            <a:ext cx="753023" cy="387592"/>
          </a:xfrm>
          <a:prstGeom prst="bentConnector3">
            <a:avLst/>
          </a:prstGeom>
          <a:ln w="12700">
            <a:solidFill>
              <a:srgbClr val="E6215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꺾인 연결선 40"/>
          <p:cNvCxnSpPr/>
          <p:nvPr/>
        </p:nvCxnSpPr>
        <p:spPr>
          <a:xfrm rot="16200000" flipH="1">
            <a:off x="2403770" y="2850792"/>
            <a:ext cx="753023" cy="1080000"/>
          </a:xfrm>
          <a:prstGeom prst="bentConnector3">
            <a:avLst/>
          </a:prstGeom>
          <a:ln w="12700">
            <a:solidFill>
              <a:srgbClr val="15D3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꺾인 연결선 44"/>
          <p:cNvCxnSpPr/>
          <p:nvPr/>
        </p:nvCxnSpPr>
        <p:spPr>
          <a:xfrm rot="5400000" flipH="1" flipV="1">
            <a:off x="2582907" y="3084793"/>
            <a:ext cx="753023" cy="612000"/>
          </a:xfrm>
          <a:prstGeom prst="bentConnector3">
            <a:avLst>
              <a:gd name="adj1" fmla="val 28142"/>
            </a:avLst>
          </a:prstGeom>
          <a:ln w="12700">
            <a:solidFill>
              <a:srgbClr val="1D75E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오른쪽 화살표 46"/>
          <p:cNvSpPr/>
          <p:nvPr/>
        </p:nvSpPr>
        <p:spPr>
          <a:xfrm rot="5400000">
            <a:off x="1600622" y="4709624"/>
            <a:ext cx="432000" cy="304828"/>
          </a:xfrm>
          <a:prstGeom prst="rightArrow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2064790" y="4730297"/>
            <a:ext cx="3492798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36000" rtlCol="0" anchor="ctr"/>
          <a:lstStyle/>
          <a:p>
            <a:pPr latinLnBrk="0"/>
            <a:r>
              <a:rPr lang="en-US" altLang="ko-KR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3. </a:t>
            </a:r>
            <a:r>
              <a:rPr lang="ko-KR" altLang="en-US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원본 배열과 해시 </a:t>
            </a:r>
            <a:r>
              <a:rPr lang="ko-KR" altLang="en-US" sz="1400" dirty="0" err="1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맵을</a:t>
            </a:r>
            <a:r>
              <a:rPr lang="ko-KR" altLang="en-US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 활용하여 원하는 작업을 수행한다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10486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0825" y="94267"/>
            <a:ext cx="1621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accent1"/>
                </a:solidFill>
              </a:rPr>
              <a:t>2</a:t>
            </a:r>
            <a:r>
              <a:rPr lang="en-US" altLang="ko-KR" dirty="0" smtClean="0"/>
              <a:t> 3 1 3 4 2 2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5151236"/>
              </p:ext>
            </p:extLst>
          </p:nvPr>
        </p:nvGraphicFramePr>
        <p:xfrm>
          <a:off x="678468" y="795079"/>
          <a:ext cx="60750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7505">
                  <a:extLst>
                    <a:ext uri="{9D8B030D-6E8A-4147-A177-3AD203B41FA5}">
                      <a16:colId xmlns:a16="http://schemas.microsoft.com/office/drawing/2014/main" val="12222002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최소 </a:t>
                      </a:r>
                      <a:r>
                        <a:rPr lang="ko-KR" altLang="en-US" sz="1200" dirty="0" err="1" smtClean="0"/>
                        <a:t>힙</a:t>
                      </a:r>
                      <a:endParaRPr lang="ko-KR" altLang="en-US" sz="1200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4504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8746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0464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360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7119572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8074105"/>
              </p:ext>
            </p:extLst>
          </p:nvPr>
        </p:nvGraphicFramePr>
        <p:xfrm>
          <a:off x="1696563" y="795079"/>
          <a:ext cx="60750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7505">
                  <a:extLst>
                    <a:ext uri="{9D8B030D-6E8A-4147-A177-3AD203B41FA5}">
                      <a16:colId xmlns:a16="http://schemas.microsoft.com/office/drawing/2014/main" val="12222002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최대 </a:t>
                      </a:r>
                      <a:r>
                        <a:rPr lang="ko-KR" altLang="en-US" sz="1200" dirty="0" err="1" smtClean="0"/>
                        <a:t>힙</a:t>
                      </a:r>
                      <a:endParaRPr lang="ko-KR" altLang="en-US" sz="1200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4504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8746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0464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360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7119572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983060" y="94267"/>
            <a:ext cx="1621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2 </a:t>
            </a:r>
            <a:r>
              <a:rPr lang="en-US" altLang="ko-KR" b="1" dirty="0" smtClean="0">
                <a:solidFill>
                  <a:schemeClr val="accent1"/>
                </a:solidFill>
              </a:rPr>
              <a:t>3</a:t>
            </a:r>
            <a:r>
              <a:rPr lang="en-US" altLang="ko-KR" b="1" dirty="0" smtClean="0"/>
              <a:t> </a:t>
            </a:r>
            <a:r>
              <a:rPr lang="en-US" altLang="ko-KR" b="1" dirty="0" smtClean="0">
                <a:solidFill>
                  <a:schemeClr val="accent6"/>
                </a:solidFill>
              </a:rPr>
              <a:t>1</a:t>
            </a:r>
            <a:r>
              <a:rPr lang="en-US" altLang="ko-KR" dirty="0" smtClean="0"/>
              <a:t> 3 4 2 2</a:t>
            </a:r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5424198"/>
              </p:ext>
            </p:extLst>
          </p:nvPr>
        </p:nvGraphicFramePr>
        <p:xfrm>
          <a:off x="2978870" y="795079"/>
          <a:ext cx="60750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7505">
                  <a:extLst>
                    <a:ext uri="{9D8B030D-6E8A-4147-A177-3AD203B41FA5}">
                      <a16:colId xmlns:a16="http://schemas.microsoft.com/office/drawing/2014/main" val="12222002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최소 </a:t>
                      </a:r>
                      <a:r>
                        <a:rPr lang="ko-KR" altLang="en-US" sz="1200" dirty="0" err="1" smtClean="0"/>
                        <a:t>힙</a:t>
                      </a:r>
                      <a:endParaRPr lang="ko-KR" altLang="en-US" sz="1200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4504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8746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3</a:t>
                      </a:r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0464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360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7119572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6140258"/>
              </p:ext>
            </p:extLst>
          </p:nvPr>
        </p:nvGraphicFramePr>
        <p:xfrm>
          <a:off x="3996965" y="795079"/>
          <a:ext cx="60750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7505">
                  <a:extLst>
                    <a:ext uri="{9D8B030D-6E8A-4147-A177-3AD203B41FA5}">
                      <a16:colId xmlns:a16="http://schemas.microsoft.com/office/drawing/2014/main" val="12222002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최대 </a:t>
                      </a:r>
                      <a:r>
                        <a:rPr lang="ko-KR" altLang="en-US" sz="1200" dirty="0" err="1" smtClean="0"/>
                        <a:t>힙</a:t>
                      </a:r>
                      <a:endParaRPr lang="ko-KR" altLang="en-US" sz="1200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4504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</a:t>
                      </a:r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8746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0464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360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7119572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320233" y="446432"/>
            <a:ext cx="9386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3 &gt; 1</a:t>
            </a:r>
            <a:endParaRPr lang="ko-KR" alt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678468" y="446432"/>
            <a:ext cx="16214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초기값 최소 </a:t>
            </a:r>
            <a:r>
              <a:rPr lang="ko-KR" altLang="en-US" sz="1200" dirty="0" err="1" smtClean="0"/>
              <a:t>힙</a:t>
            </a:r>
            <a:r>
              <a:rPr lang="ko-KR" altLang="en-US" sz="1200" dirty="0" smtClean="0"/>
              <a:t> 삽입</a:t>
            </a:r>
            <a:endParaRPr lang="ko-KR" alt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678468" y="2722412"/>
            <a:ext cx="16214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>
                <a:ea typeface="+mj-ea"/>
              </a:rPr>
              <a:t>중간값</a:t>
            </a:r>
            <a:r>
              <a:rPr lang="en-US" altLang="ko-KR" sz="1200" dirty="0" smtClean="0">
                <a:ea typeface="+mj-ea"/>
              </a:rPr>
              <a:t>: </a:t>
            </a:r>
            <a:r>
              <a:rPr lang="en-US" altLang="ko-KR" sz="1200" b="1" dirty="0" smtClean="0">
                <a:solidFill>
                  <a:srgbClr val="FF0000"/>
                </a:solidFill>
                <a:ea typeface="+mj-ea"/>
              </a:rPr>
              <a:t>2</a:t>
            </a:r>
            <a:endParaRPr lang="ko-KR" altLang="en-US" sz="1200" b="1" dirty="0">
              <a:solidFill>
                <a:srgbClr val="FF0000"/>
              </a:solidFill>
              <a:ea typeface="+mj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978870" y="2722412"/>
            <a:ext cx="16214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>
                <a:ea typeface="+mj-ea"/>
              </a:rPr>
              <a:t>중간값</a:t>
            </a:r>
            <a:r>
              <a:rPr lang="en-US" altLang="ko-KR" sz="1200" dirty="0" smtClean="0">
                <a:ea typeface="+mj-ea"/>
              </a:rPr>
              <a:t>: </a:t>
            </a:r>
            <a:r>
              <a:rPr lang="en-US" altLang="ko-KR" sz="1200" b="1" dirty="0" smtClean="0">
                <a:solidFill>
                  <a:srgbClr val="FF0000"/>
                </a:solidFill>
                <a:ea typeface="+mj-ea"/>
              </a:rPr>
              <a:t>2</a:t>
            </a:r>
            <a:endParaRPr lang="ko-KR" altLang="en-US" sz="1200" b="1" dirty="0">
              <a:solidFill>
                <a:srgbClr val="FF0000"/>
              </a:solidFill>
              <a:ea typeface="+mj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285295" y="94267"/>
            <a:ext cx="1621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2 3 1 </a:t>
            </a:r>
            <a:r>
              <a:rPr lang="en-US" altLang="ko-KR" b="1" dirty="0" smtClean="0">
                <a:solidFill>
                  <a:schemeClr val="accent6"/>
                </a:solidFill>
              </a:rPr>
              <a:t>3</a:t>
            </a:r>
            <a:r>
              <a:rPr lang="en-US" altLang="ko-KR" b="1" dirty="0" smtClean="0"/>
              <a:t> </a:t>
            </a:r>
            <a:r>
              <a:rPr lang="en-US" altLang="ko-KR" b="1" dirty="0" smtClean="0">
                <a:solidFill>
                  <a:schemeClr val="accent1"/>
                </a:solidFill>
              </a:rPr>
              <a:t>4</a:t>
            </a:r>
            <a:r>
              <a:rPr lang="en-US" altLang="ko-KR" b="1" dirty="0" smtClean="0"/>
              <a:t> </a:t>
            </a:r>
            <a:r>
              <a:rPr lang="en-US" altLang="ko-KR" dirty="0" smtClean="0"/>
              <a:t>2 2</a:t>
            </a:r>
            <a:endParaRPr lang="ko-KR" altLang="en-US" dirty="0"/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2818669"/>
              </p:ext>
            </p:extLst>
          </p:nvPr>
        </p:nvGraphicFramePr>
        <p:xfrm>
          <a:off x="5281105" y="795079"/>
          <a:ext cx="60750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7505">
                  <a:extLst>
                    <a:ext uri="{9D8B030D-6E8A-4147-A177-3AD203B41FA5}">
                      <a16:colId xmlns:a16="http://schemas.microsoft.com/office/drawing/2014/main" val="12222002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최소 </a:t>
                      </a:r>
                      <a:r>
                        <a:rPr lang="ko-KR" altLang="en-US" sz="1200" dirty="0" err="1" smtClean="0"/>
                        <a:t>힙</a:t>
                      </a:r>
                      <a:endParaRPr lang="ko-KR" altLang="en-US" sz="1200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4504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8746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3</a:t>
                      </a:r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0464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4</a:t>
                      </a:r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360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7119572"/>
                  </a:ext>
                </a:extLst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2699125"/>
              </p:ext>
            </p:extLst>
          </p:nvPr>
        </p:nvGraphicFramePr>
        <p:xfrm>
          <a:off x="6299200" y="795079"/>
          <a:ext cx="60750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7505">
                  <a:extLst>
                    <a:ext uri="{9D8B030D-6E8A-4147-A177-3AD203B41FA5}">
                      <a16:colId xmlns:a16="http://schemas.microsoft.com/office/drawing/2014/main" val="12222002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최대 </a:t>
                      </a:r>
                      <a:r>
                        <a:rPr lang="ko-KR" altLang="en-US" sz="1200" dirty="0" err="1" smtClean="0"/>
                        <a:t>힙</a:t>
                      </a:r>
                      <a:endParaRPr lang="ko-KR" altLang="en-US" sz="1200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4504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3</a:t>
                      </a:r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8746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</a:t>
                      </a:r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0464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360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7119572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5615089" y="446432"/>
            <a:ext cx="9386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4 &gt; 3</a:t>
            </a:r>
            <a:endParaRPr lang="ko-KR" alt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5196000" y="2722412"/>
            <a:ext cx="1800000" cy="44203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chemeClr val="accent1"/>
                </a:solidFill>
                <a:ea typeface="+mj-ea"/>
              </a:rPr>
              <a:t>최소 </a:t>
            </a:r>
            <a:r>
              <a:rPr lang="ko-KR" altLang="en-US" sz="1200" b="1" dirty="0" err="1" smtClean="0">
                <a:solidFill>
                  <a:schemeClr val="accent1"/>
                </a:solidFill>
                <a:ea typeface="+mj-ea"/>
              </a:rPr>
              <a:t>힙</a:t>
            </a:r>
            <a:r>
              <a:rPr lang="en-US" altLang="ko-KR" sz="1200" b="1" dirty="0" smtClean="0">
                <a:solidFill>
                  <a:schemeClr val="accent1"/>
                </a:solidFill>
                <a:ea typeface="+mj-ea"/>
              </a:rPr>
              <a:t>[0]</a:t>
            </a:r>
            <a:r>
              <a:rPr lang="en-US" altLang="ko-KR" sz="1200" b="1" dirty="0" smtClean="0">
                <a:solidFill>
                  <a:srgbClr val="FF0000"/>
                </a:solidFill>
                <a:ea typeface="+mj-ea"/>
              </a:rPr>
              <a:t> &lt; </a:t>
            </a:r>
            <a:r>
              <a:rPr lang="ko-KR" altLang="en-US" sz="1200" b="1" dirty="0" smtClean="0">
                <a:solidFill>
                  <a:schemeClr val="accent6"/>
                </a:solidFill>
                <a:ea typeface="+mj-ea"/>
              </a:rPr>
              <a:t>최대 </a:t>
            </a:r>
            <a:r>
              <a:rPr lang="ko-KR" altLang="en-US" sz="1200" b="1" dirty="0" err="1" smtClean="0">
                <a:solidFill>
                  <a:schemeClr val="accent6"/>
                </a:solidFill>
                <a:ea typeface="+mj-ea"/>
              </a:rPr>
              <a:t>힙</a:t>
            </a:r>
            <a:r>
              <a:rPr lang="en-US" altLang="ko-KR" sz="1200" b="1" dirty="0" smtClean="0">
                <a:solidFill>
                  <a:schemeClr val="accent6"/>
                </a:solidFill>
                <a:ea typeface="+mj-ea"/>
              </a:rPr>
              <a:t>[0]</a:t>
            </a:r>
          </a:p>
          <a:p>
            <a:pPr algn="ctr"/>
            <a:r>
              <a:rPr lang="ko-KR" altLang="en-US" sz="1200" b="1" dirty="0" err="1" smtClean="0">
                <a:solidFill>
                  <a:srgbClr val="FF0000"/>
                </a:solidFill>
                <a:ea typeface="+mj-ea"/>
              </a:rPr>
              <a:t>스왑</a:t>
            </a:r>
            <a:r>
              <a:rPr lang="ko-KR" altLang="en-US" sz="1200" b="1" dirty="0" smtClean="0">
                <a:solidFill>
                  <a:srgbClr val="FF0000"/>
                </a:solidFill>
                <a:ea typeface="+mj-ea"/>
              </a:rPr>
              <a:t> 필요</a:t>
            </a:r>
            <a:r>
              <a:rPr lang="en-US" altLang="ko-KR" sz="1200" b="1" dirty="0" smtClean="0">
                <a:solidFill>
                  <a:srgbClr val="FF0000"/>
                </a:solidFill>
                <a:ea typeface="+mj-ea"/>
              </a:rPr>
              <a:t>!</a:t>
            </a:r>
            <a:endParaRPr lang="ko-KR" altLang="en-US" sz="1200" b="1" dirty="0">
              <a:solidFill>
                <a:srgbClr val="FF0000"/>
              </a:solidFill>
              <a:ea typeface="+mj-e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002778" y="1187350"/>
            <a:ext cx="1822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rgbClr val="FF0000"/>
                </a:solidFill>
                <a:ea typeface="+mj-ea"/>
              </a:rPr>
              <a:t>&lt;</a:t>
            </a:r>
            <a:endParaRPr lang="ko-KR" altLang="en-US" sz="1400" b="1" dirty="0">
              <a:solidFill>
                <a:srgbClr val="FF0000"/>
              </a:solidFill>
              <a:ea typeface="+mj-e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587530" y="94267"/>
            <a:ext cx="1621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2 3 1 </a:t>
            </a:r>
            <a:r>
              <a:rPr lang="en-US" altLang="ko-KR" b="1" dirty="0">
                <a:solidFill>
                  <a:schemeClr val="accent6"/>
                </a:solidFill>
              </a:rPr>
              <a:t>3</a:t>
            </a:r>
            <a:r>
              <a:rPr lang="en-US" altLang="ko-KR" b="1" dirty="0"/>
              <a:t> </a:t>
            </a:r>
            <a:r>
              <a:rPr lang="en-US" altLang="ko-KR" b="1" dirty="0">
                <a:solidFill>
                  <a:schemeClr val="accent1"/>
                </a:solidFill>
              </a:rPr>
              <a:t>4</a:t>
            </a:r>
            <a:r>
              <a:rPr lang="en-US" altLang="ko-KR" dirty="0"/>
              <a:t> 2 2</a:t>
            </a:r>
            <a:endParaRPr lang="ko-KR" altLang="en-US" dirty="0"/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0290981"/>
              </p:ext>
            </p:extLst>
          </p:nvPr>
        </p:nvGraphicFramePr>
        <p:xfrm>
          <a:off x="7586897" y="795079"/>
          <a:ext cx="60750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7505">
                  <a:extLst>
                    <a:ext uri="{9D8B030D-6E8A-4147-A177-3AD203B41FA5}">
                      <a16:colId xmlns:a16="http://schemas.microsoft.com/office/drawing/2014/main" val="12222002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최소 </a:t>
                      </a:r>
                      <a:r>
                        <a:rPr lang="ko-KR" altLang="en-US" sz="1200" dirty="0" err="1" smtClean="0"/>
                        <a:t>힙</a:t>
                      </a:r>
                      <a:endParaRPr lang="ko-KR" altLang="en-US" sz="1200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4504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ko-KR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8746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3</a:t>
                      </a:r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0464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4</a:t>
                      </a:r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360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7119572"/>
                  </a:ext>
                </a:extLst>
              </a:tr>
            </a:tbl>
          </a:graphicData>
        </a:graphic>
      </p:graphicFrame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4694901"/>
              </p:ext>
            </p:extLst>
          </p:nvPr>
        </p:nvGraphicFramePr>
        <p:xfrm>
          <a:off x="8604992" y="795079"/>
          <a:ext cx="60750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7505">
                  <a:extLst>
                    <a:ext uri="{9D8B030D-6E8A-4147-A177-3AD203B41FA5}">
                      <a16:colId xmlns:a16="http://schemas.microsoft.com/office/drawing/2014/main" val="12222002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최대 </a:t>
                      </a:r>
                      <a:r>
                        <a:rPr lang="ko-KR" altLang="en-US" sz="1200" dirty="0" err="1" smtClean="0"/>
                        <a:t>힙</a:t>
                      </a:r>
                      <a:endParaRPr lang="ko-KR" altLang="en-US" sz="1200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4504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2</a:t>
                      </a:r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8746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</a:t>
                      </a:r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0464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360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7119572"/>
                  </a:ext>
                </a:extLst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7928260" y="446432"/>
            <a:ext cx="9386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4 &gt; 3</a:t>
            </a:r>
            <a:endParaRPr lang="ko-KR" alt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7586897" y="2722412"/>
            <a:ext cx="16214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>
                <a:ea typeface="+mj-ea"/>
              </a:rPr>
              <a:t>중간값</a:t>
            </a:r>
            <a:r>
              <a:rPr lang="en-US" altLang="ko-KR" sz="1200" dirty="0" smtClean="0">
                <a:ea typeface="+mj-ea"/>
              </a:rPr>
              <a:t>: </a:t>
            </a:r>
            <a:r>
              <a:rPr lang="en-US" altLang="ko-KR" sz="1200" b="1" dirty="0" smtClean="0">
                <a:solidFill>
                  <a:srgbClr val="FF0000"/>
                </a:solidFill>
                <a:ea typeface="+mj-ea"/>
              </a:rPr>
              <a:t>3</a:t>
            </a:r>
            <a:endParaRPr lang="ko-KR" altLang="en-US" sz="1200" b="1" dirty="0">
              <a:solidFill>
                <a:srgbClr val="FF0000"/>
              </a:solidFill>
              <a:ea typeface="+mj-ea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889765" y="94267"/>
            <a:ext cx="1621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2 3 1 3 4 </a:t>
            </a:r>
            <a:r>
              <a:rPr lang="en-US" altLang="ko-KR" b="1" dirty="0">
                <a:solidFill>
                  <a:schemeClr val="accent1"/>
                </a:solidFill>
              </a:rPr>
              <a:t>2</a:t>
            </a:r>
            <a:r>
              <a:rPr lang="en-US" altLang="ko-KR" b="1" dirty="0"/>
              <a:t> </a:t>
            </a:r>
            <a:r>
              <a:rPr lang="en-US" altLang="ko-KR" b="1" dirty="0">
                <a:solidFill>
                  <a:schemeClr val="accent6"/>
                </a:solidFill>
              </a:rPr>
              <a:t>2</a:t>
            </a:r>
            <a:endParaRPr lang="ko-KR" altLang="en-US" b="1" dirty="0">
              <a:solidFill>
                <a:schemeClr val="accent6"/>
              </a:solidFill>
            </a:endParaRPr>
          </a:p>
        </p:txBody>
      </p: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9891447"/>
              </p:ext>
            </p:extLst>
          </p:nvPr>
        </p:nvGraphicFramePr>
        <p:xfrm>
          <a:off x="9888499" y="795079"/>
          <a:ext cx="60750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7505">
                  <a:extLst>
                    <a:ext uri="{9D8B030D-6E8A-4147-A177-3AD203B41FA5}">
                      <a16:colId xmlns:a16="http://schemas.microsoft.com/office/drawing/2014/main" val="12222002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최소 </a:t>
                      </a:r>
                      <a:r>
                        <a:rPr lang="ko-KR" altLang="en-US" sz="1200" dirty="0" err="1" smtClean="0"/>
                        <a:t>힙</a:t>
                      </a:r>
                      <a:endParaRPr lang="ko-KR" altLang="en-US" sz="1200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4504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8746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3</a:t>
                      </a:r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0464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3</a:t>
                      </a:r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360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4</a:t>
                      </a:r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7119572"/>
                  </a:ext>
                </a:extLst>
              </a:tr>
            </a:tbl>
          </a:graphicData>
        </a:graphic>
      </p:graphicFrame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1323153"/>
              </p:ext>
            </p:extLst>
          </p:nvPr>
        </p:nvGraphicFramePr>
        <p:xfrm>
          <a:off x="10906594" y="795079"/>
          <a:ext cx="60750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7505">
                  <a:extLst>
                    <a:ext uri="{9D8B030D-6E8A-4147-A177-3AD203B41FA5}">
                      <a16:colId xmlns:a16="http://schemas.microsoft.com/office/drawing/2014/main" val="12222002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최대 </a:t>
                      </a:r>
                      <a:r>
                        <a:rPr lang="ko-KR" altLang="en-US" sz="1200" dirty="0" err="1" smtClean="0"/>
                        <a:t>힙</a:t>
                      </a:r>
                      <a:endParaRPr lang="ko-KR" altLang="en-US" sz="1200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4504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2</a:t>
                      </a:r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8746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2</a:t>
                      </a:r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0464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</a:t>
                      </a:r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360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7119572"/>
                  </a:ext>
                </a:extLst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10229862" y="446432"/>
            <a:ext cx="9386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2 == 2</a:t>
            </a:r>
            <a:endParaRPr lang="ko-KR" altLang="en-US" sz="1400" dirty="0"/>
          </a:p>
        </p:txBody>
      </p:sp>
      <p:sp>
        <p:nvSpPr>
          <p:cNvPr id="28" name="TextBox 27"/>
          <p:cNvSpPr txBox="1"/>
          <p:nvPr/>
        </p:nvSpPr>
        <p:spPr>
          <a:xfrm>
            <a:off x="9888499" y="2722412"/>
            <a:ext cx="16214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>
                <a:ea typeface="+mj-ea"/>
              </a:rPr>
              <a:t>중간값</a:t>
            </a:r>
            <a:r>
              <a:rPr lang="en-US" altLang="ko-KR" sz="1200" dirty="0" smtClean="0">
                <a:ea typeface="+mj-ea"/>
              </a:rPr>
              <a:t>: </a:t>
            </a:r>
            <a:r>
              <a:rPr lang="en-US" altLang="ko-KR" sz="1200" b="1" dirty="0" smtClean="0">
                <a:solidFill>
                  <a:srgbClr val="FF0000"/>
                </a:solidFill>
                <a:ea typeface="+mj-ea"/>
              </a:rPr>
              <a:t>2</a:t>
            </a:r>
            <a:endParaRPr lang="ko-KR" altLang="en-US" sz="1200" b="1" dirty="0">
              <a:solidFill>
                <a:srgbClr val="FF0000"/>
              </a:solidFill>
              <a:ea typeface="+mj-ea"/>
            </a:endParaRPr>
          </a:p>
        </p:txBody>
      </p:sp>
      <p:sp>
        <p:nvSpPr>
          <p:cNvPr id="34" name="이등변 삼각형 33"/>
          <p:cNvSpPr/>
          <p:nvPr/>
        </p:nvSpPr>
        <p:spPr>
          <a:xfrm rot="5400000">
            <a:off x="2191297" y="1632179"/>
            <a:ext cx="900000" cy="180000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이등변 삼각형 34"/>
          <p:cNvSpPr/>
          <p:nvPr/>
        </p:nvSpPr>
        <p:spPr>
          <a:xfrm rot="5400000">
            <a:off x="4491009" y="1632179"/>
            <a:ext cx="900000" cy="180000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이등변 삼각형 35"/>
          <p:cNvSpPr/>
          <p:nvPr/>
        </p:nvSpPr>
        <p:spPr>
          <a:xfrm rot="5400000">
            <a:off x="6794706" y="1632179"/>
            <a:ext cx="900000" cy="180000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이등변 삼각형 36"/>
          <p:cNvSpPr/>
          <p:nvPr/>
        </p:nvSpPr>
        <p:spPr>
          <a:xfrm rot="5400000">
            <a:off x="9100498" y="1632179"/>
            <a:ext cx="900000" cy="180000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251000" y="3682273"/>
            <a:ext cx="14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accent6"/>
                </a:solidFill>
              </a:rPr>
              <a:t>2</a:t>
            </a:r>
            <a:r>
              <a:rPr lang="en-US" altLang="ko-KR" dirty="0" smtClean="0"/>
              <a:t> 3 1 3 4</a:t>
            </a:r>
            <a:endParaRPr lang="ko-KR" altLang="en-US" dirty="0"/>
          </a:p>
        </p:txBody>
      </p:sp>
      <p:graphicFrame>
        <p:nvGraphicFramePr>
          <p:cNvPr id="39" name="표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3253320"/>
              </p:ext>
            </p:extLst>
          </p:nvPr>
        </p:nvGraphicFramePr>
        <p:xfrm>
          <a:off x="251000" y="4402137"/>
          <a:ext cx="60750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7505">
                  <a:extLst>
                    <a:ext uri="{9D8B030D-6E8A-4147-A177-3AD203B41FA5}">
                      <a16:colId xmlns:a16="http://schemas.microsoft.com/office/drawing/2014/main" val="12222002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최소 </a:t>
                      </a:r>
                      <a:r>
                        <a:rPr lang="ko-KR" altLang="en-US" sz="1200" dirty="0" err="1" smtClean="0"/>
                        <a:t>힙</a:t>
                      </a:r>
                      <a:endParaRPr lang="ko-KR" altLang="en-US" sz="1200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4504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8746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0464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360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7119572"/>
                  </a:ext>
                </a:extLst>
              </a:tr>
            </a:tbl>
          </a:graphicData>
        </a:graphic>
      </p:graphicFrame>
      <p:graphicFrame>
        <p:nvGraphicFramePr>
          <p:cNvPr id="40" name="표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7733811"/>
              </p:ext>
            </p:extLst>
          </p:nvPr>
        </p:nvGraphicFramePr>
        <p:xfrm>
          <a:off x="1083495" y="4402137"/>
          <a:ext cx="60750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7505">
                  <a:extLst>
                    <a:ext uri="{9D8B030D-6E8A-4147-A177-3AD203B41FA5}">
                      <a16:colId xmlns:a16="http://schemas.microsoft.com/office/drawing/2014/main" val="12222002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최대 </a:t>
                      </a:r>
                      <a:r>
                        <a:rPr lang="ko-KR" altLang="en-US" sz="1200" dirty="0" err="1" smtClean="0"/>
                        <a:t>힙</a:t>
                      </a:r>
                      <a:endParaRPr lang="ko-KR" altLang="en-US" sz="1200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4504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8746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0464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360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7119572"/>
                  </a:ext>
                </a:extLst>
              </a:tr>
            </a:tbl>
          </a:graphicData>
        </a:graphic>
      </p:graphicFrame>
      <p:sp>
        <p:nvSpPr>
          <p:cNvPr id="41" name="TextBox 40"/>
          <p:cNvSpPr txBox="1"/>
          <p:nvPr/>
        </p:nvSpPr>
        <p:spPr>
          <a:xfrm>
            <a:off x="2301000" y="3682273"/>
            <a:ext cx="14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2 </a:t>
            </a:r>
            <a:r>
              <a:rPr lang="en-US" altLang="ko-KR" b="1" dirty="0" smtClean="0">
                <a:solidFill>
                  <a:schemeClr val="accent1"/>
                </a:solidFill>
              </a:rPr>
              <a:t>3</a:t>
            </a:r>
            <a:r>
              <a:rPr lang="en-US" altLang="ko-KR" dirty="0" smtClean="0"/>
              <a:t> 1 3 4</a:t>
            </a:r>
            <a:endParaRPr lang="ko-KR" altLang="en-US" dirty="0"/>
          </a:p>
        </p:txBody>
      </p:sp>
      <p:graphicFrame>
        <p:nvGraphicFramePr>
          <p:cNvPr id="42" name="표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4603860"/>
              </p:ext>
            </p:extLst>
          </p:nvPr>
        </p:nvGraphicFramePr>
        <p:xfrm>
          <a:off x="2301000" y="4402137"/>
          <a:ext cx="60750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7505">
                  <a:extLst>
                    <a:ext uri="{9D8B030D-6E8A-4147-A177-3AD203B41FA5}">
                      <a16:colId xmlns:a16="http://schemas.microsoft.com/office/drawing/2014/main" val="12222002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최소 </a:t>
                      </a:r>
                      <a:r>
                        <a:rPr lang="ko-KR" altLang="en-US" sz="1200" dirty="0" err="1" smtClean="0"/>
                        <a:t>힙</a:t>
                      </a:r>
                      <a:endParaRPr lang="ko-KR" altLang="en-US" sz="1200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4504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8746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0464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360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7119572"/>
                  </a:ext>
                </a:extLst>
              </a:tr>
            </a:tbl>
          </a:graphicData>
        </a:graphic>
      </p:graphicFrame>
      <p:graphicFrame>
        <p:nvGraphicFramePr>
          <p:cNvPr id="43" name="표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1236766"/>
              </p:ext>
            </p:extLst>
          </p:nvPr>
        </p:nvGraphicFramePr>
        <p:xfrm>
          <a:off x="3133495" y="4402137"/>
          <a:ext cx="60750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7505">
                  <a:extLst>
                    <a:ext uri="{9D8B030D-6E8A-4147-A177-3AD203B41FA5}">
                      <a16:colId xmlns:a16="http://schemas.microsoft.com/office/drawing/2014/main" val="12222002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최대 </a:t>
                      </a:r>
                      <a:r>
                        <a:rPr lang="ko-KR" altLang="en-US" sz="1200" dirty="0" err="1" smtClean="0"/>
                        <a:t>힙</a:t>
                      </a:r>
                      <a:endParaRPr lang="ko-KR" altLang="en-US" sz="1200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4504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8746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0464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360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7119572"/>
                  </a:ext>
                </a:extLst>
              </a:tr>
            </a:tbl>
          </a:graphicData>
        </a:graphic>
      </p:graphicFrame>
      <p:sp>
        <p:nvSpPr>
          <p:cNvPr id="45" name="TextBox 44"/>
          <p:cNvSpPr txBox="1"/>
          <p:nvPr/>
        </p:nvSpPr>
        <p:spPr>
          <a:xfrm>
            <a:off x="57193" y="4097616"/>
            <a:ext cx="1827614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1100" dirty="0" err="1" smtClean="0"/>
              <a:t>힙</a:t>
            </a:r>
            <a:r>
              <a:rPr lang="ko-KR" altLang="en-US" sz="1100" dirty="0" smtClean="0"/>
              <a:t> 크기 동일</a:t>
            </a:r>
            <a:r>
              <a:rPr lang="en-US" altLang="ko-KR" sz="1100" dirty="0"/>
              <a:t> </a:t>
            </a:r>
            <a:r>
              <a:rPr lang="ko-KR" altLang="en-US" sz="1100" dirty="0" smtClean="0"/>
              <a:t>최대 </a:t>
            </a:r>
            <a:r>
              <a:rPr lang="ko-KR" altLang="en-US" sz="1100" dirty="0" err="1" smtClean="0"/>
              <a:t>힙</a:t>
            </a:r>
            <a:r>
              <a:rPr lang="ko-KR" altLang="en-US" sz="1100" dirty="0" smtClean="0"/>
              <a:t> 삽입</a:t>
            </a:r>
            <a:endParaRPr lang="ko-KR" altLang="en-US" sz="1100" dirty="0"/>
          </a:p>
        </p:txBody>
      </p:sp>
      <p:sp>
        <p:nvSpPr>
          <p:cNvPr id="46" name="TextBox 45"/>
          <p:cNvSpPr txBox="1"/>
          <p:nvPr/>
        </p:nvSpPr>
        <p:spPr>
          <a:xfrm>
            <a:off x="251000" y="6329470"/>
            <a:ext cx="144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>
                <a:ea typeface="+mj-ea"/>
              </a:rPr>
              <a:t>중간값</a:t>
            </a:r>
            <a:r>
              <a:rPr lang="en-US" altLang="ko-KR" sz="1200" dirty="0" smtClean="0">
                <a:ea typeface="+mj-ea"/>
              </a:rPr>
              <a:t>: </a:t>
            </a:r>
            <a:r>
              <a:rPr lang="en-US" altLang="ko-KR" sz="1200" b="1" dirty="0" smtClean="0">
                <a:solidFill>
                  <a:srgbClr val="FF0000"/>
                </a:solidFill>
                <a:ea typeface="+mj-ea"/>
              </a:rPr>
              <a:t>2</a:t>
            </a:r>
            <a:endParaRPr lang="ko-KR" altLang="en-US" sz="1200" b="1" dirty="0">
              <a:solidFill>
                <a:srgbClr val="FF0000"/>
              </a:solidFill>
              <a:ea typeface="+mj-ea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301000" y="6329470"/>
            <a:ext cx="144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>
                <a:ea typeface="+mj-ea"/>
              </a:rPr>
              <a:t>중간값</a:t>
            </a:r>
            <a:r>
              <a:rPr lang="en-US" altLang="ko-KR" sz="1200" dirty="0" smtClean="0">
                <a:ea typeface="+mj-ea"/>
              </a:rPr>
              <a:t>: </a:t>
            </a:r>
            <a:r>
              <a:rPr lang="en-US" altLang="ko-KR" sz="1200" b="1" dirty="0" smtClean="0">
                <a:solidFill>
                  <a:srgbClr val="FF0000"/>
                </a:solidFill>
                <a:ea typeface="+mj-ea"/>
              </a:rPr>
              <a:t>2</a:t>
            </a:r>
            <a:endParaRPr lang="ko-KR" altLang="en-US" sz="1200" b="1" dirty="0">
              <a:solidFill>
                <a:srgbClr val="FF0000"/>
              </a:solidFill>
              <a:ea typeface="+mj-ea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351000" y="3682273"/>
            <a:ext cx="14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2 3 </a:t>
            </a:r>
            <a:r>
              <a:rPr lang="en-US" altLang="ko-KR" b="1" dirty="0" smtClean="0">
                <a:solidFill>
                  <a:schemeClr val="accent6"/>
                </a:solidFill>
              </a:rPr>
              <a:t>1</a:t>
            </a:r>
            <a:r>
              <a:rPr lang="en-US" altLang="ko-KR" dirty="0" smtClean="0"/>
              <a:t> 3 4</a:t>
            </a:r>
            <a:endParaRPr lang="ko-KR" altLang="en-US" dirty="0"/>
          </a:p>
        </p:txBody>
      </p:sp>
      <p:graphicFrame>
        <p:nvGraphicFramePr>
          <p:cNvPr id="49" name="표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7255726"/>
              </p:ext>
            </p:extLst>
          </p:nvPr>
        </p:nvGraphicFramePr>
        <p:xfrm>
          <a:off x="4351000" y="4402137"/>
          <a:ext cx="60750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7505">
                  <a:extLst>
                    <a:ext uri="{9D8B030D-6E8A-4147-A177-3AD203B41FA5}">
                      <a16:colId xmlns:a16="http://schemas.microsoft.com/office/drawing/2014/main" val="12222002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최소 </a:t>
                      </a:r>
                      <a:r>
                        <a:rPr lang="ko-KR" altLang="en-US" sz="1200" dirty="0" err="1" smtClean="0"/>
                        <a:t>힙</a:t>
                      </a:r>
                      <a:endParaRPr lang="ko-KR" altLang="en-US" sz="1200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4504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8746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0464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360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7119572"/>
                  </a:ext>
                </a:extLst>
              </a:tr>
            </a:tbl>
          </a:graphicData>
        </a:graphic>
      </p:graphicFrame>
      <p:graphicFrame>
        <p:nvGraphicFramePr>
          <p:cNvPr id="50" name="표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2548476"/>
              </p:ext>
            </p:extLst>
          </p:nvPr>
        </p:nvGraphicFramePr>
        <p:xfrm>
          <a:off x="5183495" y="4402137"/>
          <a:ext cx="60750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7505">
                  <a:extLst>
                    <a:ext uri="{9D8B030D-6E8A-4147-A177-3AD203B41FA5}">
                      <a16:colId xmlns:a16="http://schemas.microsoft.com/office/drawing/2014/main" val="12222002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최대 </a:t>
                      </a:r>
                      <a:r>
                        <a:rPr lang="ko-KR" altLang="en-US" sz="1200" dirty="0" err="1" smtClean="0"/>
                        <a:t>힙</a:t>
                      </a:r>
                      <a:endParaRPr lang="ko-KR" altLang="en-US" sz="1200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4504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8746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</a:t>
                      </a:r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0464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360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7119572"/>
                  </a:ext>
                </a:extLst>
              </a:tr>
            </a:tbl>
          </a:graphicData>
        </a:graphic>
      </p:graphicFrame>
      <p:sp>
        <p:nvSpPr>
          <p:cNvPr id="54" name="TextBox 53"/>
          <p:cNvSpPr txBox="1"/>
          <p:nvPr/>
        </p:nvSpPr>
        <p:spPr>
          <a:xfrm>
            <a:off x="6401000" y="3682273"/>
            <a:ext cx="14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2 3 1 </a:t>
            </a:r>
            <a:r>
              <a:rPr lang="en-US" altLang="ko-KR" b="1" dirty="0">
                <a:solidFill>
                  <a:schemeClr val="accent1"/>
                </a:solidFill>
              </a:rPr>
              <a:t>3</a:t>
            </a:r>
            <a:r>
              <a:rPr lang="en-US" altLang="ko-KR" dirty="0"/>
              <a:t> </a:t>
            </a:r>
            <a:r>
              <a:rPr lang="en-US" altLang="ko-KR" dirty="0" smtClean="0"/>
              <a:t>4</a:t>
            </a:r>
            <a:endParaRPr lang="ko-KR" altLang="en-US" dirty="0"/>
          </a:p>
        </p:txBody>
      </p:sp>
      <p:graphicFrame>
        <p:nvGraphicFramePr>
          <p:cNvPr id="55" name="표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7360082"/>
              </p:ext>
            </p:extLst>
          </p:nvPr>
        </p:nvGraphicFramePr>
        <p:xfrm>
          <a:off x="6401000" y="4402137"/>
          <a:ext cx="60750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7505">
                  <a:extLst>
                    <a:ext uri="{9D8B030D-6E8A-4147-A177-3AD203B41FA5}">
                      <a16:colId xmlns:a16="http://schemas.microsoft.com/office/drawing/2014/main" val="12222002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최소 </a:t>
                      </a:r>
                      <a:r>
                        <a:rPr lang="ko-KR" altLang="en-US" sz="1200" dirty="0" err="1" smtClean="0"/>
                        <a:t>힙</a:t>
                      </a:r>
                      <a:endParaRPr lang="ko-KR" altLang="en-US" sz="1200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4504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8746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0464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360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7119572"/>
                  </a:ext>
                </a:extLst>
              </a:tr>
            </a:tbl>
          </a:graphicData>
        </a:graphic>
      </p:graphicFrame>
      <p:graphicFrame>
        <p:nvGraphicFramePr>
          <p:cNvPr id="56" name="표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7034334"/>
              </p:ext>
            </p:extLst>
          </p:nvPr>
        </p:nvGraphicFramePr>
        <p:xfrm>
          <a:off x="7233495" y="4402137"/>
          <a:ext cx="60750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7505">
                  <a:extLst>
                    <a:ext uri="{9D8B030D-6E8A-4147-A177-3AD203B41FA5}">
                      <a16:colId xmlns:a16="http://schemas.microsoft.com/office/drawing/2014/main" val="12222002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최대 </a:t>
                      </a:r>
                      <a:r>
                        <a:rPr lang="ko-KR" altLang="en-US" sz="1200" dirty="0" err="1" smtClean="0"/>
                        <a:t>힙</a:t>
                      </a:r>
                      <a:endParaRPr lang="ko-KR" altLang="en-US" sz="1200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4504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8746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</a:t>
                      </a:r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0464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360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7119572"/>
                  </a:ext>
                </a:extLst>
              </a:tr>
            </a:tbl>
          </a:graphicData>
        </a:graphic>
      </p:graphicFrame>
      <p:sp>
        <p:nvSpPr>
          <p:cNvPr id="58" name="TextBox 57"/>
          <p:cNvSpPr txBox="1"/>
          <p:nvPr/>
        </p:nvSpPr>
        <p:spPr>
          <a:xfrm>
            <a:off x="6401000" y="6329470"/>
            <a:ext cx="144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>
                <a:ea typeface="+mj-ea"/>
              </a:rPr>
              <a:t>중간값</a:t>
            </a:r>
            <a:r>
              <a:rPr lang="en-US" altLang="ko-KR" sz="1200" dirty="0" smtClean="0">
                <a:ea typeface="+mj-ea"/>
              </a:rPr>
              <a:t>: </a:t>
            </a:r>
            <a:r>
              <a:rPr lang="en-US" altLang="ko-KR" sz="1200" b="1" dirty="0" smtClean="0">
                <a:solidFill>
                  <a:srgbClr val="FF0000"/>
                </a:solidFill>
                <a:ea typeface="+mj-ea"/>
              </a:rPr>
              <a:t>2</a:t>
            </a:r>
            <a:endParaRPr lang="ko-KR" altLang="en-US" sz="1200" b="1" dirty="0">
              <a:solidFill>
                <a:srgbClr val="FF0000"/>
              </a:solidFill>
              <a:ea typeface="+mj-ea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8451000" y="3682273"/>
            <a:ext cx="14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2 3 1 3 </a:t>
            </a:r>
            <a:r>
              <a:rPr lang="en-US" altLang="ko-KR" b="1" dirty="0" smtClean="0">
                <a:solidFill>
                  <a:schemeClr val="accent6"/>
                </a:solidFill>
              </a:rPr>
              <a:t>4</a:t>
            </a:r>
            <a:endParaRPr lang="ko-KR" altLang="en-US" dirty="0"/>
          </a:p>
        </p:txBody>
      </p:sp>
      <p:graphicFrame>
        <p:nvGraphicFramePr>
          <p:cNvPr id="60" name="표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8668311"/>
              </p:ext>
            </p:extLst>
          </p:nvPr>
        </p:nvGraphicFramePr>
        <p:xfrm>
          <a:off x="8451000" y="4402137"/>
          <a:ext cx="60750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7505">
                  <a:extLst>
                    <a:ext uri="{9D8B030D-6E8A-4147-A177-3AD203B41FA5}">
                      <a16:colId xmlns:a16="http://schemas.microsoft.com/office/drawing/2014/main" val="12222002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최소 </a:t>
                      </a:r>
                      <a:r>
                        <a:rPr lang="ko-KR" altLang="en-US" sz="1200" dirty="0" err="1" smtClean="0"/>
                        <a:t>힙</a:t>
                      </a:r>
                      <a:endParaRPr lang="ko-KR" altLang="en-US" sz="1200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4504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8746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0464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360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7119572"/>
                  </a:ext>
                </a:extLst>
              </a:tr>
            </a:tbl>
          </a:graphicData>
        </a:graphic>
      </p:graphicFrame>
      <p:graphicFrame>
        <p:nvGraphicFramePr>
          <p:cNvPr id="61" name="표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6554809"/>
              </p:ext>
            </p:extLst>
          </p:nvPr>
        </p:nvGraphicFramePr>
        <p:xfrm>
          <a:off x="9283495" y="4402137"/>
          <a:ext cx="60750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7505">
                  <a:extLst>
                    <a:ext uri="{9D8B030D-6E8A-4147-A177-3AD203B41FA5}">
                      <a16:colId xmlns:a16="http://schemas.microsoft.com/office/drawing/2014/main" val="12222002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최대 </a:t>
                      </a:r>
                      <a:r>
                        <a:rPr lang="ko-KR" altLang="en-US" sz="1200" dirty="0" err="1" smtClean="0"/>
                        <a:t>힙</a:t>
                      </a:r>
                      <a:endParaRPr lang="ko-KR" altLang="en-US" sz="1200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4504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4</a:t>
                      </a:r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8746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2</a:t>
                      </a:r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0464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</a:t>
                      </a:r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360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7119572"/>
                  </a:ext>
                </a:extLst>
              </a:tr>
            </a:tbl>
          </a:graphicData>
        </a:graphic>
      </p:graphicFrame>
      <p:sp>
        <p:nvSpPr>
          <p:cNvPr id="67" name="이등변 삼각형 66"/>
          <p:cNvSpPr/>
          <p:nvPr/>
        </p:nvSpPr>
        <p:spPr>
          <a:xfrm rot="5400000">
            <a:off x="1564000" y="5464052"/>
            <a:ext cx="864000" cy="108000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/>
          <p:cNvSpPr txBox="1"/>
          <p:nvPr/>
        </p:nvSpPr>
        <p:spPr>
          <a:xfrm>
            <a:off x="4351000" y="6329470"/>
            <a:ext cx="144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>
                <a:ea typeface="+mj-ea"/>
              </a:rPr>
              <a:t>중간값</a:t>
            </a:r>
            <a:r>
              <a:rPr lang="en-US" altLang="ko-KR" sz="1200" dirty="0" smtClean="0">
                <a:ea typeface="+mj-ea"/>
              </a:rPr>
              <a:t>: </a:t>
            </a:r>
            <a:r>
              <a:rPr lang="en-US" altLang="ko-KR" sz="1200" b="1" dirty="0" smtClean="0">
                <a:solidFill>
                  <a:srgbClr val="FF0000"/>
                </a:solidFill>
                <a:ea typeface="+mj-ea"/>
              </a:rPr>
              <a:t>2</a:t>
            </a:r>
            <a:endParaRPr lang="ko-KR" altLang="en-US" sz="1200" b="1" dirty="0">
              <a:solidFill>
                <a:srgbClr val="FF0000"/>
              </a:solidFill>
              <a:ea typeface="+mj-ea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9079873" y="4765450"/>
            <a:ext cx="1822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rgbClr val="FF0000"/>
                </a:solidFill>
                <a:ea typeface="+mj-ea"/>
              </a:rPr>
              <a:t>&lt;</a:t>
            </a:r>
            <a:endParaRPr lang="ko-KR" altLang="en-US" sz="1400" b="1" dirty="0">
              <a:solidFill>
                <a:srgbClr val="FF0000"/>
              </a:solidFill>
              <a:ea typeface="+mj-ea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8271000" y="6329470"/>
            <a:ext cx="1800000" cy="44203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chemeClr val="accent1"/>
                </a:solidFill>
                <a:ea typeface="+mj-ea"/>
              </a:rPr>
              <a:t>최소 </a:t>
            </a:r>
            <a:r>
              <a:rPr lang="ko-KR" altLang="en-US" sz="1200" b="1" dirty="0" err="1" smtClean="0">
                <a:solidFill>
                  <a:schemeClr val="accent1"/>
                </a:solidFill>
                <a:ea typeface="+mj-ea"/>
              </a:rPr>
              <a:t>힙</a:t>
            </a:r>
            <a:r>
              <a:rPr lang="en-US" altLang="ko-KR" sz="1200" b="1" dirty="0" smtClean="0">
                <a:solidFill>
                  <a:schemeClr val="accent1"/>
                </a:solidFill>
                <a:ea typeface="+mj-ea"/>
              </a:rPr>
              <a:t>[0]</a:t>
            </a:r>
            <a:r>
              <a:rPr lang="en-US" altLang="ko-KR" sz="1200" b="1" dirty="0" smtClean="0">
                <a:solidFill>
                  <a:srgbClr val="FF0000"/>
                </a:solidFill>
                <a:ea typeface="+mj-ea"/>
              </a:rPr>
              <a:t> &lt; </a:t>
            </a:r>
            <a:r>
              <a:rPr lang="ko-KR" altLang="en-US" sz="1200" b="1" dirty="0" smtClean="0">
                <a:solidFill>
                  <a:schemeClr val="accent6"/>
                </a:solidFill>
                <a:ea typeface="+mj-ea"/>
              </a:rPr>
              <a:t>최대 </a:t>
            </a:r>
            <a:r>
              <a:rPr lang="ko-KR" altLang="en-US" sz="1200" b="1" dirty="0" err="1" smtClean="0">
                <a:solidFill>
                  <a:schemeClr val="accent6"/>
                </a:solidFill>
                <a:ea typeface="+mj-ea"/>
              </a:rPr>
              <a:t>힙</a:t>
            </a:r>
            <a:r>
              <a:rPr lang="en-US" altLang="ko-KR" sz="1200" b="1" dirty="0" smtClean="0">
                <a:solidFill>
                  <a:schemeClr val="accent6"/>
                </a:solidFill>
                <a:ea typeface="+mj-ea"/>
              </a:rPr>
              <a:t>[0]</a:t>
            </a:r>
          </a:p>
          <a:p>
            <a:pPr algn="ctr"/>
            <a:r>
              <a:rPr lang="ko-KR" altLang="en-US" sz="1200" b="1" dirty="0" err="1" smtClean="0">
                <a:solidFill>
                  <a:srgbClr val="FF0000"/>
                </a:solidFill>
                <a:ea typeface="+mj-ea"/>
              </a:rPr>
              <a:t>스왑</a:t>
            </a:r>
            <a:r>
              <a:rPr lang="ko-KR" altLang="en-US" sz="1200" b="1" dirty="0" smtClean="0">
                <a:solidFill>
                  <a:srgbClr val="FF0000"/>
                </a:solidFill>
                <a:ea typeface="+mj-ea"/>
              </a:rPr>
              <a:t> 필요</a:t>
            </a:r>
            <a:r>
              <a:rPr lang="en-US" altLang="ko-KR" sz="1200" b="1" dirty="0" smtClean="0">
                <a:solidFill>
                  <a:srgbClr val="FF0000"/>
                </a:solidFill>
                <a:ea typeface="+mj-ea"/>
              </a:rPr>
              <a:t>!</a:t>
            </a:r>
            <a:endParaRPr lang="ko-KR" altLang="en-US" sz="1200" b="1" dirty="0">
              <a:solidFill>
                <a:srgbClr val="FF0000"/>
              </a:solidFill>
              <a:ea typeface="+mj-ea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10501000" y="3682273"/>
            <a:ext cx="14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2 3 1 3 </a:t>
            </a:r>
            <a:r>
              <a:rPr lang="en-US" altLang="ko-KR" b="1" dirty="0" smtClean="0">
                <a:solidFill>
                  <a:schemeClr val="accent6"/>
                </a:solidFill>
              </a:rPr>
              <a:t>4</a:t>
            </a:r>
            <a:endParaRPr lang="ko-KR" altLang="en-US" b="1" dirty="0">
              <a:solidFill>
                <a:schemeClr val="accent6"/>
              </a:solidFill>
            </a:endParaRPr>
          </a:p>
        </p:txBody>
      </p:sp>
      <p:graphicFrame>
        <p:nvGraphicFramePr>
          <p:cNvPr id="72" name="표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3328094"/>
              </p:ext>
            </p:extLst>
          </p:nvPr>
        </p:nvGraphicFramePr>
        <p:xfrm>
          <a:off x="10501000" y="4402137"/>
          <a:ext cx="60750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7505">
                  <a:extLst>
                    <a:ext uri="{9D8B030D-6E8A-4147-A177-3AD203B41FA5}">
                      <a16:colId xmlns:a16="http://schemas.microsoft.com/office/drawing/2014/main" val="12222002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최소 </a:t>
                      </a:r>
                      <a:r>
                        <a:rPr lang="ko-KR" altLang="en-US" sz="1200" dirty="0" err="1" smtClean="0"/>
                        <a:t>힙</a:t>
                      </a:r>
                      <a:endParaRPr lang="ko-KR" altLang="en-US" sz="1200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4504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8746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0464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360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7119572"/>
                  </a:ext>
                </a:extLst>
              </a:tr>
            </a:tbl>
          </a:graphicData>
        </a:graphic>
      </p:graphicFrame>
      <p:graphicFrame>
        <p:nvGraphicFramePr>
          <p:cNvPr id="73" name="표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415734"/>
              </p:ext>
            </p:extLst>
          </p:nvPr>
        </p:nvGraphicFramePr>
        <p:xfrm>
          <a:off x="11333495" y="4402137"/>
          <a:ext cx="60750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7505">
                  <a:extLst>
                    <a:ext uri="{9D8B030D-6E8A-4147-A177-3AD203B41FA5}">
                      <a16:colId xmlns:a16="http://schemas.microsoft.com/office/drawing/2014/main" val="12222002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최대 </a:t>
                      </a:r>
                      <a:r>
                        <a:rPr lang="ko-KR" altLang="en-US" sz="1200" dirty="0" err="1" smtClean="0"/>
                        <a:t>힙</a:t>
                      </a:r>
                      <a:endParaRPr lang="ko-KR" altLang="en-US" sz="1200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4504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ko-KR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8746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2</a:t>
                      </a:r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0464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</a:t>
                      </a:r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360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7119572"/>
                  </a:ext>
                </a:extLst>
              </a:tr>
            </a:tbl>
          </a:graphicData>
        </a:graphic>
      </p:graphicFrame>
      <p:sp>
        <p:nvSpPr>
          <p:cNvPr id="74" name="TextBox 73"/>
          <p:cNvSpPr txBox="1"/>
          <p:nvPr/>
        </p:nvSpPr>
        <p:spPr>
          <a:xfrm>
            <a:off x="10501000" y="6329470"/>
            <a:ext cx="144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>
                <a:ea typeface="+mj-ea"/>
              </a:rPr>
              <a:t>중간값</a:t>
            </a:r>
            <a:r>
              <a:rPr lang="en-US" altLang="ko-KR" sz="1200" dirty="0" smtClean="0">
                <a:ea typeface="+mj-ea"/>
              </a:rPr>
              <a:t>: </a:t>
            </a:r>
            <a:r>
              <a:rPr lang="en-US" altLang="ko-KR" sz="1200" b="1" dirty="0" smtClean="0">
                <a:solidFill>
                  <a:srgbClr val="FF0000"/>
                </a:solidFill>
                <a:ea typeface="+mj-ea"/>
              </a:rPr>
              <a:t>3</a:t>
            </a:r>
            <a:endParaRPr lang="ko-KR" altLang="en-US" sz="1200" b="1" dirty="0">
              <a:solidFill>
                <a:srgbClr val="FF0000"/>
              </a:solidFill>
              <a:ea typeface="+mj-ea"/>
            </a:endParaRPr>
          </a:p>
        </p:txBody>
      </p:sp>
      <p:sp>
        <p:nvSpPr>
          <p:cNvPr id="78" name="이등변 삼각형 77"/>
          <p:cNvSpPr/>
          <p:nvPr/>
        </p:nvSpPr>
        <p:spPr>
          <a:xfrm rot="5400000">
            <a:off x="3614000" y="5464052"/>
            <a:ext cx="864000" cy="108000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이등변 삼각형 78"/>
          <p:cNvSpPr/>
          <p:nvPr/>
        </p:nvSpPr>
        <p:spPr>
          <a:xfrm rot="5400000">
            <a:off x="5664000" y="5464052"/>
            <a:ext cx="864000" cy="108000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이등변 삼각형 79"/>
          <p:cNvSpPr/>
          <p:nvPr/>
        </p:nvSpPr>
        <p:spPr>
          <a:xfrm rot="5400000">
            <a:off x="7714000" y="5464052"/>
            <a:ext cx="864000" cy="108000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이등변 삼각형 80"/>
          <p:cNvSpPr/>
          <p:nvPr/>
        </p:nvSpPr>
        <p:spPr>
          <a:xfrm rot="5400000">
            <a:off x="9764000" y="5464052"/>
            <a:ext cx="864000" cy="108000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9283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 flipH="1">
            <a:off x="721895" y="2203807"/>
            <a:ext cx="3108960" cy="0"/>
          </a:xfrm>
          <a:prstGeom prst="line">
            <a:avLst/>
          </a:prstGeom>
          <a:ln w="190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721895" y="523122"/>
            <a:ext cx="0" cy="1692000"/>
          </a:xfrm>
          <a:prstGeom prst="line">
            <a:avLst/>
          </a:prstGeom>
          <a:ln w="1905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204592" y="381755"/>
            <a:ext cx="517303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개수</a:t>
            </a:r>
            <a:endParaRPr lang="ko-KR" altLang="en-US" sz="14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830855" y="2072066"/>
            <a:ext cx="673768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400" dirty="0" err="1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결정값</a:t>
            </a:r>
            <a:endParaRPr lang="ko-KR" altLang="en-US" sz="14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86309" y="1602003"/>
            <a:ext cx="353870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N</a:t>
            </a:r>
            <a:endParaRPr lang="ko-KR" altLang="en-US" sz="14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640080" y="1733744"/>
            <a:ext cx="14400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1734999" y="1701948"/>
            <a:ext cx="0" cy="501859"/>
          </a:xfrm>
          <a:prstGeom prst="line">
            <a:avLst/>
          </a:prstGeom>
          <a:ln w="12700">
            <a:solidFill>
              <a:srgbClr val="15D3B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1521331" y="2235681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/>
            <a:r>
              <a:rPr lang="ko-KR" altLang="en-US" sz="1200" dirty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답</a:t>
            </a:r>
          </a:p>
        </p:txBody>
      </p:sp>
      <p:cxnSp>
        <p:nvCxnSpPr>
          <p:cNvPr id="21" name="직선 연결선 20"/>
          <p:cNvCxnSpPr/>
          <p:nvPr/>
        </p:nvCxnSpPr>
        <p:spPr>
          <a:xfrm>
            <a:off x="1157483" y="1337890"/>
            <a:ext cx="0" cy="865917"/>
          </a:xfrm>
          <a:prstGeom prst="line">
            <a:avLst/>
          </a:prstGeom>
          <a:ln w="12700">
            <a:solidFill>
              <a:srgbClr val="E6215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3265415" y="2040192"/>
            <a:ext cx="0" cy="163615"/>
          </a:xfrm>
          <a:prstGeom prst="line">
            <a:avLst/>
          </a:prstGeom>
          <a:ln w="12700">
            <a:solidFill>
              <a:srgbClr val="E6215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943815" y="2235681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/>
            <a:r>
              <a:rPr lang="en-US" altLang="ko-KR" sz="1200" dirty="0" err="1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st</a:t>
            </a:r>
            <a:endParaRPr lang="ko-KR" altLang="en-US" sz="12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051747" y="2235681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/>
            <a:r>
              <a:rPr lang="en-US" altLang="ko-KR" sz="1200" dirty="0" err="1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ed</a:t>
            </a:r>
            <a:endParaRPr lang="ko-KR" altLang="en-US" sz="12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cxnSp>
        <p:nvCxnSpPr>
          <p:cNvPr id="27" name="직선 연결선 26"/>
          <p:cNvCxnSpPr/>
          <p:nvPr/>
        </p:nvCxnSpPr>
        <p:spPr>
          <a:xfrm>
            <a:off x="2211449" y="1867280"/>
            <a:ext cx="0" cy="336527"/>
          </a:xfrm>
          <a:prstGeom prst="line">
            <a:avLst/>
          </a:prstGeom>
          <a:ln w="12700">
            <a:solidFill>
              <a:srgbClr val="E6215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원호 16"/>
          <p:cNvSpPr/>
          <p:nvPr/>
        </p:nvSpPr>
        <p:spPr>
          <a:xfrm rot="10800000">
            <a:off x="1054433" y="0"/>
            <a:ext cx="5144236" cy="2040191"/>
          </a:xfrm>
          <a:prstGeom prst="arc">
            <a:avLst/>
          </a:prstGeom>
          <a:ln w="28575">
            <a:solidFill>
              <a:srgbClr val="1D75E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1908792" y="2235681"/>
            <a:ext cx="605314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/>
            <a:r>
              <a:rPr lang="en-US" altLang="ko-KR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mid</a:t>
            </a:r>
            <a:endParaRPr lang="ko-KR" altLang="en-US" sz="12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cxnSp>
        <p:nvCxnSpPr>
          <p:cNvPr id="32" name="직선 연결선 31"/>
          <p:cNvCxnSpPr/>
          <p:nvPr/>
        </p:nvCxnSpPr>
        <p:spPr>
          <a:xfrm flipH="1">
            <a:off x="721895" y="1733822"/>
            <a:ext cx="1013104" cy="0"/>
          </a:xfrm>
          <a:prstGeom prst="line">
            <a:avLst/>
          </a:prstGeom>
          <a:ln w="12700">
            <a:solidFill>
              <a:srgbClr val="15D3B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 flipH="1">
            <a:off x="7117781" y="2203807"/>
            <a:ext cx="3108960" cy="0"/>
          </a:xfrm>
          <a:prstGeom prst="line">
            <a:avLst/>
          </a:prstGeom>
          <a:ln w="190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7117781" y="523122"/>
            <a:ext cx="0" cy="1692000"/>
          </a:xfrm>
          <a:prstGeom prst="line">
            <a:avLst/>
          </a:prstGeom>
          <a:ln w="1905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6600478" y="381755"/>
            <a:ext cx="517303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개수</a:t>
            </a:r>
            <a:endParaRPr lang="ko-KR" altLang="en-US" sz="14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0226741" y="2072066"/>
            <a:ext cx="673768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400" dirty="0" err="1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결정값</a:t>
            </a:r>
            <a:endParaRPr lang="ko-KR" altLang="en-US" sz="14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6682195" y="1602003"/>
            <a:ext cx="353870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N</a:t>
            </a:r>
            <a:endParaRPr lang="ko-KR" altLang="en-US" sz="14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cxnSp>
        <p:nvCxnSpPr>
          <p:cNvPr id="39" name="직선 연결선 38"/>
          <p:cNvCxnSpPr/>
          <p:nvPr/>
        </p:nvCxnSpPr>
        <p:spPr>
          <a:xfrm>
            <a:off x="7035966" y="1733744"/>
            <a:ext cx="14400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자유형 49"/>
          <p:cNvSpPr/>
          <p:nvPr/>
        </p:nvSpPr>
        <p:spPr>
          <a:xfrm>
            <a:off x="7352474" y="1020095"/>
            <a:ext cx="2733575" cy="850617"/>
          </a:xfrm>
          <a:custGeom>
            <a:avLst/>
            <a:gdLst>
              <a:gd name="connsiteX0" fmla="*/ 0 w 2733575"/>
              <a:gd name="connsiteY0" fmla="*/ 0 h 850617"/>
              <a:gd name="connsiteX1" fmla="*/ 327259 w 2733575"/>
              <a:gd name="connsiteY1" fmla="*/ 837398 h 850617"/>
              <a:gd name="connsiteX2" fmla="*/ 818148 w 2733575"/>
              <a:gd name="connsiteY2" fmla="*/ 529390 h 850617"/>
              <a:gd name="connsiteX3" fmla="*/ 1251285 w 2733575"/>
              <a:gd name="connsiteY3" fmla="*/ 750771 h 850617"/>
              <a:gd name="connsiteX4" fmla="*/ 1790299 w 2733575"/>
              <a:gd name="connsiteY4" fmla="*/ 211756 h 850617"/>
              <a:gd name="connsiteX5" fmla="*/ 2733575 w 2733575"/>
              <a:gd name="connsiteY5" fmla="*/ 760396 h 850617"/>
              <a:gd name="connsiteX6" fmla="*/ 2733575 w 2733575"/>
              <a:gd name="connsiteY6" fmla="*/ 760396 h 8506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33575" h="850617">
                <a:moveTo>
                  <a:pt x="0" y="0"/>
                </a:moveTo>
                <a:cubicBezTo>
                  <a:pt x="95450" y="374583"/>
                  <a:pt x="190901" y="749166"/>
                  <a:pt x="327259" y="837398"/>
                </a:cubicBezTo>
                <a:cubicBezTo>
                  <a:pt x="463617" y="925630"/>
                  <a:pt x="664144" y="543828"/>
                  <a:pt x="818148" y="529390"/>
                </a:cubicBezTo>
                <a:cubicBezTo>
                  <a:pt x="972152" y="514952"/>
                  <a:pt x="1089260" y="803710"/>
                  <a:pt x="1251285" y="750771"/>
                </a:cubicBezTo>
                <a:cubicBezTo>
                  <a:pt x="1413310" y="697832"/>
                  <a:pt x="1543251" y="210152"/>
                  <a:pt x="1790299" y="211756"/>
                </a:cubicBezTo>
                <a:cubicBezTo>
                  <a:pt x="2037347" y="213360"/>
                  <a:pt x="2733575" y="760396"/>
                  <a:pt x="2733575" y="760396"/>
                </a:cubicBezTo>
                <a:lnTo>
                  <a:pt x="2733575" y="760396"/>
                </a:lnTo>
              </a:path>
            </a:pathLst>
          </a:custGeom>
          <a:noFill/>
          <a:ln w="28575">
            <a:solidFill>
              <a:srgbClr val="1D75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7033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" name="직선 연결선 80"/>
          <p:cNvCxnSpPr>
            <a:stCxn id="69" idx="2"/>
            <a:endCxn id="70" idx="0"/>
          </p:cNvCxnSpPr>
          <p:nvPr/>
        </p:nvCxnSpPr>
        <p:spPr>
          <a:xfrm flipH="1">
            <a:off x="3096110" y="512824"/>
            <a:ext cx="2610720" cy="3346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 121"/>
          <p:cNvCxnSpPr>
            <a:stCxn id="69" idx="2"/>
            <a:endCxn id="71" idx="0"/>
          </p:cNvCxnSpPr>
          <p:nvPr/>
        </p:nvCxnSpPr>
        <p:spPr>
          <a:xfrm>
            <a:off x="5706830" y="512824"/>
            <a:ext cx="2610719" cy="3346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연결선 124"/>
          <p:cNvCxnSpPr>
            <a:stCxn id="94" idx="0"/>
            <a:endCxn id="71" idx="2"/>
          </p:cNvCxnSpPr>
          <p:nvPr/>
        </p:nvCxnSpPr>
        <p:spPr>
          <a:xfrm flipH="1" flipV="1">
            <a:off x="8317549" y="1207447"/>
            <a:ext cx="1305359" cy="3346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 127"/>
          <p:cNvCxnSpPr>
            <a:stCxn id="90" idx="0"/>
            <a:endCxn id="71" idx="2"/>
          </p:cNvCxnSpPr>
          <p:nvPr/>
        </p:nvCxnSpPr>
        <p:spPr>
          <a:xfrm flipV="1">
            <a:off x="7012190" y="1207447"/>
            <a:ext cx="1305359" cy="3346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연결선 130"/>
          <p:cNvCxnSpPr>
            <a:stCxn id="72" idx="0"/>
            <a:endCxn id="70" idx="2"/>
          </p:cNvCxnSpPr>
          <p:nvPr/>
        </p:nvCxnSpPr>
        <p:spPr>
          <a:xfrm flipV="1">
            <a:off x="1790750" y="1207447"/>
            <a:ext cx="1305360" cy="3346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연결선 133"/>
          <p:cNvCxnSpPr>
            <a:stCxn id="73" idx="0"/>
            <a:endCxn id="70" idx="2"/>
          </p:cNvCxnSpPr>
          <p:nvPr/>
        </p:nvCxnSpPr>
        <p:spPr>
          <a:xfrm flipH="1" flipV="1">
            <a:off x="3096110" y="1207447"/>
            <a:ext cx="1305360" cy="3377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직선 연결선 136"/>
          <p:cNvCxnSpPr>
            <a:stCxn id="72" idx="2"/>
            <a:endCxn id="74" idx="0"/>
          </p:cNvCxnSpPr>
          <p:nvPr/>
        </p:nvCxnSpPr>
        <p:spPr>
          <a:xfrm flipH="1">
            <a:off x="1138070" y="1902070"/>
            <a:ext cx="652680" cy="3377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연결선 139"/>
          <p:cNvCxnSpPr>
            <a:stCxn id="72" idx="2"/>
            <a:endCxn id="75" idx="0"/>
          </p:cNvCxnSpPr>
          <p:nvPr/>
        </p:nvCxnSpPr>
        <p:spPr>
          <a:xfrm>
            <a:off x="1790750" y="1902070"/>
            <a:ext cx="652680" cy="3377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직선 연결선 143"/>
          <p:cNvCxnSpPr>
            <a:stCxn id="73" idx="2"/>
            <a:endCxn id="76" idx="0"/>
          </p:cNvCxnSpPr>
          <p:nvPr/>
        </p:nvCxnSpPr>
        <p:spPr>
          <a:xfrm flipH="1">
            <a:off x="3748790" y="1905152"/>
            <a:ext cx="652680" cy="3346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직선 연결선 146"/>
          <p:cNvCxnSpPr>
            <a:stCxn id="73" idx="2"/>
            <a:endCxn id="89" idx="0"/>
          </p:cNvCxnSpPr>
          <p:nvPr/>
        </p:nvCxnSpPr>
        <p:spPr>
          <a:xfrm>
            <a:off x="4401470" y="1905152"/>
            <a:ext cx="652680" cy="3346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직선 연결선 150"/>
          <p:cNvCxnSpPr>
            <a:stCxn id="84" idx="0"/>
            <a:endCxn id="90" idx="2"/>
          </p:cNvCxnSpPr>
          <p:nvPr/>
        </p:nvCxnSpPr>
        <p:spPr>
          <a:xfrm flipV="1">
            <a:off x="6359510" y="1902070"/>
            <a:ext cx="652680" cy="3377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연결선 153"/>
          <p:cNvCxnSpPr>
            <a:stCxn id="86" idx="0"/>
            <a:endCxn id="90" idx="2"/>
          </p:cNvCxnSpPr>
          <p:nvPr/>
        </p:nvCxnSpPr>
        <p:spPr>
          <a:xfrm flipH="1" flipV="1">
            <a:off x="7012190" y="1902070"/>
            <a:ext cx="652680" cy="3377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직선 연결선 156"/>
          <p:cNvCxnSpPr>
            <a:stCxn id="94" idx="2"/>
            <a:endCxn id="87" idx="0"/>
          </p:cNvCxnSpPr>
          <p:nvPr/>
        </p:nvCxnSpPr>
        <p:spPr>
          <a:xfrm flipH="1">
            <a:off x="8970230" y="1902070"/>
            <a:ext cx="652678" cy="3377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직선 연결선 159"/>
          <p:cNvCxnSpPr>
            <a:stCxn id="94" idx="2"/>
            <a:endCxn id="95" idx="0"/>
          </p:cNvCxnSpPr>
          <p:nvPr/>
        </p:nvCxnSpPr>
        <p:spPr>
          <a:xfrm>
            <a:off x="9622908" y="1902070"/>
            <a:ext cx="652679" cy="3377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직선 연결선 162"/>
          <p:cNvCxnSpPr>
            <a:stCxn id="95" idx="2"/>
            <a:endCxn id="115" idx="0"/>
          </p:cNvCxnSpPr>
          <p:nvPr/>
        </p:nvCxnSpPr>
        <p:spPr>
          <a:xfrm>
            <a:off x="10275587" y="2599775"/>
            <a:ext cx="326336" cy="3346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직선 연결선 165"/>
          <p:cNvCxnSpPr>
            <a:stCxn id="95" idx="2"/>
            <a:endCxn id="114" idx="0"/>
          </p:cNvCxnSpPr>
          <p:nvPr/>
        </p:nvCxnSpPr>
        <p:spPr>
          <a:xfrm flipH="1">
            <a:off x="9949250" y="2599775"/>
            <a:ext cx="326337" cy="3346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직선 연결선 168"/>
          <p:cNvCxnSpPr>
            <a:stCxn id="87" idx="2"/>
            <a:endCxn id="113" idx="0"/>
          </p:cNvCxnSpPr>
          <p:nvPr/>
        </p:nvCxnSpPr>
        <p:spPr>
          <a:xfrm>
            <a:off x="8970230" y="2599775"/>
            <a:ext cx="326340" cy="3346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직선 연결선 171"/>
          <p:cNvCxnSpPr>
            <a:stCxn id="87" idx="2"/>
            <a:endCxn id="112" idx="0"/>
          </p:cNvCxnSpPr>
          <p:nvPr/>
        </p:nvCxnSpPr>
        <p:spPr>
          <a:xfrm flipH="1">
            <a:off x="8643890" y="2599775"/>
            <a:ext cx="326340" cy="3346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직선 연결선 174"/>
          <p:cNvCxnSpPr>
            <a:stCxn id="86" idx="2"/>
            <a:endCxn id="111" idx="0"/>
          </p:cNvCxnSpPr>
          <p:nvPr/>
        </p:nvCxnSpPr>
        <p:spPr>
          <a:xfrm>
            <a:off x="7664870" y="2599775"/>
            <a:ext cx="326340" cy="3346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직선 연결선 177"/>
          <p:cNvCxnSpPr>
            <a:stCxn id="86" idx="2"/>
            <a:endCxn id="110" idx="0"/>
          </p:cNvCxnSpPr>
          <p:nvPr/>
        </p:nvCxnSpPr>
        <p:spPr>
          <a:xfrm flipH="1">
            <a:off x="7338530" y="2599775"/>
            <a:ext cx="326340" cy="3346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직선 연결선 180"/>
          <p:cNvCxnSpPr>
            <a:stCxn id="84" idx="2"/>
            <a:endCxn id="109" idx="0"/>
          </p:cNvCxnSpPr>
          <p:nvPr/>
        </p:nvCxnSpPr>
        <p:spPr>
          <a:xfrm>
            <a:off x="6359510" y="2599775"/>
            <a:ext cx="326340" cy="3346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직선 연결선 183"/>
          <p:cNvCxnSpPr>
            <a:stCxn id="84" idx="2"/>
            <a:endCxn id="108" idx="0"/>
          </p:cNvCxnSpPr>
          <p:nvPr/>
        </p:nvCxnSpPr>
        <p:spPr>
          <a:xfrm flipH="1">
            <a:off x="6033170" y="2599775"/>
            <a:ext cx="326340" cy="3346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직선 연결선 186"/>
          <p:cNvCxnSpPr>
            <a:stCxn id="89" idx="2"/>
            <a:endCxn id="107" idx="0"/>
          </p:cNvCxnSpPr>
          <p:nvPr/>
        </p:nvCxnSpPr>
        <p:spPr>
          <a:xfrm>
            <a:off x="5054150" y="2599775"/>
            <a:ext cx="326340" cy="3346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직선 연결선 189"/>
          <p:cNvCxnSpPr>
            <a:stCxn id="89" idx="2"/>
            <a:endCxn id="106" idx="0"/>
          </p:cNvCxnSpPr>
          <p:nvPr/>
        </p:nvCxnSpPr>
        <p:spPr>
          <a:xfrm flipH="1">
            <a:off x="4727810" y="2599775"/>
            <a:ext cx="326340" cy="3346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직선 연결선 192"/>
          <p:cNvCxnSpPr>
            <a:stCxn id="76" idx="2"/>
            <a:endCxn id="105" idx="0"/>
          </p:cNvCxnSpPr>
          <p:nvPr/>
        </p:nvCxnSpPr>
        <p:spPr>
          <a:xfrm>
            <a:off x="3748790" y="2599775"/>
            <a:ext cx="326340" cy="3346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직선 연결선 195"/>
          <p:cNvCxnSpPr>
            <a:stCxn id="76" idx="2"/>
            <a:endCxn id="104" idx="0"/>
          </p:cNvCxnSpPr>
          <p:nvPr/>
        </p:nvCxnSpPr>
        <p:spPr>
          <a:xfrm flipH="1">
            <a:off x="3422450" y="2599775"/>
            <a:ext cx="326340" cy="3346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직선 연결선 198"/>
          <p:cNvCxnSpPr>
            <a:stCxn id="75" idx="2"/>
            <a:endCxn id="103" idx="0"/>
          </p:cNvCxnSpPr>
          <p:nvPr/>
        </p:nvCxnSpPr>
        <p:spPr>
          <a:xfrm>
            <a:off x="2443430" y="2599775"/>
            <a:ext cx="326340" cy="3346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직선 연결선 201"/>
          <p:cNvCxnSpPr>
            <a:stCxn id="75" idx="2"/>
            <a:endCxn id="102" idx="0"/>
          </p:cNvCxnSpPr>
          <p:nvPr/>
        </p:nvCxnSpPr>
        <p:spPr>
          <a:xfrm flipH="1">
            <a:off x="2117090" y="2599775"/>
            <a:ext cx="326340" cy="3346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직선 연결선 204"/>
          <p:cNvCxnSpPr>
            <a:stCxn id="74" idx="2"/>
            <a:endCxn id="101" idx="0"/>
          </p:cNvCxnSpPr>
          <p:nvPr/>
        </p:nvCxnSpPr>
        <p:spPr>
          <a:xfrm>
            <a:off x="1138070" y="2599775"/>
            <a:ext cx="326340" cy="3346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직선 연결선 207"/>
          <p:cNvCxnSpPr>
            <a:stCxn id="74" idx="2"/>
            <a:endCxn id="99" idx="0"/>
          </p:cNvCxnSpPr>
          <p:nvPr/>
        </p:nvCxnSpPr>
        <p:spPr>
          <a:xfrm flipH="1">
            <a:off x="811730" y="2599775"/>
            <a:ext cx="326340" cy="3346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모서리가 둥근 직사각형 68"/>
          <p:cNvSpPr/>
          <p:nvPr/>
        </p:nvSpPr>
        <p:spPr>
          <a:xfrm>
            <a:off x="5490830" y="152824"/>
            <a:ext cx="432000" cy="360000"/>
          </a:xfrm>
          <a:prstGeom prst="roundRect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b="1" spc="-3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1 - 16</a:t>
            </a:r>
            <a:endParaRPr lang="ko-KR" altLang="en-US" sz="1100" b="1" spc="-3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70" name="모서리가 둥근 직사각형 69"/>
          <p:cNvSpPr/>
          <p:nvPr/>
        </p:nvSpPr>
        <p:spPr>
          <a:xfrm>
            <a:off x="2880110" y="847447"/>
            <a:ext cx="432000" cy="360000"/>
          </a:xfrm>
          <a:prstGeom prst="roundRect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b="1" spc="-3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1 - 8</a:t>
            </a:r>
            <a:endParaRPr lang="ko-KR" altLang="en-US" sz="1100" b="1" spc="-3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71" name="모서리가 둥근 직사각형 70"/>
          <p:cNvSpPr/>
          <p:nvPr/>
        </p:nvSpPr>
        <p:spPr>
          <a:xfrm>
            <a:off x="8101549" y="847447"/>
            <a:ext cx="432000" cy="360000"/>
          </a:xfrm>
          <a:prstGeom prst="roundRect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b="1" spc="-3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9 - 16</a:t>
            </a:r>
            <a:endParaRPr lang="ko-KR" altLang="en-US" sz="1100" b="1" spc="-3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72" name="모서리가 둥근 직사각형 71"/>
          <p:cNvSpPr/>
          <p:nvPr/>
        </p:nvSpPr>
        <p:spPr>
          <a:xfrm>
            <a:off x="1574750" y="1542070"/>
            <a:ext cx="432000" cy="360000"/>
          </a:xfrm>
          <a:prstGeom prst="roundRect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b="1" spc="-3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1 - 4</a:t>
            </a:r>
            <a:endParaRPr lang="ko-KR" altLang="en-US" sz="1100" b="1" spc="-3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73" name="모서리가 둥근 직사각형 72"/>
          <p:cNvSpPr/>
          <p:nvPr/>
        </p:nvSpPr>
        <p:spPr>
          <a:xfrm>
            <a:off x="4185470" y="1545152"/>
            <a:ext cx="432000" cy="360000"/>
          </a:xfrm>
          <a:prstGeom prst="roundRect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b="1" spc="-3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5 - 8</a:t>
            </a:r>
            <a:endParaRPr lang="ko-KR" altLang="en-US" sz="1100" b="1" spc="-3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90" name="모서리가 둥근 직사각형 89"/>
          <p:cNvSpPr/>
          <p:nvPr/>
        </p:nvSpPr>
        <p:spPr>
          <a:xfrm>
            <a:off x="6796190" y="1542070"/>
            <a:ext cx="432000" cy="360000"/>
          </a:xfrm>
          <a:prstGeom prst="roundRect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b="1" spc="-3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9 - 12</a:t>
            </a:r>
            <a:endParaRPr lang="ko-KR" altLang="en-US" sz="1100" b="1" spc="-3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94" name="모서리가 둥근 직사각형 93"/>
          <p:cNvSpPr/>
          <p:nvPr/>
        </p:nvSpPr>
        <p:spPr>
          <a:xfrm>
            <a:off x="9406908" y="1542070"/>
            <a:ext cx="432000" cy="360000"/>
          </a:xfrm>
          <a:prstGeom prst="roundRect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b="1" spc="-3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13 - 16</a:t>
            </a:r>
            <a:endParaRPr lang="ko-KR" altLang="en-US" sz="1100" b="1" spc="-3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74" name="모서리가 둥근 직사각형 73"/>
          <p:cNvSpPr/>
          <p:nvPr/>
        </p:nvSpPr>
        <p:spPr>
          <a:xfrm>
            <a:off x="922070" y="2239775"/>
            <a:ext cx="432000" cy="360000"/>
          </a:xfrm>
          <a:prstGeom prst="roundRect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b="1" spc="-3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1 - 2</a:t>
            </a:r>
            <a:endParaRPr lang="ko-KR" altLang="en-US" sz="1100" b="1" spc="-3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75" name="모서리가 둥근 직사각형 74"/>
          <p:cNvSpPr/>
          <p:nvPr/>
        </p:nvSpPr>
        <p:spPr>
          <a:xfrm>
            <a:off x="2227430" y="2239775"/>
            <a:ext cx="432000" cy="360000"/>
          </a:xfrm>
          <a:prstGeom prst="roundRect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b="1" spc="-3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3 - 4</a:t>
            </a:r>
            <a:endParaRPr lang="ko-KR" altLang="en-US" sz="1100" b="1" spc="-3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76" name="모서리가 둥근 직사각형 75"/>
          <p:cNvSpPr/>
          <p:nvPr/>
        </p:nvSpPr>
        <p:spPr>
          <a:xfrm>
            <a:off x="3532790" y="2239775"/>
            <a:ext cx="432000" cy="360000"/>
          </a:xfrm>
          <a:prstGeom prst="roundRect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b="1" spc="-3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5 - 6</a:t>
            </a:r>
            <a:endParaRPr lang="ko-KR" altLang="en-US" sz="1100" b="1" spc="-3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84" name="모서리가 둥근 직사각형 83"/>
          <p:cNvSpPr/>
          <p:nvPr/>
        </p:nvSpPr>
        <p:spPr>
          <a:xfrm>
            <a:off x="6143510" y="2239775"/>
            <a:ext cx="432000" cy="360000"/>
          </a:xfrm>
          <a:prstGeom prst="roundRect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b="1" spc="-3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9 - 10</a:t>
            </a:r>
            <a:endParaRPr lang="ko-KR" altLang="en-US" sz="1100" b="1" spc="-3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86" name="모서리가 둥근 직사각형 85"/>
          <p:cNvSpPr/>
          <p:nvPr/>
        </p:nvSpPr>
        <p:spPr>
          <a:xfrm>
            <a:off x="7448870" y="2239775"/>
            <a:ext cx="432000" cy="360000"/>
          </a:xfrm>
          <a:prstGeom prst="roundRect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b="1" spc="-3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11 - 12</a:t>
            </a:r>
            <a:endParaRPr lang="ko-KR" altLang="en-US" sz="1100" b="1" spc="-3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87" name="모서리가 둥근 직사각형 86"/>
          <p:cNvSpPr/>
          <p:nvPr/>
        </p:nvSpPr>
        <p:spPr>
          <a:xfrm>
            <a:off x="8754230" y="2239775"/>
            <a:ext cx="432000" cy="360000"/>
          </a:xfrm>
          <a:prstGeom prst="roundRect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b="1" spc="-3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13 - 14</a:t>
            </a:r>
            <a:endParaRPr lang="ko-KR" altLang="en-US" sz="1100" b="1" spc="-3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89" name="모서리가 둥근 직사각형 88"/>
          <p:cNvSpPr/>
          <p:nvPr/>
        </p:nvSpPr>
        <p:spPr>
          <a:xfrm>
            <a:off x="4838150" y="2239775"/>
            <a:ext cx="432000" cy="360000"/>
          </a:xfrm>
          <a:prstGeom prst="roundRect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b="1" spc="-3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7 - 8</a:t>
            </a:r>
            <a:endParaRPr lang="ko-KR" altLang="en-US" sz="1100" b="1" spc="-3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95" name="모서리가 둥근 직사각형 94"/>
          <p:cNvSpPr/>
          <p:nvPr/>
        </p:nvSpPr>
        <p:spPr>
          <a:xfrm>
            <a:off x="10059587" y="2239775"/>
            <a:ext cx="432000" cy="360000"/>
          </a:xfrm>
          <a:prstGeom prst="roundRect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b="1" spc="-3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15 - 16</a:t>
            </a:r>
            <a:endParaRPr lang="ko-KR" altLang="en-US" sz="1100" b="1" spc="-3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99" name="모서리가 둥근 직사각형 98"/>
          <p:cNvSpPr/>
          <p:nvPr/>
        </p:nvSpPr>
        <p:spPr>
          <a:xfrm>
            <a:off x="595730" y="2934397"/>
            <a:ext cx="432000" cy="360000"/>
          </a:xfrm>
          <a:prstGeom prst="roundRect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b="1" spc="-3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</a:t>
            </a:r>
            <a:endParaRPr lang="ko-KR" altLang="en-US" sz="1100" b="1" spc="-3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01" name="모서리가 둥근 직사각형 100"/>
          <p:cNvSpPr/>
          <p:nvPr/>
        </p:nvSpPr>
        <p:spPr>
          <a:xfrm>
            <a:off x="1248410" y="2934397"/>
            <a:ext cx="432000" cy="360000"/>
          </a:xfrm>
          <a:prstGeom prst="roundRect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b="1" spc="-3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2</a:t>
            </a:r>
            <a:endParaRPr lang="ko-KR" altLang="en-US" sz="1100" b="1" spc="-3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02" name="모서리가 둥근 직사각형 101"/>
          <p:cNvSpPr/>
          <p:nvPr/>
        </p:nvSpPr>
        <p:spPr>
          <a:xfrm>
            <a:off x="1901090" y="2934397"/>
            <a:ext cx="432000" cy="360000"/>
          </a:xfrm>
          <a:prstGeom prst="roundRect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b="1" spc="-3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3</a:t>
            </a:r>
            <a:endParaRPr lang="ko-KR" altLang="en-US" sz="1100" b="1" spc="-3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03" name="모서리가 둥근 직사각형 102"/>
          <p:cNvSpPr/>
          <p:nvPr/>
        </p:nvSpPr>
        <p:spPr>
          <a:xfrm>
            <a:off x="2553770" y="2934397"/>
            <a:ext cx="432000" cy="360000"/>
          </a:xfrm>
          <a:prstGeom prst="roundRect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b="1" spc="-3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4</a:t>
            </a:r>
            <a:endParaRPr lang="ko-KR" altLang="en-US" sz="1100" b="1" spc="-3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04" name="모서리가 둥근 직사각형 103"/>
          <p:cNvSpPr/>
          <p:nvPr/>
        </p:nvSpPr>
        <p:spPr>
          <a:xfrm>
            <a:off x="3206450" y="2934397"/>
            <a:ext cx="432000" cy="360000"/>
          </a:xfrm>
          <a:prstGeom prst="roundRect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b="1" spc="-3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5</a:t>
            </a:r>
            <a:endParaRPr lang="ko-KR" altLang="en-US" sz="1100" b="1" spc="-3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05" name="모서리가 둥근 직사각형 104"/>
          <p:cNvSpPr/>
          <p:nvPr/>
        </p:nvSpPr>
        <p:spPr>
          <a:xfrm>
            <a:off x="3859130" y="2934397"/>
            <a:ext cx="432000" cy="360000"/>
          </a:xfrm>
          <a:prstGeom prst="roundRect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b="1" spc="-3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6</a:t>
            </a:r>
            <a:endParaRPr lang="ko-KR" altLang="en-US" sz="1100" b="1" spc="-3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06" name="모서리가 둥근 직사각형 105"/>
          <p:cNvSpPr/>
          <p:nvPr/>
        </p:nvSpPr>
        <p:spPr>
          <a:xfrm>
            <a:off x="4511810" y="2934397"/>
            <a:ext cx="432000" cy="360000"/>
          </a:xfrm>
          <a:prstGeom prst="roundRect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b="1" spc="-3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7</a:t>
            </a:r>
            <a:endParaRPr lang="ko-KR" altLang="en-US" sz="1100" b="1" spc="-3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07" name="모서리가 둥근 직사각형 106"/>
          <p:cNvSpPr/>
          <p:nvPr/>
        </p:nvSpPr>
        <p:spPr>
          <a:xfrm>
            <a:off x="5164490" y="2934397"/>
            <a:ext cx="432000" cy="360000"/>
          </a:xfrm>
          <a:prstGeom prst="roundRect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b="1" spc="-3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8</a:t>
            </a:r>
            <a:endParaRPr lang="ko-KR" altLang="en-US" sz="1100" b="1" spc="-3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5817170" y="2934397"/>
            <a:ext cx="432000" cy="360000"/>
          </a:xfrm>
          <a:prstGeom prst="roundRect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b="1" spc="-3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9</a:t>
            </a:r>
            <a:endParaRPr lang="ko-KR" altLang="en-US" sz="1100" b="1" spc="-3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09" name="모서리가 둥근 직사각형 108"/>
          <p:cNvSpPr/>
          <p:nvPr/>
        </p:nvSpPr>
        <p:spPr>
          <a:xfrm>
            <a:off x="6469850" y="2934397"/>
            <a:ext cx="432000" cy="360000"/>
          </a:xfrm>
          <a:prstGeom prst="roundRect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b="1" spc="-3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10</a:t>
            </a:r>
            <a:endParaRPr lang="ko-KR" altLang="en-US" sz="1100" b="1" spc="-3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10" name="모서리가 둥근 직사각형 109"/>
          <p:cNvSpPr/>
          <p:nvPr/>
        </p:nvSpPr>
        <p:spPr>
          <a:xfrm>
            <a:off x="7122530" y="2934397"/>
            <a:ext cx="432000" cy="360000"/>
          </a:xfrm>
          <a:prstGeom prst="roundRect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b="1" spc="-3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11</a:t>
            </a:r>
            <a:endParaRPr lang="ko-KR" altLang="en-US" sz="1100" b="1" spc="-3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11" name="모서리가 둥근 직사각형 110"/>
          <p:cNvSpPr/>
          <p:nvPr/>
        </p:nvSpPr>
        <p:spPr>
          <a:xfrm>
            <a:off x="7775210" y="2934397"/>
            <a:ext cx="432000" cy="360000"/>
          </a:xfrm>
          <a:prstGeom prst="roundRect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b="1" spc="-3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12</a:t>
            </a:r>
            <a:endParaRPr lang="ko-KR" altLang="en-US" sz="1100" b="1" spc="-3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12" name="모서리가 둥근 직사각형 111"/>
          <p:cNvSpPr/>
          <p:nvPr/>
        </p:nvSpPr>
        <p:spPr>
          <a:xfrm>
            <a:off x="8427890" y="2934397"/>
            <a:ext cx="432000" cy="360000"/>
          </a:xfrm>
          <a:prstGeom prst="roundRect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b="1" spc="-3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13</a:t>
            </a:r>
            <a:endParaRPr lang="ko-KR" altLang="en-US" sz="1100" b="1" spc="-3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13" name="모서리가 둥근 직사각형 112"/>
          <p:cNvSpPr/>
          <p:nvPr/>
        </p:nvSpPr>
        <p:spPr>
          <a:xfrm>
            <a:off x="9080570" y="2934397"/>
            <a:ext cx="432000" cy="360000"/>
          </a:xfrm>
          <a:prstGeom prst="roundRect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b="1" spc="-3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14</a:t>
            </a:r>
            <a:endParaRPr lang="ko-KR" altLang="en-US" sz="1100" b="1" spc="-3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14" name="모서리가 둥근 직사각형 113"/>
          <p:cNvSpPr/>
          <p:nvPr/>
        </p:nvSpPr>
        <p:spPr>
          <a:xfrm>
            <a:off x="9733250" y="2934397"/>
            <a:ext cx="432000" cy="360000"/>
          </a:xfrm>
          <a:prstGeom prst="roundRect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b="1" spc="-3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15</a:t>
            </a:r>
            <a:endParaRPr lang="ko-KR" altLang="en-US" sz="1100" b="1" spc="-3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15" name="모서리가 둥근 직사각형 114"/>
          <p:cNvSpPr/>
          <p:nvPr/>
        </p:nvSpPr>
        <p:spPr>
          <a:xfrm>
            <a:off x="10385923" y="2934397"/>
            <a:ext cx="432000" cy="360000"/>
          </a:xfrm>
          <a:prstGeom prst="roundRect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b="1" spc="-3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16</a:t>
            </a:r>
            <a:endParaRPr lang="ko-KR" altLang="en-US" sz="1100" b="1" spc="-3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cxnSp>
        <p:nvCxnSpPr>
          <p:cNvPr id="211" name="직선 연결선 210"/>
          <p:cNvCxnSpPr>
            <a:stCxn id="241" idx="2"/>
            <a:endCxn id="242" idx="0"/>
          </p:cNvCxnSpPr>
          <p:nvPr/>
        </p:nvCxnSpPr>
        <p:spPr>
          <a:xfrm flipH="1">
            <a:off x="3096110" y="3915901"/>
            <a:ext cx="2610720" cy="3346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직선 연결선 211"/>
          <p:cNvCxnSpPr>
            <a:stCxn id="241" idx="2"/>
            <a:endCxn id="243" idx="0"/>
          </p:cNvCxnSpPr>
          <p:nvPr/>
        </p:nvCxnSpPr>
        <p:spPr>
          <a:xfrm>
            <a:off x="5706830" y="3915901"/>
            <a:ext cx="2610719" cy="3346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직선 연결선 212"/>
          <p:cNvCxnSpPr>
            <a:stCxn id="247" idx="0"/>
            <a:endCxn id="243" idx="2"/>
          </p:cNvCxnSpPr>
          <p:nvPr/>
        </p:nvCxnSpPr>
        <p:spPr>
          <a:xfrm flipH="1" flipV="1">
            <a:off x="8317549" y="4610524"/>
            <a:ext cx="1305359" cy="3346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직선 연결선 213"/>
          <p:cNvCxnSpPr>
            <a:stCxn id="246" idx="0"/>
            <a:endCxn id="243" idx="2"/>
          </p:cNvCxnSpPr>
          <p:nvPr/>
        </p:nvCxnSpPr>
        <p:spPr>
          <a:xfrm flipV="1">
            <a:off x="7012190" y="4610524"/>
            <a:ext cx="1305359" cy="3346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직선 연결선 214"/>
          <p:cNvCxnSpPr>
            <a:stCxn id="244" idx="0"/>
            <a:endCxn id="242" idx="2"/>
          </p:cNvCxnSpPr>
          <p:nvPr/>
        </p:nvCxnSpPr>
        <p:spPr>
          <a:xfrm flipV="1">
            <a:off x="1790750" y="4610524"/>
            <a:ext cx="1305360" cy="3346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직선 연결선 215"/>
          <p:cNvCxnSpPr>
            <a:stCxn id="245" idx="0"/>
            <a:endCxn id="242" idx="2"/>
          </p:cNvCxnSpPr>
          <p:nvPr/>
        </p:nvCxnSpPr>
        <p:spPr>
          <a:xfrm flipH="1" flipV="1">
            <a:off x="3096110" y="4610524"/>
            <a:ext cx="1305360" cy="3377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직선 연결선 216"/>
          <p:cNvCxnSpPr>
            <a:stCxn id="244" idx="2"/>
            <a:endCxn id="248" idx="0"/>
          </p:cNvCxnSpPr>
          <p:nvPr/>
        </p:nvCxnSpPr>
        <p:spPr>
          <a:xfrm flipH="1">
            <a:off x="1138070" y="5305147"/>
            <a:ext cx="652680" cy="3377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직선 연결선 217"/>
          <p:cNvCxnSpPr>
            <a:stCxn id="244" idx="2"/>
            <a:endCxn id="249" idx="0"/>
          </p:cNvCxnSpPr>
          <p:nvPr/>
        </p:nvCxnSpPr>
        <p:spPr>
          <a:xfrm>
            <a:off x="1790750" y="5305147"/>
            <a:ext cx="652680" cy="3377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직선 연결선 218"/>
          <p:cNvCxnSpPr>
            <a:stCxn id="245" idx="2"/>
            <a:endCxn id="250" idx="0"/>
          </p:cNvCxnSpPr>
          <p:nvPr/>
        </p:nvCxnSpPr>
        <p:spPr>
          <a:xfrm flipH="1">
            <a:off x="3748790" y="5308229"/>
            <a:ext cx="652680" cy="3346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직선 연결선 219"/>
          <p:cNvCxnSpPr>
            <a:stCxn id="245" idx="2"/>
            <a:endCxn id="254" idx="0"/>
          </p:cNvCxnSpPr>
          <p:nvPr/>
        </p:nvCxnSpPr>
        <p:spPr>
          <a:xfrm>
            <a:off x="4401470" y="5308229"/>
            <a:ext cx="652680" cy="3346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직선 연결선 220"/>
          <p:cNvCxnSpPr>
            <a:stCxn id="251" idx="0"/>
            <a:endCxn id="246" idx="2"/>
          </p:cNvCxnSpPr>
          <p:nvPr/>
        </p:nvCxnSpPr>
        <p:spPr>
          <a:xfrm flipV="1">
            <a:off x="6359510" y="5305147"/>
            <a:ext cx="652680" cy="3377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직선 연결선 221"/>
          <p:cNvCxnSpPr>
            <a:stCxn id="252" idx="0"/>
            <a:endCxn id="246" idx="2"/>
          </p:cNvCxnSpPr>
          <p:nvPr/>
        </p:nvCxnSpPr>
        <p:spPr>
          <a:xfrm flipH="1" flipV="1">
            <a:off x="7012190" y="5305147"/>
            <a:ext cx="652680" cy="3377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직선 연결선 222"/>
          <p:cNvCxnSpPr>
            <a:stCxn id="247" idx="2"/>
            <a:endCxn id="253" idx="0"/>
          </p:cNvCxnSpPr>
          <p:nvPr/>
        </p:nvCxnSpPr>
        <p:spPr>
          <a:xfrm flipH="1">
            <a:off x="8970230" y="5305147"/>
            <a:ext cx="652678" cy="3377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직선 연결선 223"/>
          <p:cNvCxnSpPr>
            <a:stCxn id="247" idx="2"/>
            <a:endCxn id="255" idx="0"/>
          </p:cNvCxnSpPr>
          <p:nvPr/>
        </p:nvCxnSpPr>
        <p:spPr>
          <a:xfrm>
            <a:off x="9622908" y="5305147"/>
            <a:ext cx="652679" cy="3377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직선 연결선 224"/>
          <p:cNvCxnSpPr>
            <a:stCxn id="255" idx="2"/>
            <a:endCxn id="271" idx="0"/>
          </p:cNvCxnSpPr>
          <p:nvPr/>
        </p:nvCxnSpPr>
        <p:spPr>
          <a:xfrm>
            <a:off x="10275587" y="6002852"/>
            <a:ext cx="326336" cy="3346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직선 연결선 225"/>
          <p:cNvCxnSpPr>
            <a:stCxn id="255" idx="2"/>
            <a:endCxn id="270" idx="0"/>
          </p:cNvCxnSpPr>
          <p:nvPr/>
        </p:nvCxnSpPr>
        <p:spPr>
          <a:xfrm flipH="1">
            <a:off x="9949250" y="6002852"/>
            <a:ext cx="326337" cy="3346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직선 연결선 226"/>
          <p:cNvCxnSpPr>
            <a:stCxn id="253" idx="2"/>
            <a:endCxn id="269" idx="0"/>
          </p:cNvCxnSpPr>
          <p:nvPr/>
        </p:nvCxnSpPr>
        <p:spPr>
          <a:xfrm>
            <a:off x="8970230" y="6002852"/>
            <a:ext cx="326340" cy="3346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직선 연결선 227"/>
          <p:cNvCxnSpPr>
            <a:stCxn id="253" idx="2"/>
            <a:endCxn id="268" idx="0"/>
          </p:cNvCxnSpPr>
          <p:nvPr/>
        </p:nvCxnSpPr>
        <p:spPr>
          <a:xfrm flipH="1">
            <a:off x="8643890" y="6002852"/>
            <a:ext cx="326340" cy="3346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직선 연결선 228"/>
          <p:cNvCxnSpPr>
            <a:stCxn id="252" idx="2"/>
            <a:endCxn id="267" idx="0"/>
          </p:cNvCxnSpPr>
          <p:nvPr/>
        </p:nvCxnSpPr>
        <p:spPr>
          <a:xfrm>
            <a:off x="7664870" y="6002852"/>
            <a:ext cx="326340" cy="3346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직선 연결선 229"/>
          <p:cNvCxnSpPr>
            <a:stCxn id="252" idx="2"/>
            <a:endCxn id="266" idx="0"/>
          </p:cNvCxnSpPr>
          <p:nvPr/>
        </p:nvCxnSpPr>
        <p:spPr>
          <a:xfrm flipH="1">
            <a:off x="7338530" y="6002852"/>
            <a:ext cx="326340" cy="3346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직선 연결선 230"/>
          <p:cNvCxnSpPr>
            <a:stCxn id="251" idx="2"/>
            <a:endCxn id="265" idx="0"/>
          </p:cNvCxnSpPr>
          <p:nvPr/>
        </p:nvCxnSpPr>
        <p:spPr>
          <a:xfrm>
            <a:off x="6359510" y="6002852"/>
            <a:ext cx="326340" cy="3346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직선 연결선 231"/>
          <p:cNvCxnSpPr>
            <a:stCxn id="251" idx="2"/>
            <a:endCxn id="264" idx="0"/>
          </p:cNvCxnSpPr>
          <p:nvPr/>
        </p:nvCxnSpPr>
        <p:spPr>
          <a:xfrm flipH="1">
            <a:off x="6033170" y="6002852"/>
            <a:ext cx="326340" cy="3346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직선 연결선 232"/>
          <p:cNvCxnSpPr>
            <a:stCxn id="254" idx="2"/>
            <a:endCxn id="263" idx="0"/>
          </p:cNvCxnSpPr>
          <p:nvPr/>
        </p:nvCxnSpPr>
        <p:spPr>
          <a:xfrm>
            <a:off x="5054150" y="6002852"/>
            <a:ext cx="326340" cy="3346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직선 연결선 233"/>
          <p:cNvCxnSpPr>
            <a:stCxn id="254" idx="2"/>
            <a:endCxn id="262" idx="0"/>
          </p:cNvCxnSpPr>
          <p:nvPr/>
        </p:nvCxnSpPr>
        <p:spPr>
          <a:xfrm flipH="1">
            <a:off x="4727810" y="6002852"/>
            <a:ext cx="326340" cy="3346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직선 연결선 234"/>
          <p:cNvCxnSpPr>
            <a:stCxn id="250" idx="2"/>
            <a:endCxn id="261" idx="0"/>
          </p:cNvCxnSpPr>
          <p:nvPr/>
        </p:nvCxnSpPr>
        <p:spPr>
          <a:xfrm>
            <a:off x="3748790" y="6002852"/>
            <a:ext cx="326340" cy="3346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직선 연결선 235"/>
          <p:cNvCxnSpPr>
            <a:stCxn id="250" idx="2"/>
            <a:endCxn id="260" idx="0"/>
          </p:cNvCxnSpPr>
          <p:nvPr/>
        </p:nvCxnSpPr>
        <p:spPr>
          <a:xfrm flipH="1">
            <a:off x="3422450" y="6002852"/>
            <a:ext cx="326340" cy="3346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직선 연결선 236"/>
          <p:cNvCxnSpPr>
            <a:stCxn id="249" idx="2"/>
            <a:endCxn id="259" idx="0"/>
          </p:cNvCxnSpPr>
          <p:nvPr/>
        </p:nvCxnSpPr>
        <p:spPr>
          <a:xfrm>
            <a:off x="2443430" y="6002852"/>
            <a:ext cx="326340" cy="3346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직선 연결선 237"/>
          <p:cNvCxnSpPr>
            <a:stCxn id="249" idx="2"/>
            <a:endCxn id="258" idx="0"/>
          </p:cNvCxnSpPr>
          <p:nvPr/>
        </p:nvCxnSpPr>
        <p:spPr>
          <a:xfrm flipH="1">
            <a:off x="2117090" y="6002852"/>
            <a:ext cx="326340" cy="3346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직선 연결선 238"/>
          <p:cNvCxnSpPr>
            <a:stCxn id="248" idx="2"/>
            <a:endCxn id="257" idx="0"/>
          </p:cNvCxnSpPr>
          <p:nvPr/>
        </p:nvCxnSpPr>
        <p:spPr>
          <a:xfrm>
            <a:off x="1138070" y="6002852"/>
            <a:ext cx="326340" cy="3346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직선 연결선 239"/>
          <p:cNvCxnSpPr>
            <a:stCxn id="248" idx="2"/>
            <a:endCxn id="256" idx="0"/>
          </p:cNvCxnSpPr>
          <p:nvPr/>
        </p:nvCxnSpPr>
        <p:spPr>
          <a:xfrm flipH="1">
            <a:off x="811730" y="6002852"/>
            <a:ext cx="326340" cy="3346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모서리가 둥근 직사각형 240"/>
          <p:cNvSpPr/>
          <p:nvPr/>
        </p:nvSpPr>
        <p:spPr>
          <a:xfrm>
            <a:off x="5490830" y="3555901"/>
            <a:ext cx="432000" cy="360000"/>
          </a:xfrm>
          <a:prstGeom prst="roundRect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b="1" spc="-3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1 - 16</a:t>
            </a:r>
            <a:endParaRPr lang="ko-KR" altLang="en-US" sz="1100" b="1" spc="-3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42" name="모서리가 둥근 직사각형 241"/>
          <p:cNvSpPr/>
          <p:nvPr/>
        </p:nvSpPr>
        <p:spPr>
          <a:xfrm>
            <a:off x="2880110" y="4250524"/>
            <a:ext cx="432000" cy="360000"/>
          </a:xfrm>
          <a:prstGeom prst="roundRect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b="1" spc="-3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1 - 8</a:t>
            </a:r>
            <a:endParaRPr lang="ko-KR" altLang="en-US" sz="1100" b="1" spc="-3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43" name="모서리가 둥근 직사각형 242"/>
          <p:cNvSpPr/>
          <p:nvPr/>
        </p:nvSpPr>
        <p:spPr>
          <a:xfrm>
            <a:off x="8101549" y="4250524"/>
            <a:ext cx="432000" cy="360000"/>
          </a:xfrm>
          <a:prstGeom prst="roundRect">
            <a:avLst/>
          </a:prstGeom>
          <a:solidFill>
            <a:srgbClr val="15D3B2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b="1" spc="-3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9 - 16</a:t>
            </a:r>
            <a:endParaRPr lang="ko-KR" altLang="en-US" sz="1100" b="1" spc="-3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44" name="모서리가 둥근 직사각형 243"/>
          <p:cNvSpPr/>
          <p:nvPr/>
        </p:nvSpPr>
        <p:spPr>
          <a:xfrm>
            <a:off x="1574750" y="4945147"/>
            <a:ext cx="432000" cy="360000"/>
          </a:xfrm>
          <a:prstGeom prst="roundRect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b="1" spc="-3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1 - 4</a:t>
            </a:r>
            <a:endParaRPr lang="ko-KR" altLang="en-US" sz="1100" b="1" spc="-3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45" name="모서리가 둥근 직사각형 244"/>
          <p:cNvSpPr/>
          <p:nvPr/>
        </p:nvSpPr>
        <p:spPr>
          <a:xfrm>
            <a:off x="4185470" y="4948229"/>
            <a:ext cx="432000" cy="360000"/>
          </a:xfrm>
          <a:prstGeom prst="roundRect">
            <a:avLst/>
          </a:prstGeom>
          <a:solidFill>
            <a:srgbClr val="15D3B2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b="1" spc="-3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5 - 8</a:t>
            </a:r>
            <a:endParaRPr lang="ko-KR" altLang="en-US" sz="1100" b="1" spc="-3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46" name="모서리가 둥근 직사각형 245"/>
          <p:cNvSpPr/>
          <p:nvPr/>
        </p:nvSpPr>
        <p:spPr>
          <a:xfrm>
            <a:off x="6796190" y="4945147"/>
            <a:ext cx="432000" cy="360000"/>
          </a:xfrm>
          <a:prstGeom prst="roundRect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b="1" spc="-3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9 - 12</a:t>
            </a:r>
            <a:endParaRPr lang="ko-KR" altLang="en-US" sz="1100" b="1" spc="-3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47" name="모서리가 둥근 직사각형 246"/>
          <p:cNvSpPr/>
          <p:nvPr/>
        </p:nvSpPr>
        <p:spPr>
          <a:xfrm>
            <a:off x="9406908" y="4945147"/>
            <a:ext cx="432000" cy="360000"/>
          </a:xfrm>
          <a:prstGeom prst="roundRect">
            <a:avLst/>
          </a:prstGeom>
          <a:solidFill>
            <a:srgbClr val="15D3B2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b="1" spc="-3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13 - 16</a:t>
            </a:r>
            <a:endParaRPr lang="ko-KR" altLang="en-US" sz="1100" b="1" spc="-3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48" name="모서리가 둥근 직사각형 247"/>
          <p:cNvSpPr/>
          <p:nvPr/>
        </p:nvSpPr>
        <p:spPr>
          <a:xfrm>
            <a:off x="922070" y="5642852"/>
            <a:ext cx="432000" cy="360000"/>
          </a:xfrm>
          <a:prstGeom prst="roundRect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b="1" spc="-3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1 - 2</a:t>
            </a:r>
            <a:endParaRPr lang="ko-KR" altLang="en-US" sz="1100" b="1" spc="-3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49" name="모서리가 둥근 직사각형 248"/>
          <p:cNvSpPr/>
          <p:nvPr/>
        </p:nvSpPr>
        <p:spPr>
          <a:xfrm>
            <a:off x="2227430" y="5642852"/>
            <a:ext cx="432000" cy="360000"/>
          </a:xfrm>
          <a:prstGeom prst="roundRect">
            <a:avLst/>
          </a:prstGeom>
          <a:solidFill>
            <a:srgbClr val="15D3B2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b="1" spc="-3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3 - 4</a:t>
            </a:r>
            <a:endParaRPr lang="ko-KR" altLang="en-US" sz="1100" b="1" spc="-3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50" name="모서리가 둥근 직사각형 249"/>
          <p:cNvSpPr/>
          <p:nvPr/>
        </p:nvSpPr>
        <p:spPr>
          <a:xfrm>
            <a:off x="3532790" y="5642852"/>
            <a:ext cx="432000" cy="360000"/>
          </a:xfrm>
          <a:prstGeom prst="roundRect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b="1" spc="-3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5 - 6</a:t>
            </a:r>
            <a:endParaRPr lang="ko-KR" altLang="en-US" sz="1100" b="1" spc="-3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51" name="모서리가 둥근 직사각형 250"/>
          <p:cNvSpPr/>
          <p:nvPr/>
        </p:nvSpPr>
        <p:spPr>
          <a:xfrm>
            <a:off x="6143510" y="5642852"/>
            <a:ext cx="432000" cy="360000"/>
          </a:xfrm>
          <a:prstGeom prst="roundRect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b="1" spc="-3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9 - 10</a:t>
            </a:r>
            <a:endParaRPr lang="ko-KR" altLang="en-US" sz="1100" b="1" spc="-3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52" name="모서리가 둥근 직사각형 251"/>
          <p:cNvSpPr/>
          <p:nvPr/>
        </p:nvSpPr>
        <p:spPr>
          <a:xfrm>
            <a:off x="7448870" y="5642852"/>
            <a:ext cx="432000" cy="360000"/>
          </a:xfrm>
          <a:prstGeom prst="roundRect">
            <a:avLst/>
          </a:prstGeom>
          <a:solidFill>
            <a:srgbClr val="15D3B2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b="1" spc="-3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11 - 12</a:t>
            </a:r>
            <a:endParaRPr lang="ko-KR" altLang="en-US" sz="1100" b="1" spc="-3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53" name="모서리가 둥근 직사각형 252"/>
          <p:cNvSpPr/>
          <p:nvPr/>
        </p:nvSpPr>
        <p:spPr>
          <a:xfrm>
            <a:off x="8754230" y="5642852"/>
            <a:ext cx="432000" cy="360000"/>
          </a:xfrm>
          <a:prstGeom prst="roundRect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b="1" spc="-3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13 - 14</a:t>
            </a:r>
            <a:endParaRPr lang="ko-KR" altLang="en-US" sz="1100" b="1" spc="-3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54" name="모서리가 둥근 직사각형 253"/>
          <p:cNvSpPr/>
          <p:nvPr/>
        </p:nvSpPr>
        <p:spPr>
          <a:xfrm>
            <a:off x="4838150" y="5642852"/>
            <a:ext cx="432000" cy="360000"/>
          </a:xfrm>
          <a:prstGeom prst="roundRect">
            <a:avLst/>
          </a:prstGeom>
          <a:solidFill>
            <a:srgbClr val="15D3B2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b="1" spc="-3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7 - 8</a:t>
            </a:r>
            <a:endParaRPr lang="ko-KR" altLang="en-US" sz="1100" b="1" spc="-3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55" name="모서리가 둥근 직사각형 254"/>
          <p:cNvSpPr/>
          <p:nvPr/>
        </p:nvSpPr>
        <p:spPr>
          <a:xfrm>
            <a:off x="10059587" y="5642852"/>
            <a:ext cx="432000" cy="360000"/>
          </a:xfrm>
          <a:prstGeom prst="roundRect">
            <a:avLst/>
          </a:prstGeom>
          <a:solidFill>
            <a:srgbClr val="15D3B2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b="1" spc="-3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15 - 16</a:t>
            </a:r>
            <a:endParaRPr lang="ko-KR" altLang="en-US" sz="1100" b="1" spc="-3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56" name="모서리가 둥근 직사각형 255"/>
          <p:cNvSpPr/>
          <p:nvPr/>
        </p:nvSpPr>
        <p:spPr>
          <a:xfrm>
            <a:off x="595730" y="6337474"/>
            <a:ext cx="432000" cy="360000"/>
          </a:xfrm>
          <a:prstGeom prst="roundRect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b="1" spc="-3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</a:t>
            </a:r>
            <a:endParaRPr lang="ko-KR" altLang="en-US" sz="1100" b="1" spc="-3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57" name="모서리가 둥근 직사각형 256"/>
          <p:cNvSpPr/>
          <p:nvPr/>
        </p:nvSpPr>
        <p:spPr>
          <a:xfrm>
            <a:off x="1248410" y="6337474"/>
            <a:ext cx="432000" cy="360000"/>
          </a:xfrm>
          <a:prstGeom prst="roundRect">
            <a:avLst/>
          </a:prstGeom>
          <a:solidFill>
            <a:srgbClr val="15D3B2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b="1" spc="-3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2</a:t>
            </a:r>
            <a:endParaRPr lang="ko-KR" altLang="en-US" sz="1100" b="1" spc="-3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58" name="모서리가 둥근 직사각형 257"/>
          <p:cNvSpPr/>
          <p:nvPr/>
        </p:nvSpPr>
        <p:spPr>
          <a:xfrm>
            <a:off x="1901090" y="6337474"/>
            <a:ext cx="432000" cy="360000"/>
          </a:xfrm>
          <a:prstGeom prst="roundRect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b="1" spc="-3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3</a:t>
            </a:r>
            <a:endParaRPr lang="ko-KR" altLang="en-US" sz="1100" b="1" spc="-3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59" name="모서리가 둥근 직사각형 258"/>
          <p:cNvSpPr/>
          <p:nvPr/>
        </p:nvSpPr>
        <p:spPr>
          <a:xfrm>
            <a:off x="2553770" y="6337474"/>
            <a:ext cx="432000" cy="360000"/>
          </a:xfrm>
          <a:prstGeom prst="roundRect">
            <a:avLst/>
          </a:prstGeom>
          <a:solidFill>
            <a:srgbClr val="15D3B2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b="1" spc="-3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4</a:t>
            </a:r>
            <a:endParaRPr lang="ko-KR" altLang="en-US" sz="1100" b="1" spc="-3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60" name="모서리가 둥근 직사각형 259"/>
          <p:cNvSpPr/>
          <p:nvPr/>
        </p:nvSpPr>
        <p:spPr>
          <a:xfrm>
            <a:off x="3206450" y="6337474"/>
            <a:ext cx="432000" cy="360000"/>
          </a:xfrm>
          <a:prstGeom prst="roundRect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b="1" spc="-3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5</a:t>
            </a:r>
            <a:endParaRPr lang="ko-KR" altLang="en-US" sz="1100" b="1" spc="-3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61" name="모서리가 둥근 직사각형 260"/>
          <p:cNvSpPr/>
          <p:nvPr/>
        </p:nvSpPr>
        <p:spPr>
          <a:xfrm>
            <a:off x="3859130" y="6337474"/>
            <a:ext cx="432000" cy="360000"/>
          </a:xfrm>
          <a:prstGeom prst="roundRect">
            <a:avLst/>
          </a:prstGeom>
          <a:solidFill>
            <a:srgbClr val="15D3B2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b="1" spc="-3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6</a:t>
            </a:r>
            <a:endParaRPr lang="ko-KR" altLang="en-US" sz="1100" b="1" spc="-3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62" name="모서리가 둥근 직사각형 261"/>
          <p:cNvSpPr/>
          <p:nvPr/>
        </p:nvSpPr>
        <p:spPr>
          <a:xfrm>
            <a:off x="4511810" y="6337474"/>
            <a:ext cx="432000" cy="360000"/>
          </a:xfrm>
          <a:prstGeom prst="roundRect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b="1" spc="-3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7</a:t>
            </a:r>
            <a:endParaRPr lang="ko-KR" altLang="en-US" sz="1100" b="1" spc="-3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63" name="모서리가 둥근 직사각형 262"/>
          <p:cNvSpPr/>
          <p:nvPr/>
        </p:nvSpPr>
        <p:spPr>
          <a:xfrm>
            <a:off x="5164490" y="6337474"/>
            <a:ext cx="432000" cy="360000"/>
          </a:xfrm>
          <a:prstGeom prst="roundRect">
            <a:avLst/>
          </a:prstGeom>
          <a:solidFill>
            <a:srgbClr val="15D3B2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b="1" spc="-3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8</a:t>
            </a:r>
            <a:endParaRPr lang="ko-KR" altLang="en-US" sz="1100" b="1" spc="-3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64" name="모서리가 둥근 직사각형 263"/>
          <p:cNvSpPr/>
          <p:nvPr/>
        </p:nvSpPr>
        <p:spPr>
          <a:xfrm>
            <a:off x="5817170" y="6337474"/>
            <a:ext cx="432000" cy="360000"/>
          </a:xfrm>
          <a:prstGeom prst="roundRect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b="1" spc="-3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9</a:t>
            </a:r>
            <a:endParaRPr lang="ko-KR" altLang="en-US" sz="1100" b="1" spc="-3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65" name="모서리가 둥근 직사각형 264"/>
          <p:cNvSpPr/>
          <p:nvPr/>
        </p:nvSpPr>
        <p:spPr>
          <a:xfrm>
            <a:off x="6469850" y="6337474"/>
            <a:ext cx="432000" cy="360000"/>
          </a:xfrm>
          <a:prstGeom prst="roundRect">
            <a:avLst/>
          </a:prstGeom>
          <a:solidFill>
            <a:srgbClr val="15D3B2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b="1" spc="-3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10</a:t>
            </a:r>
            <a:endParaRPr lang="ko-KR" altLang="en-US" sz="1100" b="1" spc="-3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66" name="모서리가 둥근 직사각형 265"/>
          <p:cNvSpPr/>
          <p:nvPr/>
        </p:nvSpPr>
        <p:spPr>
          <a:xfrm>
            <a:off x="7122530" y="6337474"/>
            <a:ext cx="432000" cy="360000"/>
          </a:xfrm>
          <a:prstGeom prst="roundRect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b="1" spc="-3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11</a:t>
            </a:r>
            <a:endParaRPr lang="ko-KR" altLang="en-US" sz="1100" b="1" spc="-3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67" name="모서리가 둥근 직사각형 266"/>
          <p:cNvSpPr/>
          <p:nvPr/>
        </p:nvSpPr>
        <p:spPr>
          <a:xfrm>
            <a:off x="7775210" y="6337474"/>
            <a:ext cx="432000" cy="360000"/>
          </a:xfrm>
          <a:prstGeom prst="roundRect">
            <a:avLst/>
          </a:prstGeom>
          <a:solidFill>
            <a:srgbClr val="15D3B2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b="1" spc="-3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12</a:t>
            </a:r>
            <a:endParaRPr lang="ko-KR" altLang="en-US" sz="1100" b="1" spc="-3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68" name="모서리가 둥근 직사각형 267"/>
          <p:cNvSpPr/>
          <p:nvPr/>
        </p:nvSpPr>
        <p:spPr>
          <a:xfrm>
            <a:off x="8427890" y="6337474"/>
            <a:ext cx="432000" cy="360000"/>
          </a:xfrm>
          <a:prstGeom prst="roundRect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b="1" spc="-3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13</a:t>
            </a:r>
            <a:endParaRPr lang="ko-KR" altLang="en-US" sz="1100" b="1" spc="-3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69" name="모서리가 둥근 직사각형 268"/>
          <p:cNvSpPr/>
          <p:nvPr/>
        </p:nvSpPr>
        <p:spPr>
          <a:xfrm>
            <a:off x="9080570" y="6337474"/>
            <a:ext cx="432000" cy="360000"/>
          </a:xfrm>
          <a:prstGeom prst="roundRect">
            <a:avLst/>
          </a:prstGeom>
          <a:solidFill>
            <a:srgbClr val="15D3B2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b="1" spc="-3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14</a:t>
            </a:r>
            <a:endParaRPr lang="ko-KR" altLang="en-US" sz="1100" b="1" spc="-3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70" name="모서리가 둥근 직사각형 269"/>
          <p:cNvSpPr/>
          <p:nvPr/>
        </p:nvSpPr>
        <p:spPr>
          <a:xfrm>
            <a:off x="9733250" y="6337474"/>
            <a:ext cx="432000" cy="360000"/>
          </a:xfrm>
          <a:prstGeom prst="roundRect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b="1" spc="-3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15</a:t>
            </a:r>
            <a:endParaRPr lang="ko-KR" altLang="en-US" sz="1100" b="1" spc="-3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71" name="모서리가 둥근 직사각형 270"/>
          <p:cNvSpPr/>
          <p:nvPr/>
        </p:nvSpPr>
        <p:spPr>
          <a:xfrm>
            <a:off x="10385923" y="6337474"/>
            <a:ext cx="432000" cy="360000"/>
          </a:xfrm>
          <a:prstGeom prst="roundRect">
            <a:avLst/>
          </a:prstGeom>
          <a:solidFill>
            <a:srgbClr val="15D3B2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b="1" spc="-3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16</a:t>
            </a:r>
            <a:endParaRPr lang="ko-KR" altLang="en-US" sz="1100" b="1" spc="-3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63" name="곱셈 기호 62"/>
          <p:cNvSpPr/>
          <p:nvPr/>
        </p:nvSpPr>
        <p:spPr>
          <a:xfrm>
            <a:off x="1115392" y="6234768"/>
            <a:ext cx="698029" cy="565412"/>
          </a:xfrm>
          <a:prstGeom prst="mathMultiply">
            <a:avLst>
              <a:gd name="adj1" fmla="val 12282"/>
            </a:avLst>
          </a:prstGeom>
          <a:solidFill>
            <a:srgbClr val="E621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3" name="곱셈 기호 272"/>
          <p:cNvSpPr/>
          <p:nvPr/>
        </p:nvSpPr>
        <p:spPr>
          <a:xfrm>
            <a:off x="2090977" y="5540146"/>
            <a:ext cx="698029" cy="565412"/>
          </a:xfrm>
          <a:prstGeom prst="mathMultiply">
            <a:avLst>
              <a:gd name="adj1" fmla="val 12282"/>
            </a:avLst>
          </a:prstGeom>
          <a:solidFill>
            <a:srgbClr val="E621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4" name="곱셈 기호 273"/>
          <p:cNvSpPr/>
          <p:nvPr/>
        </p:nvSpPr>
        <p:spPr>
          <a:xfrm>
            <a:off x="2426667" y="6234768"/>
            <a:ext cx="698029" cy="565412"/>
          </a:xfrm>
          <a:prstGeom prst="mathMultiply">
            <a:avLst>
              <a:gd name="adj1" fmla="val 12282"/>
            </a:avLst>
          </a:prstGeom>
          <a:solidFill>
            <a:srgbClr val="E621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5" name="곱셈 기호 274"/>
          <p:cNvSpPr/>
          <p:nvPr/>
        </p:nvSpPr>
        <p:spPr>
          <a:xfrm>
            <a:off x="4052454" y="4838108"/>
            <a:ext cx="698029" cy="565412"/>
          </a:xfrm>
          <a:prstGeom prst="mathMultiply">
            <a:avLst>
              <a:gd name="adj1" fmla="val 12282"/>
            </a:avLst>
          </a:prstGeom>
          <a:solidFill>
            <a:srgbClr val="E621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6" name="곱셈 기호 275"/>
          <p:cNvSpPr/>
          <p:nvPr/>
        </p:nvSpPr>
        <p:spPr>
          <a:xfrm>
            <a:off x="4704285" y="5534789"/>
            <a:ext cx="698029" cy="565412"/>
          </a:xfrm>
          <a:prstGeom prst="mathMultiply">
            <a:avLst>
              <a:gd name="adj1" fmla="val 12282"/>
            </a:avLst>
          </a:prstGeom>
          <a:solidFill>
            <a:srgbClr val="E621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7" name="곱셈 기호 276"/>
          <p:cNvSpPr/>
          <p:nvPr/>
        </p:nvSpPr>
        <p:spPr>
          <a:xfrm>
            <a:off x="3726112" y="6234768"/>
            <a:ext cx="698029" cy="565412"/>
          </a:xfrm>
          <a:prstGeom prst="mathMultiply">
            <a:avLst>
              <a:gd name="adj1" fmla="val 12282"/>
            </a:avLst>
          </a:prstGeom>
          <a:solidFill>
            <a:srgbClr val="E621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8" name="곱셈 기호 277"/>
          <p:cNvSpPr/>
          <p:nvPr/>
        </p:nvSpPr>
        <p:spPr>
          <a:xfrm>
            <a:off x="5031472" y="6230670"/>
            <a:ext cx="698029" cy="565412"/>
          </a:xfrm>
          <a:prstGeom prst="mathMultiply">
            <a:avLst>
              <a:gd name="adj1" fmla="val 12282"/>
            </a:avLst>
          </a:prstGeom>
          <a:solidFill>
            <a:srgbClr val="E621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9" name="곱셈 기호 278"/>
          <p:cNvSpPr/>
          <p:nvPr/>
        </p:nvSpPr>
        <p:spPr>
          <a:xfrm>
            <a:off x="6332282" y="6230670"/>
            <a:ext cx="698029" cy="565412"/>
          </a:xfrm>
          <a:prstGeom prst="mathMultiply">
            <a:avLst>
              <a:gd name="adj1" fmla="val 12282"/>
            </a:avLst>
          </a:prstGeom>
          <a:solidFill>
            <a:srgbClr val="E621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0" name="곱셈 기호 279"/>
          <p:cNvSpPr/>
          <p:nvPr/>
        </p:nvSpPr>
        <p:spPr>
          <a:xfrm>
            <a:off x="7642196" y="6230670"/>
            <a:ext cx="698029" cy="565412"/>
          </a:xfrm>
          <a:prstGeom prst="mathMultiply">
            <a:avLst>
              <a:gd name="adj1" fmla="val 12282"/>
            </a:avLst>
          </a:prstGeom>
          <a:solidFill>
            <a:srgbClr val="E621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1" name="곱셈 기호 280"/>
          <p:cNvSpPr/>
          <p:nvPr/>
        </p:nvSpPr>
        <p:spPr>
          <a:xfrm>
            <a:off x="8947552" y="6230670"/>
            <a:ext cx="698029" cy="565412"/>
          </a:xfrm>
          <a:prstGeom prst="mathMultiply">
            <a:avLst>
              <a:gd name="adj1" fmla="val 12282"/>
            </a:avLst>
          </a:prstGeom>
          <a:solidFill>
            <a:srgbClr val="E621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2" name="곱셈 기호 281"/>
          <p:cNvSpPr/>
          <p:nvPr/>
        </p:nvSpPr>
        <p:spPr>
          <a:xfrm>
            <a:off x="10252908" y="6230670"/>
            <a:ext cx="698029" cy="565412"/>
          </a:xfrm>
          <a:prstGeom prst="mathMultiply">
            <a:avLst>
              <a:gd name="adj1" fmla="val 12282"/>
            </a:avLst>
          </a:prstGeom>
          <a:solidFill>
            <a:srgbClr val="E621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3" name="곱셈 기호 282"/>
          <p:cNvSpPr/>
          <p:nvPr/>
        </p:nvSpPr>
        <p:spPr>
          <a:xfrm>
            <a:off x="9926571" y="5534789"/>
            <a:ext cx="698029" cy="565412"/>
          </a:xfrm>
          <a:prstGeom prst="mathMultiply">
            <a:avLst>
              <a:gd name="adj1" fmla="val 12282"/>
            </a:avLst>
          </a:prstGeom>
          <a:solidFill>
            <a:srgbClr val="E621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4" name="곱셈 기호 283"/>
          <p:cNvSpPr/>
          <p:nvPr/>
        </p:nvSpPr>
        <p:spPr>
          <a:xfrm>
            <a:off x="7315851" y="5534789"/>
            <a:ext cx="698029" cy="565412"/>
          </a:xfrm>
          <a:prstGeom prst="mathMultiply">
            <a:avLst>
              <a:gd name="adj1" fmla="val 12282"/>
            </a:avLst>
          </a:prstGeom>
          <a:solidFill>
            <a:srgbClr val="E621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5" name="곱셈 기호 284"/>
          <p:cNvSpPr/>
          <p:nvPr/>
        </p:nvSpPr>
        <p:spPr>
          <a:xfrm>
            <a:off x="9273895" y="4846539"/>
            <a:ext cx="698029" cy="565412"/>
          </a:xfrm>
          <a:prstGeom prst="mathMultiply">
            <a:avLst>
              <a:gd name="adj1" fmla="val 12282"/>
            </a:avLst>
          </a:prstGeom>
          <a:solidFill>
            <a:srgbClr val="E621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6" name="곱셈 기호 285"/>
          <p:cNvSpPr/>
          <p:nvPr/>
        </p:nvSpPr>
        <p:spPr>
          <a:xfrm>
            <a:off x="7968533" y="4147818"/>
            <a:ext cx="698029" cy="565412"/>
          </a:xfrm>
          <a:prstGeom prst="mathMultiply">
            <a:avLst>
              <a:gd name="adj1" fmla="val 12282"/>
            </a:avLst>
          </a:prstGeom>
          <a:solidFill>
            <a:srgbClr val="E621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6892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6034527"/>
              </p:ext>
            </p:extLst>
          </p:nvPr>
        </p:nvGraphicFramePr>
        <p:xfrm>
          <a:off x="227090" y="202668"/>
          <a:ext cx="6732000" cy="57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31354605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60660486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8985839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64464414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79737197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64456472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44562641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26989146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62661999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405544156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44263148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92690341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53753028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17950825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79105812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878088091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01390088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i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4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5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6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7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8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9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10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11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12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13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14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15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16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075537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pc="100" baseline="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L[</a:t>
                      </a:r>
                      <a:r>
                        <a:rPr lang="en-US" altLang="ko-KR" sz="1400" spc="100" baseline="0" dirty="0" err="1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i</a:t>
                      </a:r>
                      <a:r>
                        <a:rPr lang="en-US" altLang="ko-KR" sz="1400" spc="100" baseline="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]</a:t>
                      </a:r>
                      <a:endParaRPr lang="ko-KR" altLang="en-US" sz="1400" spc="100" baseline="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4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8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4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16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62516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622168" y="878685"/>
            <a:ext cx="6336921" cy="288000"/>
          </a:xfrm>
          <a:prstGeom prst="rect">
            <a:avLst/>
          </a:prstGeom>
          <a:solidFill>
            <a:srgbClr val="15D3B2">
              <a:alpha val="10000"/>
            </a:srgbClr>
          </a:solidFill>
          <a:ln w="9525">
            <a:solidFill>
              <a:srgbClr val="15D3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 – 16 (</a:t>
            </a:r>
            <a:r>
              <a:rPr lang="ko-KR" altLang="en-US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구간</a:t>
            </a:r>
            <a:r>
              <a:rPr lang="en-US" altLang="ko-KR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 </a:t>
            </a:r>
            <a:r>
              <a:rPr lang="en-US" altLang="ko-KR" sz="1100" dirty="0" smtClean="0">
                <a:solidFill>
                  <a:srgbClr val="FF000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16</a:t>
            </a:r>
            <a:r>
              <a:rPr lang="ko-KR" altLang="en-US" sz="1100" dirty="0" smtClean="0">
                <a:solidFill>
                  <a:srgbClr val="FF000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부터 앞으로 </a:t>
            </a:r>
            <a:r>
              <a:rPr lang="en-US" altLang="ko-KR" sz="1100" dirty="0" smtClean="0">
                <a:solidFill>
                  <a:srgbClr val="FF000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16</a:t>
            </a:r>
            <a:r>
              <a:rPr lang="ko-KR" altLang="en-US" sz="1100" dirty="0">
                <a:solidFill>
                  <a:srgbClr val="FF000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개</a:t>
            </a:r>
            <a:r>
              <a:rPr lang="ko-KR" altLang="en-US" sz="1100" dirty="0" smtClean="0">
                <a:solidFill>
                  <a:srgbClr val="FF000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의</a:t>
            </a:r>
            <a:r>
              <a:rPr lang="ko-KR" altLang="en-US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 </a:t>
            </a:r>
            <a:r>
              <a:rPr lang="ko-KR" altLang="en-US" sz="1100" dirty="0" smtClean="0">
                <a:solidFill>
                  <a:srgbClr val="FF000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부분합</a:t>
            </a:r>
            <a:r>
              <a:rPr lang="en-US" altLang="ko-KR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)</a:t>
            </a:r>
            <a:endParaRPr lang="ko-KR" altLang="en-US" sz="11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22168" y="1315343"/>
            <a:ext cx="3168000" cy="288000"/>
          </a:xfrm>
          <a:prstGeom prst="rect">
            <a:avLst/>
          </a:prstGeom>
          <a:solidFill>
            <a:srgbClr val="15D3B2">
              <a:alpha val="10000"/>
            </a:srgbClr>
          </a:solidFill>
          <a:ln w="9525">
            <a:solidFill>
              <a:srgbClr val="15D3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1 - 8</a:t>
            </a:r>
            <a:endParaRPr lang="ko-KR" altLang="en-US" sz="11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grpSp>
        <p:nvGrpSpPr>
          <p:cNvPr id="48" name="그룹 47"/>
          <p:cNvGrpSpPr/>
          <p:nvPr/>
        </p:nvGrpSpPr>
        <p:grpSpPr>
          <a:xfrm>
            <a:off x="622168" y="1752001"/>
            <a:ext cx="4752000" cy="288000"/>
            <a:chOff x="622168" y="1847745"/>
            <a:chExt cx="4752000" cy="288000"/>
          </a:xfrm>
        </p:grpSpPr>
        <p:sp>
          <p:nvSpPr>
            <p:cNvPr id="8" name="직사각형 7"/>
            <p:cNvSpPr/>
            <p:nvPr/>
          </p:nvSpPr>
          <p:spPr>
            <a:xfrm>
              <a:off x="622168" y="1847745"/>
              <a:ext cx="1584000" cy="288000"/>
            </a:xfrm>
            <a:prstGeom prst="rect">
              <a:avLst/>
            </a:prstGeom>
            <a:solidFill>
              <a:srgbClr val="15D3B2">
                <a:alpha val="10000"/>
              </a:srgbClr>
            </a:solidFill>
            <a:ln w="9525"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1 - 4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790168" y="1847745"/>
              <a:ext cx="1584000" cy="288000"/>
            </a:xfrm>
            <a:prstGeom prst="rect">
              <a:avLst/>
            </a:prstGeom>
            <a:solidFill>
              <a:srgbClr val="15D3B2">
                <a:alpha val="10000"/>
              </a:srgbClr>
            </a:solidFill>
            <a:ln w="9525"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9 - 12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  <p:grpSp>
        <p:nvGrpSpPr>
          <p:cNvPr id="47" name="그룹 46"/>
          <p:cNvGrpSpPr/>
          <p:nvPr/>
        </p:nvGrpSpPr>
        <p:grpSpPr>
          <a:xfrm>
            <a:off x="622168" y="2188659"/>
            <a:ext cx="5543998" cy="288000"/>
            <a:chOff x="622168" y="2332275"/>
            <a:chExt cx="5543998" cy="288000"/>
          </a:xfrm>
        </p:grpSpPr>
        <p:sp>
          <p:nvSpPr>
            <p:cNvPr id="9" name="직사각형 8"/>
            <p:cNvSpPr/>
            <p:nvPr/>
          </p:nvSpPr>
          <p:spPr>
            <a:xfrm>
              <a:off x="622168" y="2332275"/>
              <a:ext cx="792000" cy="288000"/>
            </a:xfrm>
            <a:prstGeom prst="rect">
              <a:avLst/>
            </a:prstGeom>
            <a:solidFill>
              <a:srgbClr val="15D3B2">
                <a:alpha val="10000"/>
              </a:srgbClr>
            </a:solidFill>
            <a:ln w="9525"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1 - 2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2206167" y="2332275"/>
              <a:ext cx="792000" cy="288000"/>
            </a:xfrm>
            <a:prstGeom prst="rect">
              <a:avLst/>
            </a:prstGeom>
            <a:solidFill>
              <a:srgbClr val="15D3B2">
                <a:alpha val="10000"/>
              </a:srgbClr>
            </a:solidFill>
            <a:ln w="9525"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5 - 6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3790168" y="2332275"/>
              <a:ext cx="792000" cy="288000"/>
            </a:xfrm>
            <a:prstGeom prst="rect">
              <a:avLst/>
            </a:prstGeom>
            <a:solidFill>
              <a:srgbClr val="15D3B2">
                <a:alpha val="10000"/>
              </a:srgbClr>
            </a:solidFill>
            <a:ln w="9525"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9 - 10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5374166" y="2332275"/>
              <a:ext cx="792000" cy="288000"/>
            </a:xfrm>
            <a:prstGeom prst="rect">
              <a:avLst/>
            </a:prstGeom>
            <a:solidFill>
              <a:srgbClr val="15D3B2">
                <a:alpha val="10000"/>
              </a:srgbClr>
            </a:solidFill>
            <a:ln w="9525"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13 - 14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  <p:grpSp>
        <p:nvGrpSpPr>
          <p:cNvPr id="46" name="그룹 45"/>
          <p:cNvGrpSpPr/>
          <p:nvPr/>
        </p:nvGrpSpPr>
        <p:grpSpPr>
          <a:xfrm>
            <a:off x="622168" y="2625316"/>
            <a:ext cx="5939994" cy="288000"/>
            <a:chOff x="622168" y="2816804"/>
            <a:chExt cx="5939994" cy="288000"/>
          </a:xfrm>
        </p:grpSpPr>
        <p:sp>
          <p:nvSpPr>
            <p:cNvPr id="10" name="직사각형 9"/>
            <p:cNvSpPr/>
            <p:nvPr/>
          </p:nvSpPr>
          <p:spPr>
            <a:xfrm>
              <a:off x="622168" y="2816804"/>
              <a:ext cx="396000" cy="288000"/>
            </a:xfrm>
            <a:prstGeom prst="rect">
              <a:avLst/>
            </a:prstGeom>
            <a:solidFill>
              <a:srgbClr val="15D3B2">
                <a:alpha val="10000"/>
              </a:srgbClr>
            </a:solidFill>
            <a:ln w="9525"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414168" y="2816804"/>
              <a:ext cx="396000" cy="288000"/>
            </a:xfrm>
            <a:prstGeom prst="rect">
              <a:avLst/>
            </a:prstGeom>
            <a:solidFill>
              <a:srgbClr val="15D3B2">
                <a:alpha val="10000"/>
              </a:srgbClr>
            </a:solidFill>
            <a:ln w="9525"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3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2206167" y="2816804"/>
              <a:ext cx="396000" cy="288000"/>
            </a:xfrm>
            <a:prstGeom prst="rect">
              <a:avLst/>
            </a:prstGeom>
            <a:solidFill>
              <a:srgbClr val="15D3B2">
                <a:alpha val="10000"/>
              </a:srgbClr>
            </a:solidFill>
            <a:ln w="9525"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5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2998166" y="2816804"/>
              <a:ext cx="396000" cy="288000"/>
            </a:xfrm>
            <a:prstGeom prst="rect">
              <a:avLst/>
            </a:prstGeom>
            <a:solidFill>
              <a:srgbClr val="15D3B2">
                <a:alpha val="10000"/>
              </a:srgbClr>
            </a:solidFill>
            <a:ln w="9525"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7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3790165" y="2816804"/>
              <a:ext cx="396000" cy="288000"/>
            </a:xfrm>
            <a:prstGeom prst="rect">
              <a:avLst/>
            </a:prstGeom>
            <a:solidFill>
              <a:srgbClr val="15D3B2">
                <a:alpha val="10000"/>
              </a:srgbClr>
            </a:solidFill>
            <a:ln w="9525"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9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4582164" y="2816804"/>
              <a:ext cx="396000" cy="288000"/>
            </a:xfrm>
            <a:prstGeom prst="rect">
              <a:avLst/>
            </a:prstGeom>
            <a:solidFill>
              <a:srgbClr val="15D3B2">
                <a:alpha val="10000"/>
              </a:srgbClr>
            </a:solidFill>
            <a:ln w="9525"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11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5374163" y="2816804"/>
              <a:ext cx="396000" cy="288000"/>
            </a:xfrm>
            <a:prstGeom prst="rect">
              <a:avLst/>
            </a:prstGeom>
            <a:solidFill>
              <a:srgbClr val="15D3B2">
                <a:alpha val="10000"/>
              </a:srgbClr>
            </a:solidFill>
            <a:ln w="9525"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13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6166162" y="2816804"/>
              <a:ext cx="396000" cy="288000"/>
            </a:xfrm>
            <a:prstGeom prst="rect">
              <a:avLst/>
            </a:prstGeom>
            <a:solidFill>
              <a:srgbClr val="15D3B2">
                <a:alpha val="10000"/>
              </a:srgbClr>
            </a:solidFill>
            <a:ln w="9525"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15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8743950" y="642388"/>
            <a:ext cx="2605922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200" spc="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L[</a:t>
            </a:r>
            <a:r>
              <a:rPr lang="en-US" altLang="ko-KR" sz="1200" spc="100" dirty="0" err="1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i</a:t>
            </a:r>
            <a:r>
              <a:rPr lang="en-US" altLang="ko-KR" sz="1200" spc="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] = </a:t>
            </a:r>
            <a:r>
              <a:rPr lang="en-US" altLang="ko-KR" sz="1200" spc="100" dirty="0" err="1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i</a:t>
            </a:r>
            <a:r>
              <a:rPr lang="en-US" altLang="ko-KR" sz="1200" spc="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 &amp; -</a:t>
            </a:r>
            <a:r>
              <a:rPr lang="en-US" altLang="ko-KR" sz="1200" spc="100" dirty="0" err="1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i</a:t>
            </a:r>
            <a:endParaRPr lang="ko-KR" altLang="en-US" sz="1200" spc="1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5531078"/>
              </p:ext>
            </p:extLst>
          </p:nvPr>
        </p:nvGraphicFramePr>
        <p:xfrm>
          <a:off x="226162" y="3785863"/>
          <a:ext cx="6336000" cy="57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160660486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8985839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64464414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79737197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64456472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44562641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26989146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62661999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405544156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44263148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92690341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53753028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17950825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79105812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878088091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01390088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A[1]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A[2]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A[3]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A[4]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A[5]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A[6]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A[7]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A[8]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A[9]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A[10]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A[11]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A[12]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A[13]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A[14]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A[15]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A[16]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075537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5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7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7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8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9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5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7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4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62516"/>
                  </a:ext>
                </a:extLst>
              </a:tr>
            </a:tbl>
          </a:graphicData>
        </a:graphic>
      </p:graphicFrame>
      <p:sp>
        <p:nvSpPr>
          <p:cNvPr id="30" name="직사각형 29"/>
          <p:cNvSpPr/>
          <p:nvPr/>
        </p:nvSpPr>
        <p:spPr>
          <a:xfrm>
            <a:off x="225241" y="4461880"/>
            <a:ext cx="6336921" cy="288000"/>
          </a:xfrm>
          <a:prstGeom prst="rect">
            <a:avLst/>
          </a:prstGeom>
          <a:solidFill>
            <a:srgbClr val="1D75E5">
              <a:alpha val="10000"/>
            </a:srgbClr>
          </a:solidFill>
          <a:ln w="9525">
            <a:solidFill>
              <a:srgbClr val="1D75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85</a:t>
            </a:r>
            <a:endParaRPr lang="ko-KR" altLang="en-US" sz="11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225241" y="4911058"/>
            <a:ext cx="3168000" cy="288000"/>
          </a:xfrm>
          <a:prstGeom prst="rect">
            <a:avLst/>
          </a:prstGeom>
          <a:solidFill>
            <a:srgbClr val="1D75E5">
              <a:alpha val="10000"/>
            </a:srgbClr>
          </a:solidFill>
          <a:ln w="9525">
            <a:solidFill>
              <a:srgbClr val="1D75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39</a:t>
            </a:r>
            <a:endParaRPr lang="ko-KR" altLang="en-US" sz="11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grpSp>
        <p:nvGrpSpPr>
          <p:cNvPr id="51" name="그룹 50"/>
          <p:cNvGrpSpPr/>
          <p:nvPr/>
        </p:nvGrpSpPr>
        <p:grpSpPr>
          <a:xfrm>
            <a:off x="225241" y="5360236"/>
            <a:ext cx="4752000" cy="288000"/>
            <a:chOff x="225241" y="5430940"/>
            <a:chExt cx="4752000" cy="288000"/>
          </a:xfrm>
        </p:grpSpPr>
        <p:sp>
          <p:nvSpPr>
            <p:cNvPr id="32" name="직사각형 31"/>
            <p:cNvSpPr/>
            <p:nvPr/>
          </p:nvSpPr>
          <p:spPr>
            <a:xfrm>
              <a:off x="225241" y="5430940"/>
              <a:ext cx="1584000" cy="288000"/>
            </a:xfrm>
            <a:prstGeom prst="rect">
              <a:avLst/>
            </a:prstGeom>
            <a:solidFill>
              <a:srgbClr val="1D75E5">
                <a:alpha val="10000"/>
              </a:srgbClr>
            </a:solidFill>
            <a:ln w="9525">
              <a:solidFill>
                <a:srgbClr val="1D75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17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3393241" y="5430940"/>
              <a:ext cx="1584000" cy="288000"/>
            </a:xfrm>
            <a:prstGeom prst="rect">
              <a:avLst/>
            </a:prstGeom>
            <a:solidFill>
              <a:srgbClr val="1D75E5">
                <a:alpha val="10000"/>
              </a:srgbClr>
            </a:solidFill>
            <a:ln w="9525">
              <a:solidFill>
                <a:srgbClr val="1D75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20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  <p:grpSp>
        <p:nvGrpSpPr>
          <p:cNvPr id="50" name="그룹 49"/>
          <p:cNvGrpSpPr/>
          <p:nvPr/>
        </p:nvGrpSpPr>
        <p:grpSpPr>
          <a:xfrm>
            <a:off x="225241" y="5809414"/>
            <a:ext cx="5543998" cy="288000"/>
            <a:chOff x="225241" y="5915470"/>
            <a:chExt cx="5543998" cy="288000"/>
          </a:xfrm>
        </p:grpSpPr>
        <p:sp>
          <p:nvSpPr>
            <p:cNvPr id="33" name="직사각형 32"/>
            <p:cNvSpPr/>
            <p:nvPr/>
          </p:nvSpPr>
          <p:spPr>
            <a:xfrm>
              <a:off x="225241" y="5915470"/>
              <a:ext cx="792000" cy="288000"/>
            </a:xfrm>
            <a:prstGeom prst="rect">
              <a:avLst/>
            </a:prstGeom>
            <a:solidFill>
              <a:srgbClr val="1D75E5">
                <a:alpha val="10000"/>
              </a:srgbClr>
            </a:solidFill>
            <a:ln w="9525">
              <a:solidFill>
                <a:srgbClr val="1D75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5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1809240" y="5915470"/>
              <a:ext cx="792000" cy="288000"/>
            </a:xfrm>
            <a:prstGeom prst="rect">
              <a:avLst/>
            </a:prstGeom>
            <a:solidFill>
              <a:srgbClr val="1D75E5">
                <a:alpha val="10000"/>
              </a:srgbClr>
            </a:solidFill>
            <a:ln w="9525">
              <a:solidFill>
                <a:srgbClr val="1D75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13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3393241" y="5915470"/>
              <a:ext cx="792000" cy="288000"/>
            </a:xfrm>
            <a:prstGeom prst="rect">
              <a:avLst/>
            </a:prstGeom>
            <a:solidFill>
              <a:srgbClr val="1D75E5">
                <a:alpha val="10000"/>
              </a:srgbClr>
            </a:solidFill>
            <a:ln w="9525">
              <a:solidFill>
                <a:srgbClr val="1D75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10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4977239" y="5915470"/>
              <a:ext cx="792000" cy="288000"/>
            </a:xfrm>
            <a:prstGeom prst="rect">
              <a:avLst/>
            </a:prstGeom>
            <a:solidFill>
              <a:srgbClr val="1D75E5">
                <a:alpha val="10000"/>
              </a:srgbClr>
            </a:solidFill>
            <a:ln w="9525">
              <a:solidFill>
                <a:srgbClr val="1D75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15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  <p:grpSp>
        <p:nvGrpSpPr>
          <p:cNvPr id="49" name="그룹 48"/>
          <p:cNvGrpSpPr/>
          <p:nvPr/>
        </p:nvGrpSpPr>
        <p:grpSpPr>
          <a:xfrm>
            <a:off x="225241" y="6258594"/>
            <a:ext cx="5939994" cy="288000"/>
            <a:chOff x="225241" y="6399999"/>
            <a:chExt cx="5939994" cy="288000"/>
          </a:xfrm>
        </p:grpSpPr>
        <p:sp>
          <p:nvSpPr>
            <p:cNvPr id="34" name="직사각형 33"/>
            <p:cNvSpPr/>
            <p:nvPr/>
          </p:nvSpPr>
          <p:spPr>
            <a:xfrm>
              <a:off x="225241" y="6399999"/>
              <a:ext cx="396000" cy="288000"/>
            </a:xfrm>
            <a:prstGeom prst="rect">
              <a:avLst/>
            </a:prstGeom>
            <a:solidFill>
              <a:srgbClr val="1D75E5">
                <a:alpha val="10000"/>
              </a:srgbClr>
            </a:solidFill>
            <a:ln w="9525">
              <a:solidFill>
                <a:srgbClr val="1D75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3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1017241" y="6399999"/>
              <a:ext cx="396000" cy="288000"/>
            </a:xfrm>
            <a:prstGeom prst="rect">
              <a:avLst/>
            </a:prstGeom>
            <a:solidFill>
              <a:srgbClr val="1D75E5">
                <a:alpha val="10000"/>
              </a:srgbClr>
            </a:solidFill>
            <a:ln w="9525">
              <a:solidFill>
                <a:srgbClr val="1D75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5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1809240" y="6399999"/>
              <a:ext cx="396000" cy="288000"/>
            </a:xfrm>
            <a:prstGeom prst="rect">
              <a:avLst/>
            </a:prstGeom>
            <a:solidFill>
              <a:srgbClr val="1D75E5">
                <a:alpha val="10000"/>
              </a:srgbClr>
            </a:solidFill>
            <a:ln w="9525">
              <a:solidFill>
                <a:srgbClr val="1D75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10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2601239" y="6399999"/>
              <a:ext cx="396000" cy="288000"/>
            </a:xfrm>
            <a:prstGeom prst="rect">
              <a:avLst/>
            </a:prstGeom>
            <a:solidFill>
              <a:srgbClr val="1D75E5">
                <a:alpha val="10000"/>
              </a:srgbClr>
            </a:solidFill>
            <a:ln w="9525">
              <a:solidFill>
                <a:srgbClr val="1D75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2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3393238" y="6399999"/>
              <a:ext cx="396000" cy="288000"/>
            </a:xfrm>
            <a:prstGeom prst="rect">
              <a:avLst/>
            </a:prstGeom>
            <a:solidFill>
              <a:srgbClr val="1D75E5">
                <a:alpha val="10000"/>
              </a:srgbClr>
            </a:solidFill>
            <a:ln w="9525">
              <a:solidFill>
                <a:srgbClr val="1D75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8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4185237" y="6399999"/>
              <a:ext cx="396000" cy="288000"/>
            </a:xfrm>
            <a:prstGeom prst="rect">
              <a:avLst/>
            </a:prstGeom>
            <a:solidFill>
              <a:srgbClr val="1D75E5">
                <a:alpha val="10000"/>
              </a:srgbClr>
            </a:solidFill>
            <a:ln w="9525">
              <a:solidFill>
                <a:srgbClr val="1D75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4977236" y="6399999"/>
              <a:ext cx="396000" cy="288000"/>
            </a:xfrm>
            <a:prstGeom prst="rect">
              <a:avLst/>
            </a:prstGeom>
            <a:solidFill>
              <a:srgbClr val="1D75E5">
                <a:alpha val="10000"/>
              </a:srgbClr>
            </a:solidFill>
            <a:ln w="9525">
              <a:solidFill>
                <a:srgbClr val="1D75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5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5769235" y="6399999"/>
              <a:ext cx="396000" cy="288000"/>
            </a:xfrm>
            <a:prstGeom prst="rect">
              <a:avLst/>
            </a:prstGeom>
            <a:solidFill>
              <a:srgbClr val="1D75E5">
                <a:alpha val="10000"/>
              </a:srgbClr>
            </a:solidFill>
            <a:ln w="9525">
              <a:solidFill>
                <a:srgbClr val="1D75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7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76869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076871"/>
              </p:ext>
            </p:extLst>
          </p:nvPr>
        </p:nvGraphicFramePr>
        <p:xfrm>
          <a:off x="226162" y="128263"/>
          <a:ext cx="6336000" cy="57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160660486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8985839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64464414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79737197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64456472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44562641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26989146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62661999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405544156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44263148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92690341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53753028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17950825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79105812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878088091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01390088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A[1]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A[2]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A[3]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A[4]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A[5]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A[6]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A[7]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A[8]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A[9]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A[10]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A[11]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A[12]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A[13]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A[14]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A[15]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A[16]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075537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5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7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D3B2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D3B2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D3B2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7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D3B2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8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D3B2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D3B2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D3B2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9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D3B2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5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D3B2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7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4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62516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225241" y="804280"/>
            <a:ext cx="6336921" cy="288000"/>
          </a:xfrm>
          <a:prstGeom prst="rect">
            <a:avLst/>
          </a:prstGeom>
          <a:solidFill>
            <a:srgbClr val="1D75E5">
              <a:alpha val="10000"/>
            </a:srgbClr>
          </a:solidFill>
          <a:ln w="9525">
            <a:solidFill>
              <a:srgbClr val="1D75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85</a:t>
            </a:r>
            <a:endParaRPr lang="ko-KR" altLang="en-US" sz="11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25241" y="1246388"/>
            <a:ext cx="3168000" cy="288000"/>
          </a:xfrm>
          <a:prstGeom prst="rect">
            <a:avLst/>
          </a:prstGeom>
          <a:solidFill>
            <a:srgbClr val="15D3B2">
              <a:alpha val="20000"/>
            </a:srgbClr>
          </a:solidFill>
          <a:ln w="9525">
            <a:solidFill>
              <a:srgbClr val="15D3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39</a:t>
            </a:r>
            <a:endParaRPr lang="ko-KR" altLang="en-US" sz="11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grpSp>
        <p:nvGrpSpPr>
          <p:cNvPr id="40" name="그룹 39"/>
          <p:cNvGrpSpPr/>
          <p:nvPr/>
        </p:nvGrpSpPr>
        <p:grpSpPr>
          <a:xfrm>
            <a:off x="225241" y="1688496"/>
            <a:ext cx="4752000" cy="288000"/>
            <a:chOff x="225241" y="1773340"/>
            <a:chExt cx="4752000" cy="288000"/>
          </a:xfrm>
        </p:grpSpPr>
        <p:sp>
          <p:nvSpPr>
            <p:cNvPr id="7" name="직사각형 6"/>
            <p:cNvSpPr/>
            <p:nvPr/>
          </p:nvSpPr>
          <p:spPr>
            <a:xfrm>
              <a:off x="225241" y="1773340"/>
              <a:ext cx="1584000" cy="288000"/>
            </a:xfrm>
            <a:prstGeom prst="rect">
              <a:avLst/>
            </a:prstGeom>
            <a:solidFill>
              <a:srgbClr val="E62154">
                <a:alpha val="10000"/>
              </a:srgbClr>
            </a:solidFill>
            <a:ln w="9525">
              <a:solidFill>
                <a:srgbClr val="E621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17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3393241" y="1773340"/>
              <a:ext cx="1584000" cy="288000"/>
            </a:xfrm>
            <a:prstGeom prst="rect">
              <a:avLst/>
            </a:prstGeom>
            <a:solidFill>
              <a:srgbClr val="15D3B2">
                <a:alpha val="20000"/>
              </a:srgbClr>
            </a:solidFill>
            <a:ln w="9525"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20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225241" y="2130604"/>
            <a:ext cx="5543998" cy="288000"/>
            <a:chOff x="225241" y="2257870"/>
            <a:chExt cx="5543998" cy="288000"/>
          </a:xfrm>
        </p:grpSpPr>
        <p:sp>
          <p:nvSpPr>
            <p:cNvPr id="8" name="직사각형 7"/>
            <p:cNvSpPr/>
            <p:nvPr/>
          </p:nvSpPr>
          <p:spPr>
            <a:xfrm>
              <a:off x="225241" y="2257870"/>
              <a:ext cx="792000" cy="288000"/>
            </a:xfrm>
            <a:prstGeom prst="rect">
              <a:avLst/>
            </a:prstGeom>
            <a:solidFill>
              <a:srgbClr val="1D75E5">
                <a:alpha val="10000"/>
              </a:srgbClr>
            </a:solidFill>
            <a:ln w="9525">
              <a:solidFill>
                <a:srgbClr val="1D75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5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809240" y="2257870"/>
              <a:ext cx="792000" cy="288000"/>
            </a:xfrm>
            <a:prstGeom prst="rect">
              <a:avLst/>
            </a:prstGeom>
            <a:solidFill>
              <a:srgbClr val="1D75E5">
                <a:alpha val="10000"/>
              </a:srgbClr>
            </a:solidFill>
            <a:ln w="9525">
              <a:solidFill>
                <a:srgbClr val="1D75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13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393241" y="2257870"/>
              <a:ext cx="792000" cy="288000"/>
            </a:xfrm>
            <a:prstGeom prst="rect">
              <a:avLst/>
            </a:prstGeom>
            <a:solidFill>
              <a:srgbClr val="1D75E5">
                <a:alpha val="10000"/>
              </a:srgbClr>
            </a:solidFill>
            <a:ln w="9525">
              <a:solidFill>
                <a:srgbClr val="1D75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10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4977239" y="2257870"/>
              <a:ext cx="792000" cy="288000"/>
            </a:xfrm>
            <a:prstGeom prst="rect">
              <a:avLst/>
            </a:prstGeom>
            <a:solidFill>
              <a:srgbClr val="1D75E5">
                <a:alpha val="10000"/>
              </a:srgbClr>
            </a:solidFill>
            <a:ln w="9525">
              <a:solidFill>
                <a:srgbClr val="1D75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15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225241" y="2572713"/>
            <a:ext cx="5939994" cy="288000"/>
            <a:chOff x="225241" y="2742399"/>
            <a:chExt cx="5939994" cy="288000"/>
          </a:xfrm>
        </p:grpSpPr>
        <p:sp>
          <p:nvSpPr>
            <p:cNvPr id="9" name="직사각형 8"/>
            <p:cNvSpPr/>
            <p:nvPr/>
          </p:nvSpPr>
          <p:spPr>
            <a:xfrm>
              <a:off x="225241" y="2742399"/>
              <a:ext cx="396000" cy="288000"/>
            </a:xfrm>
            <a:prstGeom prst="rect">
              <a:avLst/>
            </a:prstGeom>
            <a:solidFill>
              <a:srgbClr val="1D75E5">
                <a:alpha val="10000"/>
              </a:srgbClr>
            </a:solidFill>
            <a:ln w="9525">
              <a:solidFill>
                <a:srgbClr val="1D75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3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1017241" y="2742399"/>
              <a:ext cx="396000" cy="288000"/>
            </a:xfrm>
            <a:prstGeom prst="rect">
              <a:avLst/>
            </a:prstGeom>
            <a:solidFill>
              <a:srgbClr val="1D75E5">
                <a:alpha val="10000"/>
              </a:srgbClr>
            </a:solidFill>
            <a:ln w="9525">
              <a:solidFill>
                <a:srgbClr val="1D75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5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809240" y="2742399"/>
              <a:ext cx="396000" cy="288000"/>
            </a:xfrm>
            <a:prstGeom prst="rect">
              <a:avLst/>
            </a:prstGeom>
            <a:solidFill>
              <a:srgbClr val="1D75E5">
                <a:alpha val="10000"/>
              </a:srgbClr>
            </a:solidFill>
            <a:ln w="9525">
              <a:solidFill>
                <a:srgbClr val="1D75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10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2601239" y="2742399"/>
              <a:ext cx="396000" cy="288000"/>
            </a:xfrm>
            <a:prstGeom prst="rect">
              <a:avLst/>
            </a:prstGeom>
            <a:solidFill>
              <a:srgbClr val="1D75E5">
                <a:alpha val="10000"/>
              </a:srgbClr>
            </a:solidFill>
            <a:ln w="9525">
              <a:solidFill>
                <a:srgbClr val="1D75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2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3393238" y="2742399"/>
              <a:ext cx="396000" cy="288000"/>
            </a:xfrm>
            <a:prstGeom prst="rect">
              <a:avLst/>
            </a:prstGeom>
            <a:solidFill>
              <a:srgbClr val="1D75E5">
                <a:alpha val="10000"/>
              </a:srgbClr>
            </a:solidFill>
            <a:ln w="9525">
              <a:solidFill>
                <a:srgbClr val="1D75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8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4185237" y="2742399"/>
              <a:ext cx="396000" cy="288000"/>
            </a:xfrm>
            <a:prstGeom prst="rect">
              <a:avLst/>
            </a:prstGeom>
            <a:solidFill>
              <a:srgbClr val="1D75E5">
                <a:alpha val="10000"/>
              </a:srgbClr>
            </a:solidFill>
            <a:ln w="9525">
              <a:solidFill>
                <a:srgbClr val="1D75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4977236" y="2742399"/>
              <a:ext cx="396000" cy="288000"/>
            </a:xfrm>
            <a:prstGeom prst="rect">
              <a:avLst/>
            </a:prstGeom>
            <a:solidFill>
              <a:srgbClr val="15D3B2">
                <a:alpha val="20000"/>
              </a:srgbClr>
            </a:solidFill>
            <a:ln w="9525"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5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5769235" y="2742399"/>
              <a:ext cx="396000" cy="288000"/>
            </a:xfrm>
            <a:prstGeom prst="rect">
              <a:avLst/>
            </a:prstGeom>
            <a:solidFill>
              <a:srgbClr val="1D75E5">
                <a:alpha val="10000"/>
              </a:srgbClr>
            </a:solidFill>
            <a:ln w="9525">
              <a:solidFill>
                <a:srgbClr val="1D75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7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  <p:sp>
        <p:nvSpPr>
          <p:cNvPr id="21" name="직사각형 20"/>
          <p:cNvSpPr/>
          <p:nvPr/>
        </p:nvSpPr>
        <p:spPr>
          <a:xfrm>
            <a:off x="225241" y="2951614"/>
            <a:ext cx="6336921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200" spc="5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A[5] + A[6] + … + A[13] = tree[8] + tree[12] + tree[13] – tree[4] = 39 + 20 + 5 - 17</a:t>
            </a:r>
            <a:endParaRPr lang="ko-KR" altLang="en-US" sz="1200" spc="5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25240" y="4122515"/>
            <a:ext cx="11520000" cy="360000"/>
          </a:xfrm>
          <a:prstGeom prst="rect">
            <a:avLst/>
          </a:prstGeom>
          <a:solidFill>
            <a:srgbClr val="1D75E5">
              <a:alpha val="10000"/>
            </a:srgb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72000" bIns="0" rtlCol="0" anchor="ctr"/>
          <a:lstStyle/>
          <a:p>
            <a:pPr algn="r" latinLnBrk="0"/>
            <a:r>
              <a:rPr lang="en-US" altLang="ko-KR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16 (10000)</a:t>
            </a:r>
            <a:endParaRPr lang="ko-KR" altLang="en-US" sz="11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25241" y="4482515"/>
            <a:ext cx="5760000" cy="360000"/>
          </a:xfrm>
          <a:prstGeom prst="rect">
            <a:avLst/>
          </a:prstGeom>
          <a:solidFill>
            <a:srgbClr val="15D3B2">
              <a:alpha val="20000"/>
            </a:srgb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72000" bIns="0" rtlCol="0" anchor="ctr"/>
          <a:lstStyle/>
          <a:p>
            <a:pPr algn="r" latinLnBrk="0"/>
            <a:r>
              <a:rPr lang="en-US" altLang="ko-KR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8 (</a:t>
            </a:r>
            <a:r>
              <a:rPr lang="en-US" altLang="ko-KR" sz="1100" dirty="0" smtClean="0">
                <a:solidFill>
                  <a:srgbClr val="FF000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</a:t>
            </a:r>
            <a:r>
              <a:rPr lang="en-US" altLang="ko-KR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000)</a:t>
            </a:r>
            <a:endParaRPr lang="ko-KR" altLang="en-US" sz="11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25241" y="4838102"/>
            <a:ext cx="2880000" cy="360000"/>
          </a:xfrm>
          <a:prstGeom prst="rect">
            <a:avLst/>
          </a:prstGeom>
          <a:solidFill>
            <a:srgbClr val="E62154">
              <a:alpha val="10000"/>
            </a:srgb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72000" bIns="0" rtlCol="0" anchor="ctr"/>
          <a:lstStyle/>
          <a:p>
            <a:pPr algn="r" latinLnBrk="0"/>
            <a:r>
              <a:rPr lang="en-US" altLang="ko-KR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4 (100)</a:t>
            </a:r>
            <a:endParaRPr lang="ko-KR" altLang="en-US" sz="11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25241" y="5198102"/>
            <a:ext cx="1440000" cy="360000"/>
          </a:xfrm>
          <a:prstGeom prst="rect">
            <a:avLst/>
          </a:prstGeom>
          <a:solidFill>
            <a:srgbClr val="1D75E5">
              <a:alpha val="10000"/>
            </a:srgb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72000" bIns="0" rtlCol="0" anchor="ctr"/>
          <a:lstStyle/>
          <a:p>
            <a:pPr algn="r" latinLnBrk="0"/>
            <a:r>
              <a:rPr lang="en-US" altLang="ko-KR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2 (10)</a:t>
            </a:r>
            <a:endParaRPr lang="ko-KR" altLang="en-US" sz="11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25240" y="5558102"/>
            <a:ext cx="720000" cy="360000"/>
          </a:xfrm>
          <a:prstGeom prst="rect">
            <a:avLst/>
          </a:prstGeom>
          <a:solidFill>
            <a:srgbClr val="1D75E5">
              <a:alpha val="10000"/>
            </a:srgb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72000" bIns="0" rtlCol="0" anchor="ctr"/>
          <a:lstStyle/>
          <a:p>
            <a:pPr algn="r" latinLnBrk="0"/>
            <a:r>
              <a:rPr lang="en-US" altLang="ko-KR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 (1)</a:t>
            </a:r>
            <a:endParaRPr lang="ko-KR" altLang="en-US" sz="11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665241" y="5558102"/>
            <a:ext cx="720000" cy="360000"/>
          </a:xfrm>
          <a:prstGeom prst="rect">
            <a:avLst/>
          </a:prstGeom>
          <a:solidFill>
            <a:srgbClr val="1D75E5">
              <a:alpha val="10000"/>
            </a:srgb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72000" bIns="0" rtlCol="0" anchor="ctr"/>
          <a:lstStyle/>
          <a:p>
            <a:pPr algn="r" latinLnBrk="0"/>
            <a:r>
              <a:rPr lang="en-US" altLang="ko-KR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3 (11)</a:t>
            </a:r>
            <a:endParaRPr lang="ko-KR" altLang="en-US" sz="11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105241" y="5198102"/>
            <a:ext cx="1440000" cy="360000"/>
          </a:xfrm>
          <a:prstGeom prst="rect">
            <a:avLst/>
          </a:prstGeom>
          <a:solidFill>
            <a:srgbClr val="1D75E5">
              <a:alpha val="10000"/>
            </a:srgb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72000" bIns="0" rtlCol="0" anchor="ctr"/>
          <a:lstStyle/>
          <a:p>
            <a:pPr algn="r" latinLnBrk="0"/>
            <a:r>
              <a:rPr lang="en-US" altLang="ko-KR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6 (110)</a:t>
            </a:r>
            <a:endParaRPr lang="ko-KR" altLang="en-US" sz="11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3105241" y="5558102"/>
            <a:ext cx="720000" cy="360000"/>
          </a:xfrm>
          <a:prstGeom prst="rect">
            <a:avLst/>
          </a:prstGeom>
          <a:solidFill>
            <a:srgbClr val="1D75E5">
              <a:alpha val="10000"/>
            </a:srgb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72000" bIns="0" rtlCol="0" anchor="ctr"/>
          <a:lstStyle/>
          <a:p>
            <a:pPr algn="r" latinLnBrk="0"/>
            <a:r>
              <a:rPr lang="en-US" altLang="ko-KR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5 (101)</a:t>
            </a:r>
            <a:endParaRPr lang="ko-KR" altLang="en-US" sz="11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4545241" y="5558102"/>
            <a:ext cx="720000" cy="360000"/>
          </a:xfrm>
          <a:prstGeom prst="rect">
            <a:avLst/>
          </a:prstGeom>
          <a:solidFill>
            <a:srgbClr val="1D75E5">
              <a:alpha val="10000"/>
            </a:srgb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72000" bIns="0" rtlCol="0" anchor="ctr"/>
          <a:lstStyle/>
          <a:p>
            <a:pPr algn="r" latinLnBrk="0"/>
            <a:r>
              <a:rPr lang="en-US" altLang="ko-KR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7 (111)</a:t>
            </a:r>
            <a:endParaRPr lang="ko-KR" altLang="en-US" sz="11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985247" y="4838102"/>
            <a:ext cx="2880000" cy="360000"/>
          </a:xfrm>
          <a:prstGeom prst="rect">
            <a:avLst/>
          </a:prstGeom>
          <a:solidFill>
            <a:srgbClr val="15D3B2">
              <a:alpha val="20000"/>
            </a:srgb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72000" bIns="0" rtlCol="0" anchor="ctr"/>
          <a:lstStyle/>
          <a:p>
            <a:pPr algn="r" latinLnBrk="0"/>
            <a:r>
              <a:rPr lang="en-US" altLang="ko-KR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12 (1</a:t>
            </a:r>
            <a:r>
              <a:rPr lang="en-US" altLang="ko-KR" sz="1100" dirty="0" smtClean="0">
                <a:solidFill>
                  <a:srgbClr val="FF000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</a:t>
            </a:r>
            <a:r>
              <a:rPr lang="en-US" altLang="ko-KR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00)</a:t>
            </a:r>
            <a:endParaRPr lang="ko-KR" altLang="en-US" sz="11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5985247" y="5198102"/>
            <a:ext cx="1440000" cy="360000"/>
          </a:xfrm>
          <a:prstGeom prst="rect">
            <a:avLst/>
          </a:prstGeom>
          <a:solidFill>
            <a:srgbClr val="1D75E5">
              <a:alpha val="10000"/>
            </a:srgb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72000" bIns="0" rtlCol="0" anchor="ctr"/>
          <a:lstStyle/>
          <a:p>
            <a:pPr algn="r" latinLnBrk="0"/>
            <a:r>
              <a:rPr lang="en-US" altLang="ko-KR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10 (1010)</a:t>
            </a:r>
            <a:endParaRPr lang="ko-KR" altLang="en-US" sz="11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5985247" y="5558102"/>
            <a:ext cx="720000" cy="360000"/>
          </a:xfrm>
          <a:prstGeom prst="rect">
            <a:avLst/>
          </a:prstGeom>
          <a:solidFill>
            <a:srgbClr val="1D75E5">
              <a:alpha val="10000"/>
            </a:srgb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72000" bIns="0" rtlCol="0" anchor="ctr"/>
          <a:lstStyle/>
          <a:p>
            <a:pPr algn="r" latinLnBrk="0"/>
            <a:r>
              <a:rPr lang="en-US" altLang="ko-KR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9 (1001)</a:t>
            </a:r>
            <a:endParaRPr lang="ko-KR" altLang="en-US" sz="11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7425247" y="5558102"/>
            <a:ext cx="720000" cy="360000"/>
          </a:xfrm>
          <a:prstGeom prst="rect">
            <a:avLst/>
          </a:prstGeom>
          <a:solidFill>
            <a:srgbClr val="1D75E5">
              <a:alpha val="10000"/>
            </a:srgb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72000" bIns="0" rtlCol="0" anchor="ctr"/>
          <a:lstStyle/>
          <a:p>
            <a:pPr algn="r" latinLnBrk="0"/>
            <a:r>
              <a:rPr lang="en-US" altLang="ko-KR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11 (1011)</a:t>
            </a:r>
            <a:endParaRPr lang="ko-KR" altLang="en-US" sz="11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8865247" y="5198102"/>
            <a:ext cx="1440000" cy="360000"/>
          </a:xfrm>
          <a:prstGeom prst="rect">
            <a:avLst/>
          </a:prstGeom>
          <a:solidFill>
            <a:srgbClr val="1D75E5">
              <a:alpha val="10000"/>
            </a:srgb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72000" bIns="0" rtlCol="0" anchor="ctr"/>
          <a:lstStyle/>
          <a:p>
            <a:pPr algn="r" latinLnBrk="0"/>
            <a:r>
              <a:rPr lang="en-US" altLang="ko-KR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14 (1110)</a:t>
            </a:r>
            <a:endParaRPr lang="ko-KR" altLang="en-US" sz="11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8865247" y="5558102"/>
            <a:ext cx="720000" cy="360000"/>
          </a:xfrm>
          <a:prstGeom prst="rect">
            <a:avLst/>
          </a:prstGeom>
          <a:solidFill>
            <a:srgbClr val="15D3B2">
              <a:alpha val="20000"/>
            </a:srgb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72000" bIns="0" rtlCol="0" anchor="ctr"/>
          <a:lstStyle/>
          <a:p>
            <a:pPr algn="r" latinLnBrk="0"/>
            <a:r>
              <a:rPr lang="en-US" altLang="ko-KR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13 (110</a:t>
            </a:r>
            <a:r>
              <a:rPr lang="en-US" altLang="ko-KR" sz="1100" dirty="0" smtClean="0">
                <a:solidFill>
                  <a:srgbClr val="FF000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</a:t>
            </a:r>
            <a:r>
              <a:rPr lang="en-US" altLang="ko-KR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)</a:t>
            </a:r>
            <a:endParaRPr lang="ko-KR" altLang="en-US" sz="11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0305247" y="5558102"/>
            <a:ext cx="720000" cy="360000"/>
          </a:xfrm>
          <a:prstGeom prst="rect">
            <a:avLst/>
          </a:prstGeom>
          <a:solidFill>
            <a:srgbClr val="1D75E5">
              <a:alpha val="10000"/>
            </a:srgb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72000" bIns="0" rtlCol="0" anchor="ctr"/>
          <a:lstStyle/>
          <a:p>
            <a:pPr algn="r" latinLnBrk="0"/>
            <a:r>
              <a:rPr lang="en-US" altLang="ko-KR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15 (1111)</a:t>
            </a:r>
            <a:endParaRPr lang="ko-KR" altLang="en-US" sz="11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3297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1996241"/>
              </p:ext>
            </p:extLst>
          </p:nvPr>
        </p:nvGraphicFramePr>
        <p:xfrm>
          <a:off x="84376" y="202668"/>
          <a:ext cx="6336000" cy="57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160660486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8985839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64464414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79737197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64456472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44562641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26989146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62661999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405544156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44263148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92690341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53753028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17950825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79105812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878088091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01390088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4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5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6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7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8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9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10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11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12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13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14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15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16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075537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4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8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4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16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62516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84376" y="2450160"/>
            <a:ext cx="3168000" cy="288000"/>
          </a:xfrm>
          <a:prstGeom prst="rect">
            <a:avLst/>
          </a:prstGeom>
          <a:solidFill>
            <a:srgbClr val="15D3B2">
              <a:alpha val="10000"/>
            </a:srgbClr>
          </a:solidFill>
          <a:ln w="9525">
            <a:solidFill>
              <a:srgbClr val="15D3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1 - 8</a:t>
            </a:r>
            <a:endParaRPr lang="ko-KR" altLang="en-US" sz="11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84376" y="1960287"/>
            <a:ext cx="4752000" cy="288000"/>
            <a:chOff x="622168" y="1847745"/>
            <a:chExt cx="4752000" cy="288000"/>
          </a:xfrm>
        </p:grpSpPr>
        <p:sp>
          <p:nvSpPr>
            <p:cNvPr id="8" name="직사각형 7"/>
            <p:cNvSpPr/>
            <p:nvPr/>
          </p:nvSpPr>
          <p:spPr>
            <a:xfrm>
              <a:off x="622168" y="1847745"/>
              <a:ext cx="1584000" cy="288000"/>
            </a:xfrm>
            <a:prstGeom prst="rect">
              <a:avLst/>
            </a:prstGeom>
            <a:solidFill>
              <a:srgbClr val="15D3B2">
                <a:alpha val="10000"/>
              </a:srgbClr>
            </a:solidFill>
            <a:ln w="9525"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1 - 4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3790168" y="1847745"/>
              <a:ext cx="1584000" cy="288000"/>
            </a:xfrm>
            <a:prstGeom prst="rect">
              <a:avLst/>
            </a:prstGeom>
            <a:solidFill>
              <a:srgbClr val="15D3B2">
                <a:alpha val="10000"/>
              </a:srgbClr>
            </a:solidFill>
            <a:ln w="9525"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9 - 12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84376" y="1470414"/>
            <a:ext cx="5543998" cy="288000"/>
            <a:chOff x="622168" y="2332275"/>
            <a:chExt cx="5543998" cy="288000"/>
          </a:xfrm>
        </p:grpSpPr>
        <p:sp>
          <p:nvSpPr>
            <p:cNvPr id="11" name="직사각형 10"/>
            <p:cNvSpPr/>
            <p:nvPr/>
          </p:nvSpPr>
          <p:spPr>
            <a:xfrm>
              <a:off x="622168" y="2332275"/>
              <a:ext cx="792000" cy="288000"/>
            </a:xfrm>
            <a:prstGeom prst="rect">
              <a:avLst/>
            </a:prstGeom>
            <a:solidFill>
              <a:srgbClr val="15D3B2">
                <a:alpha val="10000"/>
              </a:srgbClr>
            </a:solidFill>
            <a:ln w="9525"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1 - 2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2206167" y="2332275"/>
              <a:ext cx="792000" cy="288000"/>
            </a:xfrm>
            <a:prstGeom prst="rect">
              <a:avLst/>
            </a:prstGeom>
            <a:solidFill>
              <a:srgbClr val="15D3B2">
                <a:alpha val="10000"/>
              </a:srgbClr>
            </a:solidFill>
            <a:ln w="9525"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5 - 6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3790168" y="2332275"/>
              <a:ext cx="792000" cy="288000"/>
            </a:xfrm>
            <a:prstGeom prst="rect">
              <a:avLst/>
            </a:prstGeom>
            <a:solidFill>
              <a:srgbClr val="15D3B2">
                <a:alpha val="10000"/>
              </a:srgbClr>
            </a:solidFill>
            <a:ln w="9525"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9 - 10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5374166" y="2332275"/>
              <a:ext cx="792000" cy="288000"/>
            </a:xfrm>
            <a:prstGeom prst="rect">
              <a:avLst/>
            </a:prstGeom>
            <a:solidFill>
              <a:srgbClr val="15D3B2">
                <a:alpha val="10000"/>
              </a:srgbClr>
            </a:solidFill>
            <a:ln w="9525"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13 - 14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84376" y="980541"/>
            <a:ext cx="5939994" cy="288000"/>
            <a:chOff x="622168" y="2816804"/>
            <a:chExt cx="5939994" cy="288000"/>
          </a:xfrm>
        </p:grpSpPr>
        <p:sp>
          <p:nvSpPr>
            <p:cNvPr id="16" name="직사각형 15"/>
            <p:cNvSpPr/>
            <p:nvPr/>
          </p:nvSpPr>
          <p:spPr>
            <a:xfrm>
              <a:off x="622168" y="2816804"/>
              <a:ext cx="396000" cy="288000"/>
            </a:xfrm>
            <a:prstGeom prst="rect">
              <a:avLst/>
            </a:prstGeom>
            <a:solidFill>
              <a:srgbClr val="15D3B2">
                <a:alpha val="10000"/>
              </a:srgbClr>
            </a:solidFill>
            <a:ln w="9525"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1414168" y="2816804"/>
              <a:ext cx="396000" cy="288000"/>
            </a:xfrm>
            <a:prstGeom prst="rect">
              <a:avLst/>
            </a:prstGeom>
            <a:solidFill>
              <a:srgbClr val="15D3B2">
                <a:alpha val="10000"/>
              </a:srgbClr>
            </a:solidFill>
            <a:ln w="9525"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3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2206167" y="2816804"/>
              <a:ext cx="396000" cy="288000"/>
            </a:xfrm>
            <a:prstGeom prst="rect">
              <a:avLst/>
            </a:prstGeom>
            <a:solidFill>
              <a:srgbClr val="15D3B2">
                <a:alpha val="10000"/>
              </a:srgbClr>
            </a:solidFill>
            <a:ln w="9525"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5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2998166" y="2816804"/>
              <a:ext cx="396000" cy="288000"/>
            </a:xfrm>
            <a:prstGeom prst="rect">
              <a:avLst/>
            </a:prstGeom>
            <a:solidFill>
              <a:srgbClr val="15D3B2">
                <a:alpha val="10000"/>
              </a:srgbClr>
            </a:solidFill>
            <a:ln w="9525"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7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3790165" y="2816804"/>
              <a:ext cx="396000" cy="288000"/>
            </a:xfrm>
            <a:prstGeom prst="rect">
              <a:avLst/>
            </a:prstGeom>
            <a:solidFill>
              <a:srgbClr val="15D3B2">
                <a:alpha val="10000"/>
              </a:srgbClr>
            </a:solidFill>
            <a:ln w="9525"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9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4582164" y="2816804"/>
              <a:ext cx="396000" cy="288000"/>
            </a:xfrm>
            <a:prstGeom prst="rect">
              <a:avLst/>
            </a:prstGeom>
            <a:solidFill>
              <a:srgbClr val="15D3B2">
                <a:alpha val="10000"/>
              </a:srgbClr>
            </a:solidFill>
            <a:ln w="9525"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11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5374163" y="2816804"/>
              <a:ext cx="396000" cy="288000"/>
            </a:xfrm>
            <a:prstGeom prst="rect">
              <a:avLst/>
            </a:prstGeom>
            <a:solidFill>
              <a:srgbClr val="15D3B2">
                <a:alpha val="10000"/>
              </a:srgbClr>
            </a:solidFill>
            <a:ln w="9525"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13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6166162" y="2816804"/>
              <a:ext cx="396000" cy="288000"/>
            </a:xfrm>
            <a:prstGeom prst="rect">
              <a:avLst/>
            </a:prstGeom>
            <a:solidFill>
              <a:srgbClr val="15D3B2">
                <a:alpha val="10000"/>
              </a:srgbClr>
            </a:solidFill>
            <a:ln w="9525"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15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  <p:cxnSp>
        <p:nvCxnSpPr>
          <p:cNvPr id="28" name="직선 화살표 연결선 27"/>
          <p:cNvCxnSpPr>
            <a:stCxn id="17" idx="2"/>
            <a:endCxn id="11" idx="3"/>
          </p:cNvCxnSpPr>
          <p:nvPr/>
        </p:nvCxnSpPr>
        <p:spPr>
          <a:xfrm rot="5400000">
            <a:off x="802440" y="1342477"/>
            <a:ext cx="345873" cy="198000"/>
          </a:xfrm>
          <a:prstGeom prst="bentConnector2">
            <a:avLst/>
          </a:prstGeom>
          <a:ln w="9525">
            <a:solidFill>
              <a:srgbClr val="E6215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>
            <a:stCxn id="16" idx="0"/>
          </p:cNvCxnSpPr>
          <p:nvPr/>
        </p:nvCxnSpPr>
        <p:spPr>
          <a:xfrm flipV="1">
            <a:off x="282376" y="778668"/>
            <a:ext cx="0" cy="201873"/>
          </a:xfrm>
          <a:prstGeom prst="straightConnector1">
            <a:avLst/>
          </a:prstGeom>
          <a:ln w="9525">
            <a:solidFill>
              <a:srgbClr val="E62154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84376" y="2940032"/>
            <a:ext cx="6336921" cy="288000"/>
          </a:xfrm>
          <a:prstGeom prst="rect">
            <a:avLst/>
          </a:prstGeom>
          <a:solidFill>
            <a:srgbClr val="15D3B2">
              <a:alpha val="10000"/>
            </a:srgbClr>
          </a:solidFill>
          <a:ln w="9525">
            <a:solidFill>
              <a:srgbClr val="15D3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 – 16</a:t>
            </a:r>
            <a:endParaRPr lang="ko-KR" altLang="en-US" sz="11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cxnSp>
        <p:nvCxnSpPr>
          <p:cNvPr id="57" name="직선 화살표 연결선 56"/>
          <p:cNvCxnSpPr/>
          <p:nvPr/>
        </p:nvCxnSpPr>
        <p:spPr>
          <a:xfrm flipV="1">
            <a:off x="678302" y="778669"/>
            <a:ext cx="0" cy="691745"/>
          </a:xfrm>
          <a:prstGeom prst="straightConnector1">
            <a:avLst/>
          </a:prstGeom>
          <a:ln w="9525">
            <a:solidFill>
              <a:srgbClr val="E62154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/>
          <p:nvPr/>
        </p:nvCxnSpPr>
        <p:spPr>
          <a:xfrm flipV="1">
            <a:off x="1470153" y="778670"/>
            <a:ext cx="0" cy="1181617"/>
          </a:xfrm>
          <a:prstGeom prst="straightConnector1">
            <a:avLst/>
          </a:prstGeom>
          <a:ln w="9525">
            <a:solidFill>
              <a:srgbClr val="E62154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>
            <a:stCxn id="17" idx="0"/>
          </p:cNvCxnSpPr>
          <p:nvPr/>
        </p:nvCxnSpPr>
        <p:spPr>
          <a:xfrm flipV="1">
            <a:off x="1074376" y="778671"/>
            <a:ext cx="0" cy="201870"/>
          </a:xfrm>
          <a:prstGeom prst="straightConnector1">
            <a:avLst/>
          </a:prstGeom>
          <a:ln w="9525">
            <a:solidFill>
              <a:srgbClr val="E62154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>
            <a:stCxn id="18" idx="0"/>
          </p:cNvCxnSpPr>
          <p:nvPr/>
        </p:nvCxnSpPr>
        <p:spPr>
          <a:xfrm flipH="1" flipV="1">
            <a:off x="1856520" y="778671"/>
            <a:ext cx="0" cy="201870"/>
          </a:xfrm>
          <a:prstGeom prst="straightConnector1">
            <a:avLst/>
          </a:prstGeom>
          <a:ln w="9525">
            <a:solidFill>
              <a:srgbClr val="E62154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/>
          <p:nvPr/>
        </p:nvCxnSpPr>
        <p:spPr>
          <a:xfrm flipV="1">
            <a:off x="2252521" y="778671"/>
            <a:ext cx="1" cy="691742"/>
          </a:xfrm>
          <a:prstGeom prst="straightConnector1">
            <a:avLst/>
          </a:prstGeom>
          <a:ln w="9525">
            <a:solidFill>
              <a:srgbClr val="E62154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/>
          <p:cNvCxnSpPr/>
          <p:nvPr/>
        </p:nvCxnSpPr>
        <p:spPr>
          <a:xfrm flipV="1">
            <a:off x="3846739" y="778671"/>
            <a:ext cx="1" cy="691742"/>
          </a:xfrm>
          <a:prstGeom prst="straightConnector1">
            <a:avLst/>
          </a:prstGeom>
          <a:ln w="9525">
            <a:solidFill>
              <a:srgbClr val="E62154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/>
          <p:nvPr/>
        </p:nvCxnSpPr>
        <p:spPr>
          <a:xfrm flipV="1">
            <a:off x="5420811" y="778671"/>
            <a:ext cx="1" cy="691742"/>
          </a:xfrm>
          <a:prstGeom prst="straightConnector1">
            <a:avLst/>
          </a:prstGeom>
          <a:ln w="9525">
            <a:solidFill>
              <a:srgbClr val="E62154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/>
          <p:cNvCxnSpPr/>
          <p:nvPr/>
        </p:nvCxnSpPr>
        <p:spPr>
          <a:xfrm flipV="1">
            <a:off x="6241755" y="778671"/>
            <a:ext cx="0" cy="2161361"/>
          </a:xfrm>
          <a:prstGeom prst="straightConnector1">
            <a:avLst/>
          </a:prstGeom>
          <a:ln w="9525">
            <a:solidFill>
              <a:srgbClr val="E62154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27"/>
          <p:cNvCxnSpPr>
            <a:stCxn id="18" idx="2"/>
          </p:cNvCxnSpPr>
          <p:nvPr/>
        </p:nvCxnSpPr>
        <p:spPr>
          <a:xfrm rot="5400000">
            <a:off x="1617724" y="1120826"/>
            <a:ext cx="100937" cy="396367"/>
          </a:xfrm>
          <a:prstGeom prst="bentConnector2">
            <a:avLst/>
          </a:prstGeom>
          <a:ln w="9525">
            <a:solidFill>
              <a:srgbClr val="E6215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27"/>
          <p:cNvCxnSpPr>
            <a:stCxn id="9" idx="2"/>
            <a:endCxn id="6" idx="3"/>
          </p:cNvCxnSpPr>
          <p:nvPr/>
        </p:nvCxnSpPr>
        <p:spPr>
          <a:xfrm rot="5400000">
            <a:off x="3475440" y="2025223"/>
            <a:ext cx="345873" cy="792000"/>
          </a:xfrm>
          <a:prstGeom prst="bentConnector2">
            <a:avLst/>
          </a:prstGeom>
          <a:ln w="9525">
            <a:solidFill>
              <a:srgbClr val="E6215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/>
          <p:cNvCxnSpPr>
            <a:stCxn id="19" idx="0"/>
          </p:cNvCxnSpPr>
          <p:nvPr/>
        </p:nvCxnSpPr>
        <p:spPr>
          <a:xfrm flipV="1">
            <a:off x="2658374" y="778671"/>
            <a:ext cx="0" cy="201870"/>
          </a:xfrm>
          <a:prstGeom prst="straightConnector1">
            <a:avLst/>
          </a:prstGeom>
          <a:ln w="9525">
            <a:solidFill>
              <a:srgbClr val="E62154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/>
          <p:cNvCxnSpPr>
            <a:stCxn id="20" idx="0"/>
          </p:cNvCxnSpPr>
          <p:nvPr/>
        </p:nvCxnSpPr>
        <p:spPr>
          <a:xfrm flipV="1">
            <a:off x="3450373" y="778671"/>
            <a:ext cx="0" cy="201870"/>
          </a:xfrm>
          <a:prstGeom prst="straightConnector1">
            <a:avLst/>
          </a:prstGeom>
          <a:ln w="9525">
            <a:solidFill>
              <a:srgbClr val="E62154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/>
          <p:cNvCxnSpPr>
            <a:stCxn id="21" idx="0"/>
          </p:cNvCxnSpPr>
          <p:nvPr/>
        </p:nvCxnSpPr>
        <p:spPr>
          <a:xfrm flipV="1">
            <a:off x="4242372" y="778671"/>
            <a:ext cx="0" cy="201870"/>
          </a:xfrm>
          <a:prstGeom prst="straightConnector1">
            <a:avLst/>
          </a:prstGeom>
          <a:ln w="9525">
            <a:solidFill>
              <a:srgbClr val="E62154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/>
          <p:cNvCxnSpPr>
            <a:stCxn id="22" idx="0"/>
          </p:cNvCxnSpPr>
          <p:nvPr/>
        </p:nvCxnSpPr>
        <p:spPr>
          <a:xfrm flipV="1">
            <a:off x="5034371" y="778671"/>
            <a:ext cx="0" cy="201870"/>
          </a:xfrm>
          <a:prstGeom prst="straightConnector1">
            <a:avLst/>
          </a:prstGeom>
          <a:ln w="9525">
            <a:solidFill>
              <a:srgbClr val="E62154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91"/>
          <p:cNvCxnSpPr>
            <a:stCxn id="23" idx="0"/>
          </p:cNvCxnSpPr>
          <p:nvPr/>
        </p:nvCxnSpPr>
        <p:spPr>
          <a:xfrm flipV="1">
            <a:off x="5826370" y="778671"/>
            <a:ext cx="0" cy="201870"/>
          </a:xfrm>
          <a:prstGeom prst="straightConnector1">
            <a:avLst/>
          </a:prstGeom>
          <a:ln w="9525">
            <a:solidFill>
              <a:srgbClr val="E62154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27"/>
          <p:cNvCxnSpPr>
            <a:stCxn id="19" idx="2"/>
            <a:endCxn id="12" idx="3"/>
          </p:cNvCxnSpPr>
          <p:nvPr/>
        </p:nvCxnSpPr>
        <p:spPr>
          <a:xfrm rot="5400000">
            <a:off x="2386439" y="1342478"/>
            <a:ext cx="345873" cy="197999"/>
          </a:xfrm>
          <a:prstGeom prst="bentConnector2">
            <a:avLst/>
          </a:prstGeom>
          <a:ln w="9525">
            <a:solidFill>
              <a:srgbClr val="E6215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/>
          <p:cNvCxnSpPr/>
          <p:nvPr/>
        </p:nvCxnSpPr>
        <p:spPr>
          <a:xfrm flipV="1">
            <a:off x="3054300" y="778671"/>
            <a:ext cx="0" cy="1671489"/>
          </a:xfrm>
          <a:prstGeom prst="straightConnector1">
            <a:avLst/>
          </a:prstGeom>
          <a:ln w="9525">
            <a:solidFill>
              <a:srgbClr val="E62154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/>
          <p:cNvCxnSpPr/>
          <p:nvPr/>
        </p:nvCxnSpPr>
        <p:spPr>
          <a:xfrm flipV="1">
            <a:off x="4638005" y="778671"/>
            <a:ext cx="0" cy="1181615"/>
          </a:xfrm>
          <a:prstGeom prst="straightConnector1">
            <a:avLst/>
          </a:prstGeom>
          <a:ln w="9525">
            <a:solidFill>
              <a:srgbClr val="E62154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27"/>
          <p:cNvCxnSpPr>
            <a:stCxn id="21" idx="2"/>
            <a:endCxn id="13" idx="3"/>
          </p:cNvCxnSpPr>
          <p:nvPr/>
        </p:nvCxnSpPr>
        <p:spPr>
          <a:xfrm rot="5400000">
            <a:off x="3970438" y="1342479"/>
            <a:ext cx="345873" cy="197996"/>
          </a:xfrm>
          <a:prstGeom prst="bentConnector2">
            <a:avLst/>
          </a:prstGeom>
          <a:ln w="9525">
            <a:solidFill>
              <a:srgbClr val="E6215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화살표 연결선 27"/>
          <p:cNvCxnSpPr>
            <a:stCxn id="20" idx="2"/>
          </p:cNvCxnSpPr>
          <p:nvPr/>
        </p:nvCxnSpPr>
        <p:spPr>
          <a:xfrm rot="5400000">
            <a:off x="3201647" y="1120753"/>
            <a:ext cx="100938" cy="396515"/>
          </a:xfrm>
          <a:prstGeom prst="bentConnector2">
            <a:avLst/>
          </a:prstGeom>
          <a:ln w="9525">
            <a:solidFill>
              <a:srgbClr val="E6215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화살표 연결선 27"/>
          <p:cNvCxnSpPr>
            <a:stCxn id="12" idx="2"/>
            <a:endCxn id="8" idx="3"/>
          </p:cNvCxnSpPr>
          <p:nvPr/>
        </p:nvCxnSpPr>
        <p:spPr>
          <a:xfrm rot="5400000">
            <a:off x="1693440" y="1733351"/>
            <a:ext cx="345873" cy="395999"/>
          </a:xfrm>
          <a:prstGeom prst="bentConnector2">
            <a:avLst/>
          </a:prstGeom>
          <a:ln w="9525">
            <a:solidFill>
              <a:srgbClr val="E6215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화살표 연결선 27"/>
          <p:cNvCxnSpPr>
            <a:stCxn id="13" idx="2"/>
          </p:cNvCxnSpPr>
          <p:nvPr/>
        </p:nvCxnSpPr>
        <p:spPr>
          <a:xfrm rot="5400000">
            <a:off x="3312237" y="1519013"/>
            <a:ext cx="96738" cy="575541"/>
          </a:xfrm>
          <a:prstGeom prst="bentConnector2">
            <a:avLst/>
          </a:prstGeom>
          <a:ln w="9525">
            <a:solidFill>
              <a:srgbClr val="E6215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화살표 연결선 27"/>
          <p:cNvCxnSpPr>
            <a:stCxn id="22" idx="2"/>
          </p:cNvCxnSpPr>
          <p:nvPr/>
        </p:nvCxnSpPr>
        <p:spPr>
          <a:xfrm rot="5400000">
            <a:off x="4790682" y="1125790"/>
            <a:ext cx="100939" cy="386441"/>
          </a:xfrm>
          <a:prstGeom prst="bentConnector2">
            <a:avLst/>
          </a:prstGeom>
          <a:ln w="9525">
            <a:solidFill>
              <a:srgbClr val="E6215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화살표 연결선 27"/>
          <p:cNvCxnSpPr>
            <a:stCxn id="14" idx="2"/>
            <a:endCxn id="9" idx="3"/>
          </p:cNvCxnSpPr>
          <p:nvPr/>
        </p:nvCxnSpPr>
        <p:spPr>
          <a:xfrm rot="5400000">
            <a:off x="4861439" y="1733351"/>
            <a:ext cx="345873" cy="395998"/>
          </a:xfrm>
          <a:prstGeom prst="bentConnector2">
            <a:avLst/>
          </a:prstGeom>
          <a:ln w="9525">
            <a:solidFill>
              <a:srgbClr val="E6215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화살표 연결선 27"/>
          <p:cNvCxnSpPr>
            <a:stCxn id="23" idx="2"/>
            <a:endCxn id="14" idx="3"/>
          </p:cNvCxnSpPr>
          <p:nvPr/>
        </p:nvCxnSpPr>
        <p:spPr>
          <a:xfrm rot="5400000">
            <a:off x="5554436" y="1342479"/>
            <a:ext cx="345873" cy="197996"/>
          </a:xfrm>
          <a:prstGeom prst="bentConnector2">
            <a:avLst/>
          </a:prstGeom>
          <a:ln w="9525">
            <a:solidFill>
              <a:srgbClr val="E6215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7" name="표 1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1715663"/>
              </p:ext>
            </p:extLst>
          </p:nvPr>
        </p:nvGraphicFramePr>
        <p:xfrm>
          <a:off x="89382" y="3818840"/>
          <a:ext cx="6336000" cy="57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160660486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8985839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64464414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79737197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64456472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44562641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26989146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62661999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405544156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44263148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92690341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53753028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17950825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79105812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878088091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01390088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4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5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6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7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8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9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10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11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12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13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14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15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16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075537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4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8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4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16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62516"/>
                  </a:ext>
                </a:extLst>
              </a:tr>
            </a:tbl>
          </a:graphicData>
        </a:graphic>
      </p:graphicFrame>
      <p:sp>
        <p:nvSpPr>
          <p:cNvPr id="148" name="직사각형 147"/>
          <p:cNvSpPr/>
          <p:nvPr/>
        </p:nvSpPr>
        <p:spPr>
          <a:xfrm>
            <a:off x="84376" y="4522457"/>
            <a:ext cx="6336921" cy="288000"/>
          </a:xfrm>
          <a:prstGeom prst="rect">
            <a:avLst/>
          </a:prstGeom>
          <a:solidFill>
            <a:schemeClr val="accent4">
              <a:alpha val="20000"/>
            </a:schemeClr>
          </a:solidFill>
          <a:ln w="952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 – 16</a:t>
            </a:r>
            <a:endParaRPr lang="ko-KR" altLang="en-US" sz="11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49" name="직사각형 148"/>
          <p:cNvSpPr/>
          <p:nvPr/>
        </p:nvSpPr>
        <p:spPr>
          <a:xfrm>
            <a:off x="84376" y="4938074"/>
            <a:ext cx="3168000" cy="288000"/>
          </a:xfrm>
          <a:prstGeom prst="rect">
            <a:avLst/>
          </a:prstGeom>
          <a:solidFill>
            <a:schemeClr val="accent4">
              <a:alpha val="20000"/>
            </a:schemeClr>
          </a:solidFill>
          <a:ln w="952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1 - 8</a:t>
            </a:r>
            <a:endParaRPr lang="ko-KR" altLang="en-US" sz="11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grpSp>
        <p:nvGrpSpPr>
          <p:cNvPr id="150" name="그룹 149"/>
          <p:cNvGrpSpPr/>
          <p:nvPr/>
        </p:nvGrpSpPr>
        <p:grpSpPr>
          <a:xfrm>
            <a:off x="84376" y="5353691"/>
            <a:ext cx="4752000" cy="288000"/>
            <a:chOff x="622168" y="1847745"/>
            <a:chExt cx="4752000" cy="288000"/>
          </a:xfrm>
        </p:grpSpPr>
        <p:sp>
          <p:nvSpPr>
            <p:cNvPr id="151" name="직사각형 150"/>
            <p:cNvSpPr/>
            <p:nvPr/>
          </p:nvSpPr>
          <p:spPr>
            <a:xfrm>
              <a:off x="622168" y="1847745"/>
              <a:ext cx="1584000" cy="288000"/>
            </a:xfrm>
            <a:prstGeom prst="rect">
              <a:avLst/>
            </a:prstGeom>
            <a:solidFill>
              <a:srgbClr val="15D3B2">
                <a:alpha val="10000"/>
              </a:srgbClr>
            </a:solidFill>
            <a:ln w="9525"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1 - 4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52" name="직사각형 151"/>
            <p:cNvSpPr/>
            <p:nvPr/>
          </p:nvSpPr>
          <p:spPr>
            <a:xfrm>
              <a:off x="3790168" y="1847745"/>
              <a:ext cx="1584000" cy="288000"/>
            </a:xfrm>
            <a:prstGeom prst="rect">
              <a:avLst/>
            </a:prstGeom>
            <a:solidFill>
              <a:srgbClr val="15D3B2">
                <a:alpha val="10000"/>
              </a:srgbClr>
            </a:solidFill>
            <a:ln w="9525"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9 - 12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  <p:grpSp>
        <p:nvGrpSpPr>
          <p:cNvPr id="153" name="그룹 152"/>
          <p:cNvGrpSpPr/>
          <p:nvPr/>
        </p:nvGrpSpPr>
        <p:grpSpPr>
          <a:xfrm>
            <a:off x="84376" y="5769308"/>
            <a:ext cx="5543998" cy="288000"/>
            <a:chOff x="622168" y="2332275"/>
            <a:chExt cx="5543998" cy="288000"/>
          </a:xfrm>
        </p:grpSpPr>
        <p:sp>
          <p:nvSpPr>
            <p:cNvPr id="154" name="직사각형 153"/>
            <p:cNvSpPr/>
            <p:nvPr/>
          </p:nvSpPr>
          <p:spPr>
            <a:xfrm>
              <a:off x="622168" y="2332275"/>
              <a:ext cx="792000" cy="288000"/>
            </a:xfrm>
            <a:prstGeom prst="rect">
              <a:avLst/>
            </a:prstGeom>
            <a:solidFill>
              <a:srgbClr val="15D3B2">
                <a:alpha val="10000"/>
              </a:srgbClr>
            </a:solidFill>
            <a:ln w="9525"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1 - 2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55" name="직사각형 154"/>
            <p:cNvSpPr/>
            <p:nvPr/>
          </p:nvSpPr>
          <p:spPr>
            <a:xfrm>
              <a:off x="2206167" y="2332275"/>
              <a:ext cx="792000" cy="288000"/>
            </a:xfrm>
            <a:prstGeom prst="rect">
              <a:avLst/>
            </a:prstGeom>
            <a:solidFill>
              <a:schemeClr val="accent4">
                <a:alpha val="20000"/>
              </a:schemeClr>
            </a:solidFill>
            <a:ln w="952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5 - 6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56" name="직사각형 155"/>
            <p:cNvSpPr/>
            <p:nvPr/>
          </p:nvSpPr>
          <p:spPr>
            <a:xfrm>
              <a:off x="3790168" y="2332275"/>
              <a:ext cx="792000" cy="288000"/>
            </a:xfrm>
            <a:prstGeom prst="rect">
              <a:avLst/>
            </a:prstGeom>
            <a:solidFill>
              <a:srgbClr val="15D3B2">
                <a:alpha val="10000"/>
              </a:srgbClr>
            </a:solidFill>
            <a:ln w="9525"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9 - 10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57" name="직사각형 156"/>
            <p:cNvSpPr/>
            <p:nvPr/>
          </p:nvSpPr>
          <p:spPr>
            <a:xfrm>
              <a:off x="5374166" y="2332275"/>
              <a:ext cx="792000" cy="288000"/>
            </a:xfrm>
            <a:prstGeom prst="rect">
              <a:avLst/>
            </a:prstGeom>
            <a:solidFill>
              <a:srgbClr val="15D3B2">
                <a:alpha val="10000"/>
              </a:srgbClr>
            </a:solidFill>
            <a:ln w="9525"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13 - 14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  <p:grpSp>
        <p:nvGrpSpPr>
          <p:cNvPr id="158" name="그룹 157"/>
          <p:cNvGrpSpPr/>
          <p:nvPr/>
        </p:nvGrpSpPr>
        <p:grpSpPr>
          <a:xfrm>
            <a:off x="84376" y="6184926"/>
            <a:ext cx="5939994" cy="288000"/>
            <a:chOff x="622168" y="2816804"/>
            <a:chExt cx="5939994" cy="288000"/>
          </a:xfrm>
        </p:grpSpPr>
        <p:sp>
          <p:nvSpPr>
            <p:cNvPr id="159" name="직사각형 158"/>
            <p:cNvSpPr/>
            <p:nvPr/>
          </p:nvSpPr>
          <p:spPr>
            <a:xfrm>
              <a:off x="622168" y="2816804"/>
              <a:ext cx="396000" cy="288000"/>
            </a:xfrm>
            <a:prstGeom prst="rect">
              <a:avLst/>
            </a:prstGeom>
            <a:solidFill>
              <a:srgbClr val="15D3B2">
                <a:alpha val="10000"/>
              </a:srgbClr>
            </a:solidFill>
            <a:ln w="9525"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60" name="직사각형 159"/>
            <p:cNvSpPr/>
            <p:nvPr/>
          </p:nvSpPr>
          <p:spPr>
            <a:xfrm>
              <a:off x="1414168" y="2816804"/>
              <a:ext cx="396000" cy="288000"/>
            </a:xfrm>
            <a:prstGeom prst="rect">
              <a:avLst/>
            </a:prstGeom>
            <a:solidFill>
              <a:srgbClr val="15D3B2">
                <a:alpha val="10000"/>
              </a:srgbClr>
            </a:solidFill>
            <a:ln w="9525"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3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61" name="직사각형 160"/>
            <p:cNvSpPr/>
            <p:nvPr/>
          </p:nvSpPr>
          <p:spPr>
            <a:xfrm>
              <a:off x="2206167" y="2816804"/>
              <a:ext cx="396000" cy="288000"/>
            </a:xfrm>
            <a:prstGeom prst="rect">
              <a:avLst/>
            </a:prstGeom>
            <a:solidFill>
              <a:srgbClr val="15D3B2">
                <a:alpha val="10000"/>
              </a:srgbClr>
            </a:solidFill>
            <a:ln w="9525"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5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62" name="직사각형 161"/>
            <p:cNvSpPr/>
            <p:nvPr/>
          </p:nvSpPr>
          <p:spPr>
            <a:xfrm>
              <a:off x="2998166" y="2816804"/>
              <a:ext cx="396000" cy="288000"/>
            </a:xfrm>
            <a:prstGeom prst="rect">
              <a:avLst/>
            </a:prstGeom>
            <a:solidFill>
              <a:srgbClr val="15D3B2">
                <a:alpha val="10000"/>
              </a:srgbClr>
            </a:solidFill>
            <a:ln w="9525"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7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63" name="직사각형 162"/>
            <p:cNvSpPr/>
            <p:nvPr/>
          </p:nvSpPr>
          <p:spPr>
            <a:xfrm>
              <a:off x="3790165" y="2816804"/>
              <a:ext cx="396000" cy="288000"/>
            </a:xfrm>
            <a:prstGeom prst="rect">
              <a:avLst/>
            </a:prstGeom>
            <a:solidFill>
              <a:srgbClr val="15D3B2">
                <a:alpha val="10000"/>
              </a:srgbClr>
            </a:solidFill>
            <a:ln w="9525"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9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64" name="직사각형 163"/>
            <p:cNvSpPr/>
            <p:nvPr/>
          </p:nvSpPr>
          <p:spPr>
            <a:xfrm>
              <a:off x="4582164" y="2816804"/>
              <a:ext cx="396000" cy="288000"/>
            </a:xfrm>
            <a:prstGeom prst="rect">
              <a:avLst/>
            </a:prstGeom>
            <a:solidFill>
              <a:srgbClr val="15D3B2">
                <a:alpha val="10000"/>
              </a:srgbClr>
            </a:solidFill>
            <a:ln w="9525"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11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65" name="직사각형 164"/>
            <p:cNvSpPr/>
            <p:nvPr/>
          </p:nvSpPr>
          <p:spPr>
            <a:xfrm>
              <a:off x="5374163" y="2816804"/>
              <a:ext cx="396000" cy="288000"/>
            </a:xfrm>
            <a:prstGeom prst="rect">
              <a:avLst/>
            </a:prstGeom>
            <a:solidFill>
              <a:srgbClr val="15D3B2">
                <a:alpha val="10000"/>
              </a:srgbClr>
            </a:solidFill>
            <a:ln w="9525"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13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66" name="직사각형 165"/>
            <p:cNvSpPr/>
            <p:nvPr/>
          </p:nvSpPr>
          <p:spPr>
            <a:xfrm>
              <a:off x="6166162" y="2816804"/>
              <a:ext cx="396000" cy="288000"/>
            </a:xfrm>
            <a:prstGeom prst="rect">
              <a:avLst/>
            </a:prstGeom>
            <a:solidFill>
              <a:srgbClr val="15D3B2">
                <a:alpha val="10000"/>
              </a:srgbClr>
            </a:solidFill>
            <a:ln w="9525"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15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17737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3978090"/>
              </p:ext>
            </p:extLst>
          </p:nvPr>
        </p:nvGraphicFramePr>
        <p:xfrm>
          <a:off x="266283" y="202668"/>
          <a:ext cx="6336000" cy="57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160660486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8985839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64464414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79737197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64456472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44562641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26989146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62661999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405544156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44263148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92690341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53753028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17950825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79105812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878088091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01390088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4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5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6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7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8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9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10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11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12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13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14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15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16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075537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4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8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4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16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62516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266283" y="2450160"/>
            <a:ext cx="3168000" cy="288000"/>
          </a:xfrm>
          <a:prstGeom prst="rect">
            <a:avLst/>
          </a:prstGeom>
          <a:solidFill>
            <a:srgbClr val="15D3B2">
              <a:alpha val="10000"/>
            </a:srgbClr>
          </a:solidFill>
          <a:ln w="9525">
            <a:solidFill>
              <a:srgbClr val="15D3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1 - 8</a:t>
            </a:r>
            <a:endParaRPr lang="ko-KR" altLang="en-US" sz="11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266283" y="1960287"/>
            <a:ext cx="4752000" cy="288000"/>
            <a:chOff x="622168" y="1847745"/>
            <a:chExt cx="4752000" cy="288000"/>
          </a:xfrm>
        </p:grpSpPr>
        <p:sp>
          <p:nvSpPr>
            <p:cNvPr id="7" name="직사각형 6"/>
            <p:cNvSpPr/>
            <p:nvPr/>
          </p:nvSpPr>
          <p:spPr>
            <a:xfrm>
              <a:off x="622168" y="1847745"/>
              <a:ext cx="1584000" cy="288000"/>
            </a:xfrm>
            <a:prstGeom prst="rect">
              <a:avLst/>
            </a:prstGeom>
            <a:solidFill>
              <a:srgbClr val="15D3B2">
                <a:alpha val="10000"/>
              </a:srgbClr>
            </a:solidFill>
            <a:ln w="9525"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1 - 4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3790168" y="1847745"/>
              <a:ext cx="1584000" cy="288000"/>
            </a:xfrm>
            <a:prstGeom prst="rect">
              <a:avLst/>
            </a:prstGeom>
            <a:solidFill>
              <a:srgbClr val="15D3B2">
                <a:alpha val="10000"/>
              </a:srgbClr>
            </a:solidFill>
            <a:ln w="9525"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9 - 12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266283" y="1470414"/>
            <a:ext cx="5543998" cy="288000"/>
            <a:chOff x="622168" y="2332275"/>
            <a:chExt cx="5543998" cy="288000"/>
          </a:xfrm>
        </p:grpSpPr>
        <p:sp>
          <p:nvSpPr>
            <p:cNvPr id="10" name="직사각형 9"/>
            <p:cNvSpPr/>
            <p:nvPr/>
          </p:nvSpPr>
          <p:spPr>
            <a:xfrm>
              <a:off x="622168" y="2332275"/>
              <a:ext cx="792000" cy="288000"/>
            </a:xfrm>
            <a:prstGeom prst="rect">
              <a:avLst/>
            </a:prstGeom>
            <a:solidFill>
              <a:srgbClr val="15D3B2">
                <a:alpha val="10000"/>
              </a:srgbClr>
            </a:solidFill>
            <a:ln w="9525"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1 - 2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2206167" y="2332275"/>
              <a:ext cx="792000" cy="288000"/>
            </a:xfrm>
            <a:prstGeom prst="rect">
              <a:avLst/>
            </a:prstGeom>
            <a:solidFill>
              <a:srgbClr val="15D3B2">
                <a:alpha val="10000"/>
              </a:srgbClr>
            </a:solidFill>
            <a:ln w="9525"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5 - 6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3790168" y="2332275"/>
              <a:ext cx="792000" cy="288000"/>
            </a:xfrm>
            <a:prstGeom prst="rect">
              <a:avLst/>
            </a:prstGeom>
            <a:solidFill>
              <a:srgbClr val="15D3B2">
                <a:alpha val="10000"/>
              </a:srgbClr>
            </a:solidFill>
            <a:ln w="9525"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9 - 10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5374166" y="2332275"/>
              <a:ext cx="792000" cy="288000"/>
            </a:xfrm>
            <a:prstGeom prst="rect">
              <a:avLst/>
            </a:prstGeom>
            <a:solidFill>
              <a:srgbClr val="15D3B2">
                <a:alpha val="10000"/>
              </a:srgbClr>
            </a:solidFill>
            <a:ln w="9525"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13 - 14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266283" y="980541"/>
            <a:ext cx="5939994" cy="288000"/>
            <a:chOff x="622168" y="2816804"/>
            <a:chExt cx="5939994" cy="288000"/>
          </a:xfrm>
        </p:grpSpPr>
        <p:sp>
          <p:nvSpPr>
            <p:cNvPr id="15" name="직사각형 14"/>
            <p:cNvSpPr/>
            <p:nvPr/>
          </p:nvSpPr>
          <p:spPr>
            <a:xfrm>
              <a:off x="622168" y="2816804"/>
              <a:ext cx="396000" cy="288000"/>
            </a:xfrm>
            <a:prstGeom prst="rect">
              <a:avLst/>
            </a:prstGeom>
            <a:solidFill>
              <a:srgbClr val="15D3B2">
                <a:alpha val="10000"/>
              </a:srgbClr>
            </a:solidFill>
            <a:ln w="9525"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1414168" y="2816804"/>
              <a:ext cx="396000" cy="288000"/>
            </a:xfrm>
            <a:prstGeom prst="rect">
              <a:avLst/>
            </a:prstGeom>
            <a:solidFill>
              <a:srgbClr val="15D3B2">
                <a:alpha val="10000"/>
              </a:srgbClr>
            </a:solidFill>
            <a:ln w="9525"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3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2206167" y="2816804"/>
              <a:ext cx="396000" cy="288000"/>
            </a:xfrm>
            <a:prstGeom prst="rect">
              <a:avLst/>
            </a:prstGeom>
            <a:solidFill>
              <a:srgbClr val="15D3B2">
                <a:alpha val="10000"/>
              </a:srgbClr>
            </a:solidFill>
            <a:ln w="9525"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5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2998166" y="2816804"/>
              <a:ext cx="396000" cy="288000"/>
            </a:xfrm>
            <a:prstGeom prst="rect">
              <a:avLst/>
            </a:prstGeom>
            <a:solidFill>
              <a:srgbClr val="15D3B2">
                <a:alpha val="10000"/>
              </a:srgbClr>
            </a:solidFill>
            <a:ln w="9525"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7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3790165" y="2816804"/>
              <a:ext cx="396000" cy="288000"/>
            </a:xfrm>
            <a:prstGeom prst="rect">
              <a:avLst/>
            </a:prstGeom>
            <a:solidFill>
              <a:srgbClr val="15D3B2">
                <a:alpha val="10000"/>
              </a:srgbClr>
            </a:solidFill>
            <a:ln w="9525"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9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4582164" y="2816804"/>
              <a:ext cx="396000" cy="288000"/>
            </a:xfrm>
            <a:prstGeom prst="rect">
              <a:avLst/>
            </a:prstGeom>
            <a:solidFill>
              <a:srgbClr val="15D3B2">
                <a:alpha val="10000"/>
              </a:srgbClr>
            </a:solidFill>
            <a:ln w="9525"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11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5374163" y="2816804"/>
              <a:ext cx="396000" cy="288000"/>
            </a:xfrm>
            <a:prstGeom prst="rect">
              <a:avLst/>
            </a:prstGeom>
            <a:solidFill>
              <a:srgbClr val="15D3B2">
                <a:alpha val="10000"/>
              </a:srgbClr>
            </a:solidFill>
            <a:ln w="9525"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13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6166162" y="2816804"/>
              <a:ext cx="396000" cy="288000"/>
            </a:xfrm>
            <a:prstGeom prst="rect">
              <a:avLst/>
            </a:prstGeom>
            <a:solidFill>
              <a:srgbClr val="15D3B2">
                <a:alpha val="10000"/>
              </a:srgbClr>
            </a:solidFill>
            <a:ln w="9525"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15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  <p:cxnSp>
        <p:nvCxnSpPr>
          <p:cNvPr id="24" name="직선 화살표 연결선 23"/>
          <p:cNvCxnSpPr>
            <a:stCxn id="15" idx="0"/>
          </p:cNvCxnSpPr>
          <p:nvPr/>
        </p:nvCxnSpPr>
        <p:spPr>
          <a:xfrm flipV="1">
            <a:off x="464283" y="778668"/>
            <a:ext cx="0" cy="201873"/>
          </a:xfrm>
          <a:prstGeom prst="straightConnector1">
            <a:avLst/>
          </a:prstGeom>
          <a:ln w="9525">
            <a:solidFill>
              <a:srgbClr val="1D75E5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266283" y="2940032"/>
            <a:ext cx="6336921" cy="288000"/>
          </a:xfrm>
          <a:prstGeom prst="rect">
            <a:avLst/>
          </a:prstGeom>
          <a:solidFill>
            <a:srgbClr val="15D3B2">
              <a:alpha val="10000"/>
            </a:srgbClr>
          </a:solidFill>
          <a:ln w="9525">
            <a:solidFill>
              <a:srgbClr val="15D3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 – 16</a:t>
            </a:r>
            <a:endParaRPr lang="ko-KR" altLang="en-US" sz="11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cxnSp>
        <p:nvCxnSpPr>
          <p:cNvPr id="26" name="직선 화살표 연결선 25"/>
          <p:cNvCxnSpPr/>
          <p:nvPr/>
        </p:nvCxnSpPr>
        <p:spPr>
          <a:xfrm flipV="1">
            <a:off x="860209" y="778669"/>
            <a:ext cx="0" cy="691745"/>
          </a:xfrm>
          <a:prstGeom prst="straightConnector1">
            <a:avLst/>
          </a:prstGeom>
          <a:ln w="9525">
            <a:solidFill>
              <a:srgbClr val="1D75E5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 flipV="1">
            <a:off x="1652060" y="778670"/>
            <a:ext cx="0" cy="1181617"/>
          </a:xfrm>
          <a:prstGeom prst="straightConnector1">
            <a:avLst/>
          </a:prstGeom>
          <a:ln w="9525">
            <a:solidFill>
              <a:srgbClr val="1D75E5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stCxn id="16" idx="0"/>
          </p:cNvCxnSpPr>
          <p:nvPr/>
        </p:nvCxnSpPr>
        <p:spPr>
          <a:xfrm flipV="1">
            <a:off x="1256283" y="778671"/>
            <a:ext cx="0" cy="201870"/>
          </a:xfrm>
          <a:prstGeom prst="straightConnector1">
            <a:avLst/>
          </a:prstGeom>
          <a:ln w="9525">
            <a:solidFill>
              <a:srgbClr val="1D75E5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17" idx="0"/>
          </p:cNvCxnSpPr>
          <p:nvPr/>
        </p:nvCxnSpPr>
        <p:spPr>
          <a:xfrm flipH="1" flipV="1">
            <a:off x="2038427" y="778671"/>
            <a:ext cx="0" cy="201870"/>
          </a:xfrm>
          <a:prstGeom prst="straightConnector1">
            <a:avLst/>
          </a:prstGeom>
          <a:ln w="9525">
            <a:solidFill>
              <a:srgbClr val="1D75E5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 flipV="1">
            <a:off x="2434428" y="778671"/>
            <a:ext cx="1" cy="691742"/>
          </a:xfrm>
          <a:prstGeom prst="straightConnector1">
            <a:avLst/>
          </a:prstGeom>
          <a:ln w="9525">
            <a:solidFill>
              <a:srgbClr val="1D75E5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 flipV="1">
            <a:off x="4028646" y="778671"/>
            <a:ext cx="1" cy="691742"/>
          </a:xfrm>
          <a:prstGeom prst="straightConnector1">
            <a:avLst/>
          </a:prstGeom>
          <a:ln w="9525">
            <a:solidFill>
              <a:srgbClr val="1D75E5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 flipV="1">
            <a:off x="5602718" y="778671"/>
            <a:ext cx="1" cy="691742"/>
          </a:xfrm>
          <a:prstGeom prst="straightConnector1">
            <a:avLst/>
          </a:prstGeom>
          <a:ln w="9525">
            <a:solidFill>
              <a:srgbClr val="1D75E5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/>
          <p:nvPr/>
        </p:nvCxnSpPr>
        <p:spPr>
          <a:xfrm flipV="1">
            <a:off x="6423662" y="778671"/>
            <a:ext cx="0" cy="2161361"/>
          </a:xfrm>
          <a:prstGeom prst="straightConnector1">
            <a:avLst/>
          </a:prstGeom>
          <a:ln w="9525">
            <a:solidFill>
              <a:srgbClr val="1D75E5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>
            <a:stCxn id="18" idx="0"/>
          </p:cNvCxnSpPr>
          <p:nvPr/>
        </p:nvCxnSpPr>
        <p:spPr>
          <a:xfrm flipV="1">
            <a:off x="2840281" y="778671"/>
            <a:ext cx="0" cy="201870"/>
          </a:xfrm>
          <a:prstGeom prst="straightConnector1">
            <a:avLst/>
          </a:prstGeom>
          <a:ln w="9525">
            <a:solidFill>
              <a:srgbClr val="1D75E5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>
            <a:stCxn id="19" idx="0"/>
          </p:cNvCxnSpPr>
          <p:nvPr/>
        </p:nvCxnSpPr>
        <p:spPr>
          <a:xfrm flipV="1">
            <a:off x="3632280" y="778671"/>
            <a:ext cx="0" cy="201870"/>
          </a:xfrm>
          <a:prstGeom prst="straightConnector1">
            <a:avLst/>
          </a:prstGeom>
          <a:ln w="9525">
            <a:solidFill>
              <a:srgbClr val="1D75E5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>
            <a:stCxn id="20" idx="0"/>
          </p:cNvCxnSpPr>
          <p:nvPr/>
        </p:nvCxnSpPr>
        <p:spPr>
          <a:xfrm flipV="1">
            <a:off x="4424279" y="778671"/>
            <a:ext cx="0" cy="201870"/>
          </a:xfrm>
          <a:prstGeom prst="straightConnector1">
            <a:avLst/>
          </a:prstGeom>
          <a:ln w="9525">
            <a:solidFill>
              <a:srgbClr val="1D75E5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>
            <a:stCxn id="21" idx="0"/>
          </p:cNvCxnSpPr>
          <p:nvPr/>
        </p:nvCxnSpPr>
        <p:spPr>
          <a:xfrm flipV="1">
            <a:off x="5216278" y="778671"/>
            <a:ext cx="0" cy="201870"/>
          </a:xfrm>
          <a:prstGeom prst="straightConnector1">
            <a:avLst/>
          </a:prstGeom>
          <a:ln w="9525">
            <a:solidFill>
              <a:srgbClr val="1D75E5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>
            <a:stCxn id="22" idx="0"/>
          </p:cNvCxnSpPr>
          <p:nvPr/>
        </p:nvCxnSpPr>
        <p:spPr>
          <a:xfrm flipV="1">
            <a:off x="6008277" y="778671"/>
            <a:ext cx="0" cy="201870"/>
          </a:xfrm>
          <a:prstGeom prst="straightConnector1">
            <a:avLst/>
          </a:prstGeom>
          <a:ln w="9525">
            <a:solidFill>
              <a:srgbClr val="1D75E5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/>
          <p:nvPr/>
        </p:nvCxnSpPr>
        <p:spPr>
          <a:xfrm flipV="1">
            <a:off x="3236207" y="778671"/>
            <a:ext cx="0" cy="1671489"/>
          </a:xfrm>
          <a:prstGeom prst="straightConnector1">
            <a:avLst/>
          </a:prstGeom>
          <a:ln w="9525">
            <a:solidFill>
              <a:srgbClr val="1D75E5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/>
          <p:nvPr/>
        </p:nvCxnSpPr>
        <p:spPr>
          <a:xfrm flipV="1">
            <a:off x="4819912" y="778671"/>
            <a:ext cx="0" cy="1181615"/>
          </a:xfrm>
          <a:prstGeom prst="straightConnector1">
            <a:avLst/>
          </a:prstGeom>
          <a:ln w="9525">
            <a:solidFill>
              <a:srgbClr val="1D75E5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>
            <a:endCxn id="15" idx="2"/>
          </p:cNvCxnSpPr>
          <p:nvPr/>
        </p:nvCxnSpPr>
        <p:spPr>
          <a:xfrm flipV="1">
            <a:off x="464283" y="1268541"/>
            <a:ext cx="0" cy="201873"/>
          </a:xfrm>
          <a:prstGeom prst="straightConnector1">
            <a:avLst/>
          </a:prstGeom>
          <a:ln w="9525">
            <a:solidFill>
              <a:srgbClr val="1D75E5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>
            <a:endCxn id="16" idx="2"/>
          </p:cNvCxnSpPr>
          <p:nvPr/>
        </p:nvCxnSpPr>
        <p:spPr>
          <a:xfrm flipV="1">
            <a:off x="1256283" y="1268541"/>
            <a:ext cx="0" cy="691745"/>
          </a:xfrm>
          <a:prstGeom prst="straightConnector1">
            <a:avLst/>
          </a:prstGeom>
          <a:ln w="9525">
            <a:solidFill>
              <a:srgbClr val="1D75E5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>
            <a:endCxn id="10" idx="2"/>
          </p:cNvCxnSpPr>
          <p:nvPr/>
        </p:nvCxnSpPr>
        <p:spPr>
          <a:xfrm flipV="1">
            <a:off x="662283" y="1758414"/>
            <a:ext cx="0" cy="201872"/>
          </a:xfrm>
          <a:prstGeom prst="straightConnector1">
            <a:avLst/>
          </a:prstGeom>
          <a:ln w="9525">
            <a:solidFill>
              <a:srgbClr val="1D75E5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>
            <a:endCxn id="7" idx="2"/>
          </p:cNvCxnSpPr>
          <p:nvPr/>
        </p:nvCxnSpPr>
        <p:spPr>
          <a:xfrm flipV="1">
            <a:off x="1058283" y="2248287"/>
            <a:ext cx="0" cy="201873"/>
          </a:xfrm>
          <a:prstGeom prst="straightConnector1">
            <a:avLst/>
          </a:prstGeom>
          <a:ln w="9525">
            <a:solidFill>
              <a:srgbClr val="1D75E5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>
            <a:endCxn id="5" idx="2"/>
          </p:cNvCxnSpPr>
          <p:nvPr/>
        </p:nvCxnSpPr>
        <p:spPr>
          <a:xfrm flipV="1">
            <a:off x="1850283" y="2738160"/>
            <a:ext cx="0" cy="201872"/>
          </a:xfrm>
          <a:prstGeom prst="straightConnector1">
            <a:avLst/>
          </a:prstGeom>
          <a:ln w="9525">
            <a:solidFill>
              <a:srgbClr val="1D75E5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>
            <a:endCxn id="11" idx="2"/>
          </p:cNvCxnSpPr>
          <p:nvPr/>
        </p:nvCxnSpPr>
        <p:spPr>
          <a:xfrm flipV="1">
            <a:off x="2245690" y="1758414"/>
            <a:ext cx="592" cy="691745"/>
          </a:xfrm>
          <a:prstGeom prst="straightConnector1">
            <a:avLst/>
          </a:prstGeom>
          <a:ln w="9525">
            <a:solidFill>
              <a:srgbClr val="1D75E5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>
            <a:endCxn id="17" idx="2"/>
          </p:cNvCxnSpPr>
          <p:nvPr/>
        </p:nvCxnSpPr>
        <p:spPr>
          <a:xfrm flipV="1">
            <a:off x="2047549" y="1268541"/>
            <a:ext cx="733" cy="201870"/>
          </a:xfrm>
          <a:prstGeom prst="straightConnector1">
            <a:avLst/>
          </a:prstGeom>
          <a:ln w="9525">
            <a:solidFill>
              <a:srgbClr val="1D75E5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>
            <a:endCxn id="18" idx="2"/>
          </p:cNvCxnSpPr>
          <p:nvPr/>
        </p:nvCxnSpPr>
        <p:spPr>
          <a:xfrm flipH="1" flipV="1">
            <a:off x="2840281" y="1268541"/>
            <a:ext cx="0" cy="1181617"/>
          </a:xfrm>
          <a:prstGeom prst="straightConnector1">
            <a:avLst/>
          </a:prstGeom>
          <a:ln w="9525">
            <a:solidFill>
              <a:srgbClr val="1D75E5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/>
          <p:cNvCxnSpPr/>
          <p:nvPr/>
        </p:nvCxnSpPr>
        <p:spPr>
          <a:xfrm flipV="1">
            <a:off x="3632280" y="1268544"/>
            <a:ext cx="0" cy="201867"/>
          </a:xfrm>
          <a:prstGeom prst="straightConnector1">
            <a:avLst/>
          </a:prstGeom>
          <a:ln w="9525">
            <a:solidFill>
              <a:srgbClr val="1D75E5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/>
          <p:cNvCxnSpPr>
            <a:endCxn id="12" idx="2"/>
          </p:cNvCxnSpPr>
          <p:nvPr/>
        </p:nvCxnSpPr>
        <p:spPr>
          <a:xfrm flipV="1">
            <a:off x="3830283" y="1758414"/>
            <a:ext cx="0" cy="201872"/>
          </a:xfrm>
          <a:prstGeom prst="straightConnector1">
            <a:avLst/>
          </a:prstGeom>
          <a:ln w="9525">
            <a:solidFill>
              <a:srgbClr val="1D75E5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/>
          <p:cNvCxnSpPr>
            <a:endCxn id="8" idx="2"/>
          </p:cNvCxnSpPr>
          <p:nvPr/>
        </p:nvCxnSpPr>
        <p:spPr>
          <a:xfrm flipH="1" flipV="1">
            <a:off x="4226283" y="2248287"/>
            <a:ext cx="0" cy="691745"/>
          </a:xfrm>
          <a:prstGeom prst="straightConnector1">
            <a:avLst/>
          </a:prstGeom>
          <a:ln w="9525">
            <a:solidFill>
              <a:srgbClr val="1D75E5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/>
          <p:cNvCxnSpPr>
            <a:endCxn id="20" idx="2"/>
          </p:cNvCxnSpPr>
          <p:nvPr/>
        </p:nvCxnSpPr>
        <p:spPr>
          <a:xfrm flipV="1">
            <a:off x="4424279" y="1268541"/>
            <a:ext cx="0" cy="691745"/>
          </a:xfrm>
          <a:prstGeom prst="straightConnector1">
            <a:avLst/>
          </a:prstGeom>
          <a:ln w="9525">
            <a:solidFill>
              <a:srgbClr val="1D75E5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/>
          <p:cNvCxnSpPr>
            <a:endCxn id="21" idx="2"/>
          </p:cNvCxnSpPr>
          <p:nvPr/>
        </p:nvCxnSpPr>
        <p:spPr>
          <a:xfrm flipH="1" flipV="1">
            <a:off x="5216278" y="1268541"/>
            <a:ext cx="0" cy="201870"/>
          </a:xfrm>
          <a:prstGeom prst="straightConnector1">
            <a:avLst/>
          </a:prstGeom>
          <a:ln w="9525">
            <a:solidFill>
              <a:srgbClr val="1D75E5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91"/>
          <p:cNvCxnSpPr>
            <a:endCxn id="22" idx="2"/>
          </p:cNvCxnSpPr>
          <p:nvPr/>
        </p:nvCxnSpPr>
        <p:spPr>
          <a:xfrm flipH="1" flipV="1">
            <a:off x="6008277" y="1268541"/>
            <a:ext cx="0" cy="1671488"/>
          </a:xfrm>
          <a:prstGeom prst="straightConnector1">
            <a:avLst/>
          </a:prstGeom>
          <a:ln w="9525">
            <a:solidFill>
              <a:srgbClr val="1D75E5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/>
          <p:cNvCxnSpPr>
            <a:endCxn id="13" idx="2"/>
          </p:cNvCxnSpPr>
          <p:nvPr/>
        </p:nvCxnSpPr>
        <p:spPr>
          <a:xfrm flipH="1" flipV="1">
            <a:off x="5414281" y="1758414"/>
            <a:ext cx="0" cy="1181615"/>
          </a:xfrm>
          <a:prstGeom prst="straightConnector1">
            <a:avLst/>
          </a:prstGeom>
          <a:ln w="9525">
            <a:solidFill>
              <a:srgbClr val="1D75E5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직사각형 97"/>
          <p:cNvSpPr/>
          <p:nvPr/>
        </p:nvSpPr>
        <p:spPr>
          <a:xfrm>
            <a:off x="225240" y="4122515"/>
            <a:ext cx="11520000" cy="360000"/>
          </a:xfrm>
          <a:prstGeom prst="rect">
            <a:avLst/>
          </a:prstGeom>
          <a:solidFill>
            <a:schemeClr val="accent4">
              <a:alpha val="20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72000" bIns="0" rtlCol="0" anchor="ctr"/>
          <a:lstStyle/>
          <a:p>
            <a:pPr algn="r" latinLnBrk="0"/>
            <a:r>
              <a:rPr lang="en-US" altLang="ko-KR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16 (</a:t>
            </a:r>
            <a:r>
              <a:rPr lang="en-US" altLang="ko-KR" sz="1100" dirty="0" smtClean="0">
                <a:solidFill>
                  <a:srgbClr val="FF000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</a:t>
            </a:r>
            <a:r>
              <a:rPr lang="en-US" altLang="ko-KR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0000)</a:t>
            </a:r>
            <a:endParaRPr lang="ko-KR" altLang="en-US" sz="11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225241" y="4482515"/>
            <a:ext cx="5760000" cy="360000"/>
          </a:xfrm>
          <a:prstGeom prst="rect">
            <a:avLst/>
          </a:prstGeom>
          <a:solidFill>
            <a:srgbClr val="1D75E5">
              <a:alpha val="10000"/>
            </a:srgb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72000" bIns="0" rtlCol="0" anchor="ctr"/>
          <a:lstStyle/>
          <a:p>
            <a:pPr algn="r" latinLnBrk="0"/>
            <a:r>
              <a:rPr lang="en-US" altLang="ko-KR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8 (1000)</a:t>
            </a:r>
            <a:endParaRPr lang="ko-KR" altLang="en-US" sz="11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225241" y="4838102"/>
            <a:ext cx="2880000" cy="360000"/>
          </a:xfrm>
          <a:prstGeom prst="rect">
            <a:avLst/>
          </a:prstGeom>
          <a:solidFill>
            <a:srgbClr val="1D75E5">
              <a:alpha val="10000"/>
            </a:srgb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72000" bIns="0" rtlCol="0" anchor="ctr"/>
          <a:lstStyle/>
          <a:p>
            <a:pPr algn="r" latinLnBrk="0"/>
            <a:r>
              <a:rPr lang="en-US" altLang="ko-KR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4 (100)</a:t>
            </a:r>
            <a:endParaRPr lang="ko-KR" altLang="en-US" sz="11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225241" y="5198102"/>
            <a:ext cx="1440000" cy="360000"/>
          </a:xfrm>
          <a:prstGeom prst="rect">
            <a:avLst/>
          </a:prstGeom>
          <a:solidFill>
            <a:srgbClr val="1D75E5">
              <a:alpha val="10000"/>
            </a:srgb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72000" bIns="0" rtlCol="0" anchor="ctr"/>
          <a:lstStyle/>
          <a:p>
            <a:pPr algn="r" latinLnBrk="0"/>
            <a:r>
              <a:rPr lang="en-US" altLang="ko-KR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2 (10)</a:t>
            </a:r>
            <a:endParaRPr lang="ko-KR" altLang="en-US" sz="11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225240" y="5558102"/>
            <a:ext cx="720000" cy="360000"/>
          </a:xfrm>
          <a:prstGeom prst="rect">
            <a:avLst/>
          </a:prstGeom>
          <a:solidFill>
            <a:srgbClr val="1D75E5">
              <a:alpha val="10000"/>
            </a:srgb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72000" bIns="0" rtlCol="0" anchor="ctr"/>
          <a:lstStyle/>
          <a:p>
            <a:pPr algn="r" latinLnBrk="0"/>
            <a:r>
              <a:rPr lang="en-US" altLang="ko-KR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 (1)</a:t>
            </a:r>
            <a:endParaRPr lang="ko-KR" altLang="en-US" sz="11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1665241" y="5558102"/>
            <a:ext cx="720000" cy="360000"/>
          </a:xfrm>
          <a:prstGeom prst="rect">
            <a:avLst/>
          </a:prstGeom>
          <a:solidFill>
            <a:srgbClr val="1D75E5">
              <a:alpha val="10000"/>
            </a:srgb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72000" bIns="0" rtlCol="0" anchor="ctr"/>
          <a:lstStyle/>
          <a:p>
            <a:pPr algn="r" latinLnBrk="0"/>
            <a:r>
              <a:rPr lang="en-US" altLang="ko-KR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3 (11)</a:t>
            </a:r>
            <a:endParaRPr lang="ko-KR" altLang="en-US" sz="11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3105241" y="5198102"/>
            <a:ext cx="1440000" cy="360000"/>
          </a:xfrm>
          <a:prstGeom prst="rect">
            <a:avLst/>
          </a:prstGeom>
          <a:solidFill>
            <a:srgbClr val="1D75E5">
              <a:alpha val="10000"/>
            </a:srgb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72000" bIns="0" rtlCol="0" anchor="ctr"/>
          <a:lstStyle/>
          <a:p>
            <a:pPr algn="r" latinLnBrk="0"/>
            <a:r>
              <a:rPr lang="en-US" altLang="ko-KR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6 (110)</a:t>
            </a:r>
            <a:endParaRPr lang="ko-KR" altLang="en-US" sz="11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05" name="직사각형 104"/>
          <p:cNvSpPr/>
          <p:nvPr/>
        </p:nvSpPr>
        <p:spPr>
          <a:xfrm>
            <a:off x="3105241" y="5558102"/>
            <a:ext cx="720000" cy="360000"/>
          </a:xfrm>
          <a:prstGeom prst="rect">
            <a:avLst/>
          </a:prstGeom>
          <a:solidFill>
            <a:srgbClr val="1D75E5">
              <a:alpha val="10000"/>
            </a:srgb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72000" bIns="0" rtlCol="0" anchor="ctr"/>
          <a:lstStyle/>
          <a:p>
            <a:pPr algn="r" latinLnBrk="0"/>
            <a:r>
              <a:rPr lang="en-US" altLang="ko-KR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5 (101)</a:t>
            </a:r>
            <a:endParaRPr lang="ko-KR" altLang="en-US" sz="11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4545241" y="5558102"/>
            <a:ext cx="720000" cy="360000"/>
          </a:xfrm>
          <a:prstGeom prst="rect">
            <a:avLst/>
          </a:prstGeom>
          <a:solidFill>
            <a:srgbClr val="1D75E5">
              <a:alpha val="10000"/>
            </a:srgb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72000" bIns="0" rtlCol="0" anchor="ctr"/>
          <a:lstStyle/>
          <a:p>
            <a:pPr algn="r" latinLnBrk="0"/>
            <a:r>
              <a:rPr lang="en-US" altLang="ko-KR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7 (111)</a:t>
            </a:r>
            <a:endParaRPr lang="ko-KR" altLang="en-US" sz="11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5985247" y="4838102"/>
            <a:ext cx="2880000" cy="360000"/>
          </a:xfrm>
          <a:prstGeom prst="rect">
            <a:avLst/>
          </a:prstGeom>
          <a:solidFill>
            <a:schemeClr val="accent4">
              <a:alpha val="20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72000" bIns="0" rtlCol="0" anchor="ctr"/>
          <a:lstStyle/>
          <a:p>
            <a:pPr algn="r" latinLnBrk="0"/>
            <a:r>
              <a:rPr lang="en-US" altLang="ko-KR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12 (1</a:t>
            </a:r>
            <a:r>
              <a:rPr lang="en-US" altLang="ko-KR" sz="1100" dirty="0" smtClean="0">
                <a:solidFill>
                  <a:srgbClr val="FF000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</a:t>
            </a:r>
            <a:r>
              <a:rPr lang="en-US" altLang="ko-KR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00)</a:t>
            </a:r>
            <a:endParaRPr lang="ko-KR" altLang="en-US" sz="11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5985247" y="5198102"/>
            <a:ext cx="1440000" cy="360000"/>
          </a:xfrm>
          <a:prstGeom prst="rect">
            <a:avLst/>
          </a:prstGeom>
          <a:solidFill>
            <a:srgbClr val="1D75E5">
              <a:alpha val="10000"/>
            </a:srgb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72000" bIns="0" rtlCol="0" anchor="ctr"/>
          <a:lstStyle/>
          <a:p>
            <a:pPr algn="r" latinLnBrk="0"/>
            <a:r>
              <a:rPr lang="en-US" altLang="ko-KR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10 (1010)</a:t>
            </a:r>
            <a:endParaRPr lang="ko-KR" altLang="en-US" sz="11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09" name="직사각형 108"/>
          <p:cNvSpPr/>
          <p:nvPr/>
        </p:nvSpPr>
        <p:spPr>
          <a:xfrm>
            <a:off x="5985247" y="5558102"/>
            <a:ext cx="720000" cy="360000"/>
          </a:xfrm>
          <a:prstGeom prst="rect">
            <a:avLst/>
          </a:prstGeom>
          <a:solidFill>
            <a:srgbClr val="1D75E5">
              <a:alpha val="10000"/>
            </a:srgb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72000" bIns="0" rtlCol="0" anchor="ctr"/>
          <a:lstStyle/>
          <a:p>
            <a:pPr algn="r" latinLnBrk="0"/>
            <a:r>
              <a:rPr lang="en-US" altLang="ko-KR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9 (1001)</a:t>
            </a:r>
            <a:endParaRPr lang="ko-KR" altLang="en-US" sz="11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10" name="직사각형 109"/>
          <p:cNvSpPr/>
          <p:nvPr/>
        </p:nvSpPr>
        <p:spPr>
          <a:xfrm>
            <a:off x="7425247" y="5558102"/>
            <a:ext cx="720000" cy="360000"/>
          </a:xfrm>
          <a:prstGeom prst="rect">
            <a:avLst/>
          </a:prstGeom>
          <a:solidFill>
            <a:schemeClr val="accent4">
              <a:alpha val="20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72000" bIns="0" rtlCol="0" anchor="ctr"/>
          <a:lstStyle/>
          <a:p>
            <a:pPr algn="r" latinLnBrk="0"/>
            <a:r>
              <a:rPr lang="en-US" altLang="ko-KR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11 (101</a:t>
            </a:r>
            <a:r>
              <a:rPr lang="en-US" altLang="ko-KR" sz="1100" dirty="0" smtClean="0">
                <a:solidFill>
                  <a:srgbClr val="FF000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</a:t>
            </a:r>
            <a:r>
              <a:rPr lang="en-US" altLang="ko-KR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)</a:t>
            </a:r>
            <a:endParaRPr lang="ko-KR" altLang="en-US" sz="11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11" name="직사각형 110"/>
          <p:cNvSpPr/>
          <p:nvPr/>
        </p:nvSpPr>
        <p:spPr>
          <a:xfrm>
            <a:off x="8865247" y="5198102"/>
            <a:ext cx="1440000" cy="360000"/>
          </a:xfrm>
          <a:prstGeom prst="rect">
            <a:avLst/>
          </a:prstGeom>
          <a:solidFill>
            <a:srgbClr val="1D75E5">
              <a:alpha val="10000"/>
            </a:srgb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72000" bIns="0" rtlCol="0" anchor="ctr"/>
          <a:lstStyle/>
          <a:p>
            <a:pPr algn="r" latinLnBrk="0"/>
            <a:r>
              <a:rPr lang="en-US" altLang="ko-KR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14 (1110)</a:t>
            </a:r>
            <a:endParaRPr lang="ko-KR" altLang="en-US" sz="11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12" name="직사각형 111"/>
          <p:cNvSpPr/>
          <p:nvPr/>
        </p:nvSpPr>
        <p:spPr>
          <a:xfrm>
            <a:off x="8865247" y="5558102"/>
            <a:ext cx="720000" cy="360000"/>
          </a:xfrm>
          <a:prstGeom prst="rect">
            <a:avLst/>
          </a:prstGeom>
          <a:solidFill>
            <a:srgbClr val="1D75E5">
              <a:alpha val="10000"/>
            </a:srgb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72000" bIns="0" rtlCol="0" anchor="ctr"/>
          <a:lstStyle/>
          <a:p>
            <a:pPr algn="r" latinLnBrk="0"/>
            <a:r>
              <a:rPr lang="en-US" altLang="ko-KR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13 (1101)</a:t>
            </a:r>
            <a:endParaRPr lang="ko-KR" altLang="en-US" sz="11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13" name="직사각형 112"/>
          <p:cNvSpPr/>
          <p:nvPr/>
        </p:nvSpPr>
        <p:spPr>
          <a:xfrm>
            <a:off x="10305247" y="5558102"/>
            <a:ext cx="720000" cy="360000"/>
          </a:xfrm>
          <a:prstGeom prst="rect">
            <a:avLst/>
          </a:prstGeom>
          <a:solidFill>
            <a:srgbClr val="1D75E5">
              <a:alpha val="10000"/>
            </a:srgb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72000" bIns="0" rtlCol="0" anchor="ctr"/>
          <a:lstStyle/>
          <a:p>
            <a:pPr algn="r" latinLnBrk="0"/>
            <a:r>
              <a:rPr lang="en-US" altLang="ko-KR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15 (1111)</a:t>
            </a:r>
            <a:endParaRPr lang="ko-KR" altLang="en-US" sz="11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43249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그룹 98"/>
          <p:cNvGrpSpPr/>
          <p:nvPr/>
        </p:nvGrpSpPr>
        <p:grpSpPr>
          <a:xfrm>
            <a:off x="1529080" y="1517904"/>
            <a:ext cx="8513099" cy="4755854"/>
            <a:chOff x="1357673" y="1517904"/>
            <a:chExt cx="8513099" cy="4755854"/>
          </a:xfrm>
        </p:grpSpPr>
        <p:sp>
          <p:nvSpPr>
            <p:cNvPr id="46" name="타원 45"/>
            <p:cNvSpPr/>
            <p:nvPr/>
          </p:nvSpPr>
          <p:spPr>
            <a:xfrm>
              <a:off x="5596911" y="1517904"/>
              <a:ext cx="540000" cy="540000"/>
            </a:xfrm>
            <a:prstGeom prst="ellipse">
              <a:avLst/>
            </a:prstGeom>
            <a:solidFill>
              <a:srgbClr val="1CC9E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 – 9</a:t>
              </a:r>
              <a:br>
                <a:rPr lang="en-US" altLang="ko-KR" sz="1200" dirty="0" smtClean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rgbClr val="FF0000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57</a:t>
              </a:r>
              <a:endParaRPr lang="ko-KR" altLang="en-US" sz="1200" dirty="0">
                <a:solidFill>
                  <a:srgbClr val="FF000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7" name="타원 46"/>
            <p:cNvSpPr/>
            <p:nvPr/>
          </p:nvSpPr>
          <p:spPr>
            <a:xfrm>
              <a:off x="3477579" y="2675342"/>
              <a:ext cx="540000" cy="540000"/>
            </a:xfrm>
            <a:prstGeom prst="ellipse">
              <a:avLst/>
            </a:prstGeom>
            <a:solidFill>
              <a:srgbClr val="1CC9E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 – 4</a:t>
              </a:r>
              <a:br>
                <a:rPr lang="en-US" altLang="ko-KR" sz="1200" dirty="0" smtClean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rgbClr val="FF0000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23</a:t>
              </a:r>
              <a:endParaRPr lang="ko-KR" altLang="en-US" sz="1200" dirty="0">
                <a:solidFill>
                  <a:srgbClr val="FF000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8" name="타원 47"/>
            <p:cNvSpPr/>
            <p:nvPr/>
          </p:nvSpPr>
          <p:spPr>
            <a:xfrm>
              <a:off x="7716242" y="2675342"/>
              <a:ext cx="540000" cy="540000"/>
            </a:xfrm>
            <a:prstGeom prst="ellipse">
              <a:avLst/>
            </a:prstGeom>
            <a:solidFill>
              <a:srgbClr val="1CC9E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5</a:t>
              </a:r>
              <a:r>
                <a:rPr lang="en-US" altLang="ko-KR" sz="1200" dirty="0" smtClean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 – 9</a:t>
              </a:r>
              <a:br>
                <a:rPr lang="en-US" altLang="ko-KR" sz="1200" dirty="0" smtClean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rgbClr val="FF0000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34</a:t>
              </a:r>
              <a:endParaRPr lang="ko-KR" altLang="en-US" sz="1200" dirty="0">
                <a:solidFill>
                  <a:srgbClr val="FF000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9" name="타원 48"/>
            <p:cNvSpPr/>
            <p:nvPr/>
          </p:nvSpPr>
          <p:spPr>
            <a:xfrm>
              <a:off x="2479081" y="3891494"/>
              <a:ext cx="540000" cy="540000"/>
            </a:xfrm>
            <a:prstGeom prst="ellipse">
              <a:avLst/>
            </a:prstGeom>
            <a:solidFill>
              <a:srgbClr val="E6215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 – 2</a:t>
              </a:r>
              <a:br>
                <a:rPr lang="en-US" altLang="ko-KR" sz="1200" dirty="0" smtClean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chemeClr val="bg2">
                      <a:lumMod val="90000"/>
                    </a:schemeClr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11</a:t>
              </a:r>
              <a:endParaRPr lang="ko-KR" altLang="en-US" sz="1200" dirty="0">
                <a:solidFill>
                  <a:schemeClr val="bg2">
                    <a:lumMod val="90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50" name="타원 49"/>
            <p:cNvSpPr/>
            <p:nvPr/>
          </p:nvSpPr>
          <p:spPr>
            <a:xfrm>
              <a:off x="4476077" y="3892468"/>
              <a:ext cx="540000" cy="54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3 – 4</a:t>
              </a:r>
              <a:br>
                <a:rPr lang="en-US" altLang="ko-KR" sz="1200" dirty="0" smtClean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rgbClr val="FF0000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12</a:t>
              </a:r>
              <a:endParaRPr lang="ko-KR" altLang="en-US" sz="1200" dirty="0">
                <a:solidFill>
                  <a:srgbClr val="FF000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51" name="타원 50"/>
            <p:cNvSpPr/>
            <p:nvPr/>
          </p:nvSpPr>
          <p:spPr>
            <a:xfrm>
              <a:off x="1897673" y="4810214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 – 1</a:t>
              </a:r>
              <a:b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9</a:t>
              </a:r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52" name="타원 51"/>
            <p:cNvSpPr/>
            <p:nvPr/>
          </p:nvSpPr>
          <p:spPr>
            <a:xfrm>
              <a:off x="3034517" y="4810214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2</a:t>
              </a:r>
              <a: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 – 2</a:t>
              </a:r>
              <a:b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2</a:t>
              </a:r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53" name="타원 52"/>
            <p:cNvSpPr/>
            <p:nvPr/>
          </p:nvSpPr>
          <p:spPr>
            <a:xfrm>
              <a:off x="1357673" y="5733758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 – 0</a:t>
              </a:r>
              <a:b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3</a:t>
              </a:r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54" name="타원 53"/>
            <p:cNvSpPr/>
            <p:nvPr/>
          </p:nvSpPr>
          <p:spPr>
            <a:xfrm>
              <a:off x="2437673" y="5733758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 – 1</a:t>
              </a:r>
              <a:b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6</a:t>
              </a:r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55" name="타원 54"/>
            <p:cNvSpPr/>
            <p:nvPr/>
          </p:nvSpPr>
          <p:spPr>
            <a:xfrm>
              <a:off x="3975617" y="4811188"/>
              <a:ext cx="540000" cy="540000"/>
            </a:xfrm>
            <a:prstGeom prst="ellipse">
              <a:avLst/>
            </a:prstGeom>
            <a:solidFill>
              <a:srgbClr val="1D75E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3 – 3</a:t>
              </a:r>
              <a:br>
                <a:rPr lang="en-US" altLang="ko-KR" sz="1200" dirty="0" smtClean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rgbClr val="FF0000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5</a:t>
              </a:r>
              <a:endParaRPr lang="ko-KR" altLang="en-US" sz="1200" dirty="0">
                <a:solidFill>
                  <a:srgbClr val="FF000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56" name="타원 55"/>
            <p:cNvSpPr/>
            <p:nvPr/>
          </p:nvSpPr>
          <p:spPr>
            <a:xfrm>
              <a:off x="4976536" y="4811188"/>
              <a:ext cx="540000" cy="540000"/>
            </a:xfrm>
            <a:prstGeom prst="ellipse">
              <a:avLst/>
            </a:prstGeom>
            <a:solidFill>
              <a:srgbClr val="1D75E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4 – 4</a:t>
              </a:r>
              <a:br>
                <a:rPr lang="en-US" altLang="ko-KR" sz="1200" dirty="0" smtClean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rgbClr val="FF0000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3</a:t>
              </a:r>
              <a:endParaRPr lang="ko-KR" altLang="en-US" sz="1200" dirty="0">
                <a:solidFill>
                  <a:srgbClr val="FF000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57" name="타원 56"/>
            <p:cNvSpPr/>
            <p:nvPr/>
          </p:nvSpPr>
          <p:spPr>
            <a:xfrm>
              <a:off x="6638066" y="3891494"/>
              <a:ext cx="540000" cy="54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5 – 7</a:t>
              </a:r>
              <a:br>
                <a:rPr lang="en-US" altLang="ko-KR" sz="1200" dirty="0" smtClean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rgbClr val="FF0000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24</a:t>
              </a:r>
              <a:endParaRPr lang="ko-KR" altLang="en-US" sz="1200" dirty="0">
                <a:solidFill>
                  <a:srgbClr val="FF000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58" name="타원 57"/>
            <p:cNvSpPr/>
            <p:nvPr/>
          </p:nvSpPr>
          <p:spPr>
            <a:xfrm>
              <a:off x="6099183" y="4811188"/>
              <a:ext cx="540000" cy="540000"/>
            </a:xfrm>
            <a:prstGeom prst="ellipse">
              <a:avLst/>
            </a:prstGeom>
            <a:solidFill>
              <a:srgbClr val="1D75E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5 – 6</a:t>
              </a:r>
              <a:br>
                <a:rPr lang="en-US" altLang="ko-KR" sz="1200" dirty="0" smtClean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rgbClr val="FF0000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9</a:t>
              </a:r>
              <a:endParaRPr lang="ko-KR" altLang="en-US" sz="1200" dirty="0">
                <a:solidFill>
                  <a:srgbClr val="FF000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59" name="타원 58"/>
            <p:cNvSpPr/>
            <p:nvPr/>
          </p:nvSpPr>
          <p:spPr>
            <a:xfrm>
              <a:off x="7178066" y="4811188"/>
              <a:ext cx="540000" cy="540000"/>
            </a:xfrm>
            <a:prstGeom prst="ellipse">
              <a:avLst/>
            </a:prstGeom>
            <a:solidFill>
              <a:srgbClr val="1D75E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7 – 7</a:t>
              </a:r>
              <a:br>
                <a:rPr lang="en-US" altLang="ko-KR" sz="1200" dirty="0" smtClean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rgbClr val="FF0000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9</a:t>
              </a:r>
              <a:endParaRPr lang="ko-KR" altLang="en-US" sz="1200" dirty="0">
                <a:solidFill>
                  <a:srgbClr val="FF000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60" name="타원 59"/>
            <p:cNvSpPr/>
            <p:nvPr/>
          </p:nvSpPr>
          <p:spPr>
            <a:xfrm>
              <a:off x="5560299" y="5733758"/>
              <a:ext cx="540000" cy="540000"/>
            </a:xfrm>
            <a:prstGeom prst="ellipse">
              <a:avLst/>
            </a:prstGeom>
            <a:solidFill>
              <a:srgbClr val="1D75E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5 – 5</a:t>
              </a:r>
              <a:br>
                <a:rPr lang="en-US" altLang="ko-KR" sz="1200" dirty="0" smtClean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rgbClr val="FF0000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200" dirty="0">
                <a:solidFill>
                  <a:srgbClr val="FF000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61" name="타원 60"/>
            <p:cNvSpPr/>
            <p:nvPr/>
          </p:nvSpPr>
          <p:spPr>
            <a:xfrm>
              <a:off x="6638066" y="5733758"/>
              <a:ext cx="540000" cy="540000"/>
            </a:xfrm>
            <a:prstGeom prst="ellipse">
              <a:avLst/>
            </a:prstGeom>
            <a:solidFill>
              <a:srgbClr val="1D75E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6 – 6</a:t>
              </a:r>
              <a:br>
                <a:rPr lang="en-US" altLang="ko-KR" sz="1200" dirty="0" smtClean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rgbClr val="FF0000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8</a:t>
              </a:r>
              <a:endParaRPr lang="ko-KR" altLang="en-US" sz="1200" dirty="0">
                <a:solidFill>
                  <a:srgbClr val="FF000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cxnSp>
          <p:nvCxnSpPr>
            <p:cNvPr id="62" name="직선 연결선 61"/>
            <p:cNvCxnSpPr>
              <a:stCxn id="51" idx="3"/>
              <a:endCxn id="53" idx="0"/>
            </p:cNvCxnSpPr>
            <p:nvPr/>
          </p:nvCxnSpPr>
          <p:spPr>
            <a:xfrm flipH="1">
              <a:off x="1627673" y="5271133"/>
              <a:ext cx="349081" cy="4626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/>
            <p:cNvCxnSpPr>
              <a:stCxn id="51" idx="5"/>
              <a:endCxn id="54" idx="0"/>
            </p:cNvCxnSpPr>
            <p:nvPr/>
          </p:nvCxnSpPr>
          <p:spPr>
            <a:xfrm>
              <a:off x="2358592" y="5271133"/>
              <a:ext cx="349081" cy="4626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/>
            <p:cNvCxnSpPr>
              <a:stCxn id="49" idx="3"/>
              <a:endCxn id="51" idx="0"/>
            </p:cNvCxnSpPr>
            <p:nvPr/>
          </p:nvCxnSpPr>
          <p:spPr>
            <a:xfrm flipH="1">
              <a:off x="2167673" y="4352413"/>
              <a:ext cx="390489" cy="4578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/>
            <p:cNvCxnSpPr>
              <a:stCxn id="49" idx="5"/>
              <a:endCxn id="52" idx="0"/>
            </p:cNvCxnSpPr>
            <p:nvPr/>
          </p:nvCxnSpPr>
          <p:spPr>
            <a:xfrm>
              <a:off x="2940000" y="4352413"/>
              <a:ext cx="364517" cy="4578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/>
            <p:cNvCxnSpPr>
              <a:stCxn id="50" idx="3"/>
              <a:endCxn id="55" idx="0"/>
            </p:cNvCxnSpPr>
            <p:nvPr/>
          </p:nvCxnSpPr>
          <p:spPr>
            <a:xfrm flipH="1">
              <a:off x="4245617" y="4353387"/>
              <a:ext cx="309541" cy="4578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/>
            <p:cNvCxnSpPr>
              <a:stCxn id="50" idx="5"/>
              <a:endCxn id="56" idx="0"/>
            </p:cNvCxnSpPr>
            <p:nvPr/>
          </p:nvCxnSpPr>
          <p:spPr>
            <a:xfrm>
              <a:off x="4936996" y="4353387"/>
              <a:ext cx="309540" cy="4578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연결선 67"/>
            <p:cNvCxnSpPr>
              <a:stCxn id="47" idx="3"/>
              <a:endCxn id="49" idx="0"/>
            </p:cNvCxnSpPr>
            <p:nvPr/>
          </p:nvCxnSpPr>
          <p:spPr>
            <a:xfrm flipH="1">
              <a:off x="2749081" y="3136261"/>
              <a:ext cx="807579" cy="75523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 68"/>
            <p:cNvCxnSpPr>
              <a:stCxn id="47" idx="5"/>
              <a:endCxn id="50" idx="0"/>
            </p:cNvCxnSpPr>
            <p:nvPr/>
          </p:nvCxnSpPr>
          <p:spPr>
            <a:xfrm>
              <a:off x="3938498" y="3136261"/>
              <a:ext cx="807579" cy="75620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/>
            <p:cNvCxnSpPr>
              <a:stCxn id="57" idx="3"/>
              <a:endCxn id="58" idx="0"/>
            </p:cNvCxnSpPr>
            <p:nvPr/>
          </p:nvCxnSpPr>
          <p:spPr>
            <a:xfrm flipH="1">
              <a:off x="6369183" y="4352413"/>
              <a:ext cx="347964" cy="45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/>
            <p:cNvCxnSpPr>
              <a:stCxn id="57" idx="5"/>
              <a:endCxn id="59" idx="0"/>
            </p:cNvCxnSpPr>
            <p:nvPr/>
          </p:nvCxnSpPr>
          <p:spPr>
            <a:xfrm>
              <a:off x="7098985" y="4352413"/>
              <a:ext cx="349081" cy="45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타원 71"/>
            <p:cNvSpPr/>
            <p:nvPr/>
          </p:nvSpPr>
          <p:spPr>
            <a:xfrm>
              <a:off x="8794419" y="3891494"/>
              <a:ext cx="540000" cy="540000"/>
            </a:xfrm>
            <a:prstGeom prst="ellipse">
              <a:avLst/>
            </a:prstGeom>
            <a:solidFill>
              <a:srgbClr val="E6215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8 – 9</a:t>
              </a:r>
              <a:br>
                <a:rPr lang="en-US" altLang="ko-KR" sz="1200" dirty="0" smtClean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chemeClr val="bg2">
                      <a:lumMod val="90000"/>
                    </a:schemeClr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10</a:t>
              </a:r>
              <a:endParaRPr lang="ko-KR" altLang="en-US" sz="1200" dirty="0">
                <a:solidFill>
                  <a:schemeClr val="bg2">
                    <a:lumMod val="90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73" name="타원 72"/>
            <p:cNvSpPr/>
            <p:nvPr/>
          </p:nvSpPr>
          <p:spPr>
            <a:xfrm>
              <a:off x="8254419" y="4811188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8 – 8</a:t>
              </a:r>
              <a:b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7</a:t>
              </a:r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74" name="타원 73"/>
            <p:cNvSpPr/>
            <p:nvPr/>
          </p:nvSpPr>
          <p:spPr>
            <a:xfrm>
              <a:off x="9330772" y="4811188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9 – 9</a:t>
              </a:r>
              <a:b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3</a:t>
              </a:r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cxnSp>
          <p:nvCxnSpPr>
            <p:cNvPr id="75" name="직선 연결선 74"/>
            <p:cNvCxnSpPr>
              <a:stCxn id="72" idx="3"/>
              <a:endCxn id="73" idx="0"/>
            </p:cNvCxnSpPr>
            <p:nvPr/>
          </p:nvCxnSpPr>
          <p:spPr>
            <a:xfrm flipH="1">
              <a:off x="8524419" y="4352413"/>
              <a:ext cx="349081" cy="45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 75"/>
            <p:cNvCxnSpPr>
              <a:stCxn id="72" idx="5"/>
              <a:endCxn id="74" idx="0"/>
            </p:cNvCxnSpPr>
            <p:nvPr/>
          </p:nvCxnSpPr>
          <p:spPr>
            <a:xfrm>
              <a:off x="9255338" y="4352413"/>
              <a:ext cx="345434" cy="45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/>
            <p:cNvCxnSpPr>
              <a:stCxn id="58" idx="3"/>
              <a:endCxn id="60" idx="0"/>
            </p:cNvCxnSpPr>
            <p:nvPr/>
          </p:nvCxnSpPr>
          <p:spPr>
            <a:xfrm flipH="1">
              <a:off x="5830299" y="5272107"/>
              <a:ext cx="347965" cy="4616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/>
            <p:cNvCxnSpPr>
              <a:stCxn id="58" idx="5"/>
              <a:endCxn id="61" idx="0"/>
            </p:cNvCxnSpPr>
            <p:nvPr/>
          </p:nvCxnSpPr>
          <p:spPr>
            <a:xfrm>
              <a:off x="6560102" y="5272107"/>
              <a:ext cx="347964" cy="4616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연결선 78"/>
            <p:cNvCxnSpPr>
              <a:stCxn id="48" idx="3"/>
              <a:endCxn id="57" idx="0"/>
            </p:cNvCxnSpPr>
            <p:nvPr/>
          </p:nvCxnSpPr>
          <p:spPr>
            <a:xfrm flipH="1">
              <a:off x="6908066" y="3136261"/>
              <a:ext cx="887257" cy="75523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/>
            <p:cNvCxnSpPr>
              <a:stCxn id="48" idx="5"/>
              <a:endCxn id="72" idx="0"/>
            </p:cNvCxnSpPr>
            <p:nvPr/>
          </p:nvCxnSpPr>
          <p:spPr>
            <a:xfrm>
              <a:off x="8177161" y="3136261"/>
              <a:ext cx="887258" cy="75523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연결선 80"/>
            <p:cNvCxnSpPr>
              <a:stCxn id="46" idx="3"/>
              <a:endCxn id="47" idx="0"/>
            </p:cNvCxnSpPr>
            <p:nvPr/>
          </p:nvCxnSpPr>
          <p:spPr>
            <a:xfrm flipH="1">
              <a:off x="3747579" y="1978823"/>
              <a:ext cx="1928413" cy="69651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연결선 81"/>
            <p:cNvCxnSpPr>
              <a:stCxn id="46" idx="5"/>
              <a:endCxn id="48" idx="0"/>
            </p:cNvCxnSpPr>
            <p:nvPr/>
          </p:nvCxnSpPr>
          <p:spPr>
            <a:xfrm>
              <a:off x="6057830" y="1978823"/>
              <a:ext cx="1928412" cy="69651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93" name="표 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4192030"/>
              </p:ext>
            </p:extLst>
          </p:nvPr>
        </p:nvGraphicFramePr>
        <p:xfrm>
          <a:off x="1529080" y="344762"/>
          <a:ext cx="81279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909">
                  <a:extLst>
                    <a:ext uri="{9D8B030D-6E8A-4147-A177-3AD203B41FA5}">
                      <a16:colId xmlns:a16="http://schemas.microsoft.com/office/drawing/2014/main" val="2205945586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4198460756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286546119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1732670506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916915508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69795795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4171507033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197140660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838497742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36881106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15868514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i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4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5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6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7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8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9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7561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A[</a:t>
                      </a:r>
                      <a:r>
                        <a:rPr lang="en-US" altLang="ko-KR" sz="1600" dirty="0" err="1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i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]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600" b="1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6</a:t>
                      </a:r>
                      <a:endParaRPr lang="ko-KR" altLang="en-US" sz="1600" b="1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600" b="1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7 </a:t>
                      </a:r>
                      <a:r>
                        <a:rPr lang="en-US" altLang="ko-KR" sz="1600" b="1" dirty="0" smtClean="0">
                          <a:solidFill>
                            <a:srgbClr val="FF0000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(+2)</a:t>
                      </a:r>
                      <a:endParaRPr lang="ko-KR" altLang="en-US" sz="1600" b="1" dirty="0">
                        <a:solidFill>
                          <a:srgbClr val="FF0000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5 </a:t>
                      </a:r>
                      <a:r>
                        <a:rPr lang="en-US" altLang="ko-KR" sz="1600" b="1" dirty="0" smtClean="0">
                          <a:solidFill>
                            <a:srgbClr val="FF0000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(+2)</a:t>
                      </a:r>
                      <a:endParaRPr lang="ko-KR" altLang="en-US" sz="1600" b="1" dirty="0">
                        <a:solidFill>
                          <a:srgbClr val="FF0000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 </a:t>
                      </a:r>
                      <a:r>
                        <a:rPr lang="en-US" altLang="ko-KR" sz="1600" b="1" dirty="0" smtClean="0">
                          <a:solidFill>
                            <a:srgbClr val="FF0000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(+2)</a:t>
                      </a:r>
                      <a:endParaRPr lang="ko-KR" altLang="en-US" sz="1600" b="1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10 </a:t>
                      </a:r>
                      <a:r>
                        <a:rPr lang="en-US" altLang="ko-KR" sz="1600" b="1" dirty="0" smtClean="0">
                          <a:solidFill>
                            <a:srgbClr val="FF0000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(+2)</a:t>
                      </a:r>
                      <a:endParaRPr lang="ko-KR" altLang="en-US" sz="1600" b="1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11 </a:t>
                      </a:r>
                      <a:r>
                        <a:rPr lang="en-US" altLang="ko-KR" sz="1600" b="1" dirty="0" smtClean="0">
                          <a:solidFill>
                            <a:srgbClr val="FF0000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(+2)</a:t>
                      </a:r>
                      <a:endParaRPr lang="ko-KR" altLang="en-US" sz="1600" b="1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7</a:t>
                      </a:r>
                      <a:endParaRPr lang="ko-KR" altLang="en-US" sz="1600" b="1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600" b="1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5879189"/>
                  </a:ext>
                </a:extLst>
              </a:tr>
            </a:tbl>
          </a:graphicData>
        </a:graphic>
      </p:graphicFrame>
      <p:grpSp>
        <p:nvGrpSpPr>
          <p:cNvPr id="98" name="그룹 97"/>
          <p:cNvGrpSpPr/>
          <p:nvPr/>
        </p:nvGrpSpPr>
        <p:grpSpPr>
          <a:xfrm>
            <a:off x="171510" y="1564608"/>
            <a:ext cx="3564000" cy="1881167"/>
            <a:chOff x="171510" y="1564608"/>
            <a:chExt cx="3564000" cy="1881167"/>
          </a:xfrm>
        </p:grpSpPr>
        <p:grpSp>
          <p:nvGrpSpPr>
            <p:cNvPr id="89" name="그룹 88"/>
            <p:cNvGrpSpPr/>
            <p:nvPr/>
          </p:nvGrpSpPr>
          <p:grpSpPr>
            <a:xfrm>
              <a:off x="171510" y="1564608"/>
              <a:ext cx="2952000" cy="360000"/>
              <a:chOff x="407092" y="872085"/>
              <a:chExt cx="2952000" cy="360000"/>
            </a:xfrm>
          </p:grpSpPr>
          <p:sp>
            <p:nvSpPr>
              <p:cNvPr id="83" name="타원 82"/>
              <p:cNvSpPr/>
              <p:nvPr/>
            </p:nvSpPr>
            <p:spPr>
              <a:xfrm>
                <a:off x="407092" y="872085"/>
                <a:ext cx="360000" cy="360000"/>
              </a:xfrm>
              <a:prstGeom prst="ellipse">
                <a:avLst/>
              </a:prstGeom>
              <a:solidFill>
                <a:srgbClr val="1CC9E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1200" dirty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endParaRPr>
              </a:p>
            </p:txBody>
          </p:sp>
          <p:sp>
            <p:nvSpPr>
              <p:cNvPr id="86" name="직사각형 85"/>
              <p:cNvSpPr/>
              <p:nvPr/>
            </p:nvSpPr>
            <p:spPr>
              <a:xfrm>
                <a:off x="767092" y="872085"/>
                <a:ext cx="2592000" cy="36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dirty="0" smtClean="0">
                    <a:solidFill>
                      <a:schemeClr val="tx1"/>
                    </a:solidFill>
                    <a:latin typeface="삼성긴고딕OTF Light" panose="020B0600000101010101" pitchFamily="34" charset="-127"/>
                    <a:ea typeface="삼성긴고딕OTF Light" panose="020B0600000101010101" pitchFamily="34" charset="-127"/>
                  </a:rPr>
                  <a:t>값을 변경해야 하는 노드</a:t>
                </a:r>
                <a:r>
                  <a:rPr lang="en-US" altLang="ko-KR" sz="1400" dirty="0" smtClean="0">
                    <a:solidFill>
                      <a:schemeClr val="tx1"/>
                    </a:solidFill>
                    <a:latin typeface="삼성긴고딕OTF Light" panose="020B0600000101010101" pitchFamily="34" charset="-127"/>
                    <a:ea typeface="삼성긴고딕OTF Light" panose="020B0600000101010101" pitchFamily="34" charset="-127"/>
                  </a:rPr>
                  <a:t/>
                </a:r>
                <a:br>
                  <a:rPr lang="en-US" altLang="ko-KR" sz="1400" dirty="0" smtClean="0">
                    <a:solidFill>
                      <a:schemeClr val="tx1"/>
                    </a:solidFill>
                    <a:latin typeface="삼성긴고딕OTF Light" panose="020B0600000101010101" pitchFamily="34" charset="-127"/>
                    <a:ea typeface="삼성긴고딕OTF Light" panose="020B0600000101010101" pitchFamily="34" charset="-127"/>
                  </a:rPr>
                </a:br>
                <a:r>
                  <a:rPr lang="en-US" altLang="ko-KR" sz="1400" dirty="0" smtClean="0">
                    <a:solidFill>
                      <a:srgbClr val="1D75E5"/>
                    </a:solidFill>
                    <a:latin typeface="삼성긴고딕OTF Light" panose="020B0600000101010101" pitchFamily="34" charset="-127"/>
                    <a:ea typeface="삼성긴고딕OTF Light" panose="020B0600000101010101" pitchFamily="34" charset="-127"/>
                  </a:rPr>
                  <a:t>(</a:t>
                </a:r>
                <a:r>
                  <a:rPr lang="ko-KR" altLang="en-US" sz="1400" dirty="0" smtClean="0">
                    <a:solidFill>
                      <a:srgbClr val="1D75E5"/>
                    </a:solidFill>
                    <a:latin typeface="삼성긴고딕OTF Light" panose="020B0600000101010101" pitchFamily="34" charset="-127"/>
                    <a:ea typeface="삼성긴고딕OTF Light" panose="020B0600000101010101" pitchFamily="34" charset="-127"/>
                  </a:rPr>
                  <a:t>구간의 일부만 포함</a:t>
                </a:r>
                <a:r>
                  <a:rPr lang="en-US" altLang="ko-KR" sz="1400" dirty="0" smtClean="0">
                    <a:solidFill>
                      <a:srgbClr val="1D75E5"/>
                    </a:solidFill>
                    <a:latin typeface="삼성긴고딕OTF Light" panose="020B0600000101010101" pitchFamily="34" charset="-127"/>
                    <a:ea typeface="삼성긴고딕OTF Light" panose="020B0600000101010101" pitchFamily="34" charset="-127"/>
                  </a:rPr>
                  <a:t>)</a:t>
                </a:r>
                <a:endParaRPr lang="ko-KR" altLang="en-US" sz="1400" dirty="0">
                  <a:solidFill>
                    <a:srgbClr val="1D75E5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endParaRPr>
              </a:p>
            </p:txBody>
          </p:sp>
        </p:grpSp>
        <p:grpSp>
          <p:nvGrpSpPr>
            <p:cNvPr id="90" name="그룹 89"/>
            <p:cNvGrpSpPr/>
            <p:nvPr/>
          </p:nvGrpSpPr>
          <p:grpSpPr>
            <a:xfrm>
              <a:off x="171510" y="2066117"/>
              <a:ext cx="3564000" cy="360000"/>
              <a:chOff x="407092" y="1517904"/>
              <a:chExt cx="3564000" cy="360000"/>
            </a:xfrm>
          </p:grpSpPr>
          <p:sp>
            <p:nvSpPr>
              <p:cNvPr id="84" name="타원 83"/>
              <p:cNvSpPr/>
              <p:nvPr/>
            </p:nvSpPr>
            <p:spPr>
              <a:xfrm>
                <a:off x="407092" y="1517904"/>
                <a:ext cx="360000" cy="360000"/>
              </a:xfrm>
              <a:prstGeom prst="ellipse">
                <a:avLst/>
              </a:prstGeom>
              <a:solidFill>
                <a:srgbClr val="15D3B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1200" dirty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endParaRPr>
              </a:p>
            </p:txBody>
          </p:sp>
          <p:sp>
            <p:nvSpPr>
              <p:cNvPr id="87" name="직사각형 86"/>
              <p:cNvSpPr/>
              <p:nvPr/>
            </p:nvSpPr>
            <p:spPr>
              <a:xfrm>
                <a:off x="767092" y="1517904"/>
                <a:ext cx="3204000" cy="36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dirty="0" smtClean="0">
                    <a:solidFill>
                      <a:schemeClr val="tx1"/>
                    </a:solidFill>
                    <a:latin typeface="삼성긴고딕OTF Light" panose="020B0600000101010101" pitchFamily="34" charset="-127"/>
                    <a:ea typeface="삼성긴고딕OTF Light" panose="020B0600000101010101" pitchFamily="34" charset="-127"/>
                  </a:rPr>
                  <a:t>서브 트리의 모든 값을 변경해야 하는 노드</a:t>
                </a:r>
                <a:endParaRPr lang="ko-KR" altLang="en-US" sz="1400" dirty="0">
                  <a:solidFill>
                    <a:schemeClr val="tx1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endParaRPr>
              </a:p>
            </p:txBody>
          </p:sp>
        </p:grpSp>
        <p:grpSp>
          <p:nvGrpSpPr>
            <p:cNvPr id="91" name="그룹 90"/>
            <p:cNvGrpSpPr/>
            <p:nvPr/>
          </p:nvGrpSpPr>
          <p:grpSpPr>
            <a:xfrm>
              <a:off x="171510" y="2567626"/>
              <a:ext cx="2952000" cy="376641"/>
              <a:chOff x="407092" y="2147082"/>
              <a:chExt cx="2952000" cy="376641"/>
            </a:xfrm>
          </p:grpSpPr>
          <p:sp>
            <p:nvSpPr>
              <p:cNvPr id="85" name="타원 84"/>
              <p:cNvSpPr/>
              <p:nvPr/>
            </p:nvSpPr>
            <p:spPr>
              <a:xfrm>
                <a:off x="407092" y="2163723"/>
                <a:ext cx="360000" cy="360000"/>
              </a:xfrm>
              <a:prstGeom prst="ellipse">
                <a:avLst/>
              </a:prstGeom>
              <a:solidFill>
                <a:srgbClr val="1D75E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1200" dirty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endParaRPr>
              </a:p>
            </p:txBody>
          </p:sp>
          <p:sp>
            <p:nvSpPr>
              <p:cNvPr id="88" name="직사각형 87"/>
              <p:cNvSpPr/>
              <p:nvPr/>
            </p:nvSpPr>
            <p:spPr>
              <a:xfrm>
                <a:off x="767092" y="2147082"/>
                <a:ext cx="2592000" cy="36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dirty="0" smtClean="0">
                    <a:solidFill>
                      <a:schemeClr val="tx1"/>
                    </a:solidFill>
                    <a:latin typeface="삼성긴고딕OTF Light" panose="020B0600000101010101" pitchFamily="34" charset="-127"/>
                    <a:ea typeface="삼성긴고딕OTF Light" panose="020B0600000101010101" pitchFamily="34" charset="-127"/>
                  </a:rPr>
                  <a:t>값을 변경해야 하는 리프 노드</a:t>
                </a:r>
                <a:r>
                  <a:rPr lang="en-US" altLang="ko-KR" sz="1400" dirty="0" smtClean="0">
                    <a:solidFill>
                      <a:schemeClr val="tx1"/>
                    </a:solidFill>
                    <a:latin typeface="삼성긴고딕OTF Light" panose="020B0600000101010101" pitchFamily="34" charset="-127"/>
                    <a:ea typeface="삼성긴고딕OTF Light" panose="020B0600000101010101" pitchFamily="34" charset="-127"/>
                  </a:rPr>
                  <a:t/>
                </a:r>
                <a:br>
                  <a:rPr lang="en-US" altLang="ko-KR" sz="1400" dirty="0" smtClean="0">
                    <a:solidFill>
                      <a:schemeClr val="tx1"/>
                    </a:solidFill>
                    <a:latin typeface="삼성긴고딕OTF Light" panose="020B0600000101010101" pitchFamily="34" charset="-127"/>
                    <a:ea typeface="삼성긴고딕OTF Light" panose="020B0600000101010101" pitchFamily="34" charset="-127"/>
                  </a:rPr>
                </a:br>
                <a:r>
                  <a:rPr lang="en-US" altLang="ko-KR" sz="1400" dirty="0" smtClean="0">
                    <a:solidFill>
                      <a:srgbClr val="FF0000"/>
                    </a:solidFill>
                    <a:latin typeface="삼성긴고딕OTF Light" panose="020B0600000101010101" pitchFamily="34" charset="-127"/>
                    <a:ea typeface="삼성긴고딕OTF Light" panose="020B0600000101010101" pitchFamily="34" charset="-127"/>
                  </a:rPr>
                  <a:t>(</a:t>
                </a:r>
                <a:r>
                  <a:rPr lang="ko-KR" altLang="en-US" sz="1400" dirty="0" smtClean="0">
                    <a:solidFill>
                      <a:srgbClr val="FF0000"/>
                    </a:solidFill>
                    <a:latin typeface="삼성긴고딕OTF Light" panose="020B0600000101010101" pitchFamily="34" charset="-127"/>
                    <a:ea typeface="삼성긴고딕OTF Light" panose="020B0600000101010101" pitchFamily="34" charset="-127"/>
                  </a:rPr>
                  <a:t>나중에 변경해도 됨</a:t>
                </a:r>
                <a:r>
                  <a:rPr lang="en-US" altLang="ko-KR" sz="1400" dirty="0" smtClean="0">
                    <a:solidFill>
                      <a:srgbClr val="FF0000"/>
                    </a:solidFill>
                    <a:latin typeface="삼성긴고딕OTF Light" panose="020B0600000101010101" pitchFamily="34" charset="-127"/>
                    <a:ea typeface="삼성긴고딕OTF Light" panose="020B0600000101010101" pitchFamily="34" charset="-127"/>
                  </a:rPr>
                  <a:t>)</a:t>
                </a:r>
                <a:endParaRPr lang="ko-KR" altLang="en-US" sz="1400" dirty="0">
                  <a:solidFill>
                    <a:srgbClr val="FF0000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endParaRPr>
              </a:p>
            </p:txBody>
          </p:sp>
        </p:grpSp>
        <p:grpSp>
          <p:nvGrpSpPr>
            <p:cNvPr id="94" name="그룹 93"/>
            <p:cNvGrpSpPr/>
            <p:nvPr/>
          </p:nvGrpSpPr>
          <p:grpSpPr>
            <a:xfrm>
              <a:off x="171510" y="3085775"/>
              <a:ext cx="3024000" cy="360000"/>
              <a:chOff x="407092" y="1517904"/>
              <a:chExt cx="3024000" cy="360000"/>
            </a:xfrm>
          </p:grpSpPr>
          <p:sp>
            <p:nvSpPr>
              <p:cNvPr id="95" name="타원 94"/>
              <p:cNvSpPr/>
              <p:nvPr/>
            </p:nvSpPr>
            <p:spPr>
              <a:xfrm>
                <a:off x="407092" y="1517904"/>
                <a:ext cx="360000" cy="360000"/>
              </a:xfrm>
              <a:prstGeom prst="ellipse">
                <a:avLst/>
              </a:prstGeom>
              <a:solidFill>
                <a:srgbClr val="E6215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1200" dirty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endParaRPr>
              </a:p>
            </p:txBody>
          </p:sp>
          <p:sp>
            <p:nvSpPr>
              <p:cNvPr id="96" name="직사각형 95"/>
              <p:cNvSpPr/>
              <p:nvPr/>
            </p:nvSpPr>
            <p:spPr>
              <a:xfrm>
                <a:off x="767092" y="1517904"/>
                <a:ext cx="2664000" cy="36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dirty="0" smtClean="0">
                    <a:solidFill>
                      <a:schemeClr val="tx1"/>
                    </a:solidFill>
                    <a:latin typeface="삼성긴고딕OTF Light" panose="020B0600000101010101" pitchFamily="34" charset="-127"/>
                    <a:ea typeface="삼성긴고딕OTF Light" panose="020B0600000101010101" pitchFamily="34" charset="-127"/>
                  </a:rPr>
                  <a:t>저장된 값을 호출만 하면 되는 노드</a:t>
                </a:r>
                <a:endParaRPr lang="ko-KR" altLang="en-US" sz="1400" dirty="0">
                  <a:solidFill>
                    <a:schemeClr val="tx1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endParaRPr>
              </a:p>
            </p:txBody>
          </p:sp>
        </p:grpSp>
      </p:grpSp>
      <p:sp>
        <p:nvSpPr>
          <p:cNvPr id="106" name="직사각형 105"/>
          <p:cNvSpPr/>
          <p:nvPr/>
        </p:nvSpPr>
        <p:spPr>
          <a:xfrm>
            <a:off x="4058318" y="4719052"/>
            <a:ext cx="3960000" cy="720000"/>
          </a:xfrm>
          <a:prstGeom prst="rect">
            <a:avLst/>
          </a:prstGeom>
          <a:solidFill>
            <a:srgbClr val="92D05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TextBox 106"/>
          <p:cNvSpPr txBox="1"/>
          <p:nvPr/>
        </p:nvSpPr>
        <p:spPr>
          <a:xfrm>
            <a:off x="5847399" y="4396647"/>
            <a:ext cx="32828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00B05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2</a:t>
            </a:r>
            <a:endParaRPr lang="ko-KR" altLang="en-US" dirty="0">
              <a:solidFill>
                <a:srgbClr val="00B050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650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0859159"/>
              </p:ext>
            </p:extLst>
          </p:nvPr>
        </p:nvGraphicFramePr>
        <p:xfrm>
          <a:off x="276352" y="143594"/>
          <a:ext cx="5400000" cy="57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20864839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0594558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9846075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8654611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73267050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91691550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6979579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7150703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19714066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83849774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정점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F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G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H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I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756114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거리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92D050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INF</a:t>
                      </a:r>
                      <a:endParaRPr lang="ko-KR" altLang="en-US" sz="1400" b="1" dirty="0">
                        <a:solidFill>
                          <a:srgbClr val="92D050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INF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92D050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INF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92D050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INF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92D050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INF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92D050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INF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92D050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INF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92D050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INF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92D050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5879189"/>
                  </a:ext>
                </a:extLst>
              </a:tr>
            </a:tbl>
          </a:graphicData>
        </a:graphic>
      </p:graphicFrame>
      <p:grpSp>
        <p:nvGrpSpPr>
          <p:cNvPr id="193" name="그룹 192"/>
          <p:cNvGrpSpPr/>
          <p:nvPr/>
        </p:nvGrpSpPr>
        <p:grpSpPr>
          <a:xfrm>
            <a:off x="276352" y="730660"/>
            <a:ext cx="3510950" cy="2700625"/>
            <a:chOff x="823009" y="767236"/>
            <a:chExt cx="3510950" cy="2700625"/>
          </a:xfrm>
        </p:grpSpPr>
        <p:sp>
          <p:nvSpPr>
            <p:cNvPr id="5" name="타원 4"/>
            <p:cNvSpPr/>
            <p:nvPr/>
          </p:nvSpPr>
          <p:spPr>
            <a:xfrm>
              <a:off x="2344036" y="2993776"/>
              <a:ext cx="360000" cy="360000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A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6" name="타원 5"/>
            <p:cNvSpPr/>
            <p:nvPr/>
          </p:nvSpPr>
          <p:spPr>
            <a:xfrm>
              <a:off x="1866856" y="2088053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B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7" name="타원 6"/>
            <p:cNvSpPr/>
            <p:nvPr/>
          </p:nvSpPr>
          <p:spPr>
            <a:xfrm>
              <a:off x="3944117" y="2852805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D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9" name="직선 연결선 8"/>
            <p:cNvCxnSpPr>
              <a:stCxn id="5" idx="6"/>
              <a:endCxn id="7" idx="3"/>
            </p:cNvCxnSpPr>
            <p:nvPr/>
          </p:nvCxnSpPr>
          <p:spPr>
            <a:xfrm flipV="1">
              <a:off x="2704036" y="3160084"/>
              <a:ext cx="1292802" cy="13692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>
              <a:stCxn id="5" idx="0"/>
              <a:endCxn id="6" idx="5"/>
            </p:cNvCxnSpPr>
            <p:nvPr/>
          </p:nvCxnSpPr>
          <p:spPr>
            <a:xfrm flipH="1" flipV="1">
              <a:off x="2174135" y="2395332"/>
              <a:ext cx="349901" cy="59844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타원 23"/>
            <p:cNvSpPr/>
            <p:nvPr/>
          </p:nvSpPr>
          <p:spPr>
            <a:xfrm>
              <a:off x="976862" y="1517314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I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25" name="직선 연결선 24"/>
            <p:cNvCxnSpPr>
              <a:stCxn id="32" idx="0"/>
              <a:endCxn id="24" idx="4"/>
            </p:cNvCxnSpPr>
            <p:nvPr/>
          </p:nvCxnSpPr>
          <p:spPr>
            <a:xfrm flipV="1">
              <a:off x="1156862" y="1877314"/>
              <a:ext cx="0" cy="401405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타원 31"/>
            <p:cNvSpPr/>
            <p:nvPr/>
          </p:nvSpPr>
          <p:spPr>
            <a:xfrm>
              <a:off x="976862" y="2278719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G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33" name="직선 연결선 32"/>
            <p:cNvCxnSpPr>
              <a:stCxn id="32" idx="5"/>
              <a:endCxn id="5" idx="2"/>
            </p:cNvCxnSpPr>
            <p:nvPr/>
          </p:nvCxnSpPr>
          <p:spPr>
            <a:xfrm>
              <a:off x="1284141" y="2585998"/>
              <a:ext cx="1059895" cy="587778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타원 45"/>
            <p:cNvSpPr/>
            <p:nvPr/>
          </p:nvSpPr>
          <p:spPr>
            <a:xfrm>
              <a:off x="2164036" y="1517314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H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47" name="직선 연결선 46"/>
            <p:cNvCxnSpPr>
              <a:stCxn id="24" idx="6"/>
              <a:endCxn id="46" idx="2"/>
            </p:cNvCxnSpPr>
            <p:nvPr/>
          </p:nvCxnSpPr>
          <p:spPr>
            <a:xfrm>
              <a:off x="1336862" y="1697314"/>
              <a:ext cx="827174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타원 56"/>
            <p:cNvSpPr/>
            <p:nvPr/>
          </p:nvSpPr>
          <p:spPr>
            <a:xfrm>
              <a:off x="3055324" y="1997861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F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65" name="타원 64"/>
            <p:cNvSpPr/>
            <p:nvPr/>
          </p:nvSpPr>
          <p:spPr>
            <a:xfrm>
              <a:off x="1866856" y="881002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C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66" name="타원 65"/>
            <p:cNvSpPr/>
            <p:nvPr/>
          </p:nvSpPr>
          <p:spPr>
            <a:xfrm>
              <a:off x="3586612" y="881002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E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69" name="직선 연결선 68"/>
            <p:cNvCxnSpPr>
              <a:stCxn id="24" idx="7"/>
              <a:endCxn id="65" idx="3"/>
            </p:cNvCxnSpPr>
            <p:nvPr/>
          </p:nvCxnSpPr>
          <p:spPr>
            <a:xfrm flipV="1">
              <a:off x="1284141" y="1188281"/>
              <a:ext cx="635436" cy="38175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 71"/>
            <p:cNvCxnSpPr>
              <a:stCxn id="65" idx="6"/>
              <a:endCxn id="66" idx="2"/>
            </p:cNvCxnSpPr>
            <p:nvPr/>
          </p:nvCxnSpPr>
          <p:spPr>
            <a:xfrm>
              <a:off x="2226856" y="1061002"/>
              <a:ext cx="1359756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 75"/>
            <p:cNvCxnSpPr>
              <a:stCxn id="46" idx="7"/>
              <a:endCxn id="66" idx="3"/>
            </p:cNvCxnSpPr>
            <p:nvPr/>
          </p:nvCxnSpPr>
          <p:spPr>
            <a:xfrm flipV="1">
              <a:off x="2471315" y="1188281"/>
              <a:ext cx="1168018" cy="38175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연결선 90"/>
            <p:cNvCxnSpPr>
              <a:stCxn id="46" idx="6"/>
              <a:endCxn id="57" idx="1"/>
            </p:cNvCxnSpPr>
            <p:nvPr/>
          </p:nvCxnSpPr>
          <p:spPr>
            <a:xfrm>
              <a:off x="2524036" y="1697314"/>
              <a:ext cx="584009" cy="353268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/>
            <p:cNvCxnSpPr>
              <a:stCxn id="7" idx="1"/>
              <a:endCxn id="57" idx="5"/>
            </p:cNvCxnSpPr>
            <p:nvPr/>
          </p:nvCxnSpPr>
          <p:spPr>
            <a:xfrm flipH="1" flipV="1">
              <a:off x="3362603" y="2305140"/>
              <a:ext cx="634235" cy="600386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/>
            <p:cNvCxnSpPr>
              <a:stCxn id="7" idx="0"/>
              <a:endCxn id="66" idx="5"/>
            </p:cNvCxnSpPr>
            <p:nvPr/>
          </p:nvCxnSpPr>
          <p:spPr>
            <a:xfrm flipH="1" flipV="1">
              <a:off x="3893891" y="1188281"/>
              <a:ext cx="230226" cy="166452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직선 연결선 124"/>
            <p:cNvCxnSpPr>
              <a:stCxn id="6" idx="0"/>
              <a:endCxn id="65" idx="4"/>
            </p:cNvCxnSpPr>
            <p:nvPr/>
          </p:nvCxnSpPr>
          <p:spPr>
            <a:xfrm flipV="1">
              <a:off x="2046856" y="1241002"/>
              <a:ext cx="0" cy="847051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직선 연결선 129"/>
            <p:cNvCxnSpPr>
              <a:stCxn id="7" idx="2"/>
              <a:endCxn id="6" idx="6"/>
            </p:cNvCxnSpPr>
            <p:nvPr/>
          </p:nvCxnSpPr>
          <p:spPr>
            <a:xfrm flipH="1" flipV="1">
              <a:off x="2226856" y="2268053"/>
              <a:ext cx="1717261" cy="764752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6" name="TextBox 175"/>
            <p:cNvSpPr txBox="1"/>
            <p:nvPr/>
          </p:nvSpPr>
          <p:spPr>
            <a:xfrm>
              <a:off x="1466803" y="2852805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77" name="TextBox 176"/>
            <p:cNvSpPr txBox="1"/>
            <p:nvPr/>
          </p:nvSpPr>
          <p:spPr>
            <a:xfrm>
              <a:off x="3251179" y="316008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78" name="TextBox 177"/>
            <p:cNvSpPr txBox="1"/>
            <p:nvPr/>
          </p:nvSpPr>
          <p:spPr>
            <a:xfrm>
              <a:off x="2027195" y="260303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79" name="TextBox 178"/>
            <p:cNvSpPr txBox="1"/>
            <p:nvPr/>
          </p:nvSpPr>
          <p:spPr>
            <a:xfrm>
              <a:off x="3108045" y="2465763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cxnSp>
          <p:nvCxnSpPr>
            <p:cNvPr id="180" name="직선 연결선 179"/>
            <p:cNvCxnSpPr>
              <a:stCxn id="57" idx="3"/>
              <a:endCxn id="5" idx="7"/>
            </p:cNvCxnSpPr>
            <p:nvPr/>
          </p:nvCxnSpPr>
          <p:spPr>
            <a:xfrm flipH="1">
              <a:off x="2651315" y="2305140"/>
              <a:ext cx="456730" cy="741357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3" name="TextBox 182"/>
            <p:cNvSpPr txBox="1"/>
            <p:nvPr/>
          </p:nvSpPr>
          <p:spPr>
            <a:xfrm>
              <a:off x="2732219" y="269455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2585542" y="1873948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4005670" y="1866513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86" name="TextBox 185"/>
            <p:cNvSpPr txBox="1"/>
            <p:nvPr/>
          </p:nvSpPr>
          <p:spPr>
            <a:xfrm>
              <a:off x="3565602" y="23211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87" name="TextBox 186"/>
            <p:cNvSpPr txBox="1"/>
            <p:nvPr/>
          </p:nvSpPr>
          <p:spPr>
            <a:xfrm>
              <a:off x="3053305" y="13258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88" name="TextBox 187"/>
            <p:cNvSpPr txBox="1"/>
            <p:nvPr/>
          </p:nvSpPr>
          <p:spPr>
            <a:xfrm>
              <a:off x="2694646" y="767236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89" name="TextBox 188"/>
            <p:cNvSpPr txBox="1"/>
            <p:nvPr/>
          </p:nvSpPr>
          <p:spPr>
            <a:xfrm>
              <a:off x="1552615" y="169360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90" name="TextBox 189"/>
            <p:cNvSpPr txBox="1"/>
            <p:nvPr/>
          </p:nvSpPr>
          <p:spPr>
            <a:xfrm>
              <a:off x="1352831" y="109908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91" name="TextBox 190"/>
            <p:cNvSpPr txBox="1"/>
            <p:nvPr/>
          </p:nvSpPr>
          <p:spPr>
            <a:xfrm>
              <a:off x="823009" y="1923112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92" name="TextBox 191"/>
            <p:cNvSpPr txBox="1"/>
            <p:nvPr/>
          </p:nvSpPr>
          <p:spPr>
            <a:xfrm>
              <a:off x="1794419" y="13209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  <p:graphicFrame>
        <p:nvGraphicFramePr>
          <p:cNvPr id="194" name="표 19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4395890"/>
              </p:ext>
            </p:extLst>
          </p:nvPr>
        </p:nvGraphicFramePr>
        <p:xfrm>
          <a:off x="6704584" y="143594"/>
          <a:ext cx="5400000" cy="57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20864839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0594558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9846075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8654611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73267050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91691550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6979579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7150703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19714066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83849774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정점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F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G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H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I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756114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거리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E62154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b="1" dirty="0">
                        <a:solidFill>
                          <a:srgbClr val="E62154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INF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92D050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INF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92D050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0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5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0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5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INF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92D050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INF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92D050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5879189"/>
                  </a:ext>
                </a:extLst>
              </a:tr>
            </a:tbl>
          </a:graphicData>
        </a:graphic>
      </p:graphicFrame>
      <p:grpSp>
        <p:nvGrpSpPr>
          <p:cNvPr id="195" name="그룹 194"/>
          <p:cNvGrpSpPr/>
          <p:nvPr/>
        </p:nvGrpSpPr>
        <p:grpSpPr>
          <a:xfrm>
            <a:off x="6704584" y="730660"/>
            <a:ext cx="3510950" cy="2700625"/>
            <a:chOff x="823009" y="767236"/>
            <a:chExt cx="3510950" cy="2700625"/>
          </a:xfrm>
        </p:grpSpPr>
        <p:sp>
          <p:nvSpPr>
            <p:cNvPr id="196" name="타원 195"/>
            <p:cNvSpPr/>
            <p:nvPr/>
          </p:nvSpPr>
          <p:spPr>
            <a:xfrm>
              <a:off x="2344036" y="2993776"/>
              <a:ext cx="360000" cy="360000"/>
            </a:xfrm>
            <a:prstGeom prst="ellipse">
              <a:avLst/>
            </a:prstGeom>
            <a:solidFill>
              <a:srgbClr val="E62154"/>
            </a:solidFill>
            <a:ln>
              <a:solidFill>
                <a:srgbClr val="E621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A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197" name="타원 196"/>
            <p:cNvSpPr/>
            <p:nvPr/>
          </p:nvSpPr>
          <p:spPr>
            <a:xfrm>
              <a:off x="1866856" y="2088053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B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198" name="타원 197"/>
            <p:cNvSpPr/>
            <p:nvPr/>
          </p:nvSpPr>
          <p:spPr>
            <a:xfrm>
              <a:off x="3944117" y="2852805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D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199" name="직선 연결선 198"/>
            <p:cNvCxnSpPr>
              <a:stCxn id="196" idx="6"/>
              <a:endCxn id="198" idx="3"/>
            </p:cNvCxnSpPr>
            <p:nvPr/>
          </p:nvCxnSpPr>
          <p:spPr>
            <a:xfrm flipV="1">
              <a:off x="2704036" y="3160084"/>
              <a:ext cx="1292802" cy="13692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직선 연결선 199"/>
            <p:cNvCxnSpPr>
              <a:stCxn id="196" idx="0"/>
              <a:endCxn id="197" idx="5"/>
            </p:cNvCxnSpPr>
            <p:nvPr/>
          </p:nvCxnSpPr>
          <p:spPr>
            <a:xfrm flipH="1" flipV="1">
              <a:off x="2174135" y="2395332"/>
              <a:ext cx="349901" cy="598444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1" name="타원 200"/>
            <p:cNvSpPr/>
            <p:nvPr/>
          </p:nvSpPr>
          <p:spPr>
            <a:xfrm>
              <a:off x="976862" y="1517314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I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202" name="직선 연결선 201"/>
            <p:cNvCxnSpPr>
              <a:stCxn id="203" idx="0"/>
              <a:endCxn id="201" idx="4"/>
            </p:cNvCxnSpPr>
            <p:nvPr/>
          </p:nvCxnSpPr>
          <p:spPr>
            <a:xfrm flipV="1">
              <a:off x="1156862" y="1877314"/>
              <a:ext cx="0" cy="401405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3" name="타원 202"/>
            <p:cNvSpPr/>
            <p:nvPr/>
          </p:nvSpPr>
          <p:spPr>
            <a:xfrm>
              <a:off x="976862" y="2278719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G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204" name="직선 연결선 203"/>
            <p:cNvCxnSpPr>
              <a:stCxn id="203" idx="5"/>
              <a:endCxn id="196" idx="2"/>
            </p:cNvCxnSpPr>
            <p:nvPr/>
          </p:nvCxnSpPr>
          <p:spPr>
            <a:xfrm>
              <a:off x="1284141" y="2585998"/>
              <a:ext cx="1059895" cy="587778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" name="타원 204"/>
            <p:cNvSpPr/>
            <p:nvPr/>
          </p:nvSpPr>
          <p:spPr>
            <a:xfrm>
              <a:off x="2164036" y="1517314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H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206" name="직선 연결선 205"/>
            <p:cNvCxnSpPr>
              <a:stCxn id="201" idx="6"/>
              <a:endCxn id="205" idx="2"/>
            </p:cNvCxnSpPr>
            <p:nvPr/>
          </p:nvCxnSpPr>
          <p:spPr>
            <a:xfrm>
              <a:off x="1336862" y="1697314"/>
              <a:ext cx="827174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7" name="타원 206"/>
            <p:cNvSpPr/>
            <p:nvPr/>
          </p:nvSpPr>
          <p:spPr>
            <a:xfrm>
              <a:off x="3055324" y="1997861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F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208" name="타원 207"/>
            <p:cNvSpPr/>
            <p:nvPr/>
          </p:nvSpPr>
          <p:spPr>
            <a:xfrm>
              <a:off x="1866856" y="881002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C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209" name="타원 208"/>
            <p:cNvSpPr/>
            <p:nvPr/>
          </p:nvSpPr>
          <p:spPr>
            <a:xfrm>
              <a:off x="3586612" y="881002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E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210" name="직선 연결선 209"/>
            <p:cNvCxnSpPr>
              <a:stCxn id="201" idx="7"/>
              <a:endCxn id="208" idx="3"/>
            </p:cNvCxnSpPr>
            <p:nvPr/>
          </p:nvCxnSpPr>
          <p:spPr>
            <a:xfrm flipV="1">
              <a:off x="1284141" y="1188281"/>
              <a:ext cx="635436" cy="38175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직선 연결선 210"/>
            <p:cNvCxnSpPr>
              <a:stCxn id="208" idx="6"/>
              <a:endCxn id="209" idx="2"/>
            </p:cNvCxnSpPr>
            <p:nvPr/>
          </p:nvCxnSpPr>
          <p:spPr>
            <a:xfrm>
              <a:off x="2226856" y="1061002"/>
              <a:ext cx="1359756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직선 연결선 211"/>
            <p:cNvCxnSpPr>
              <a:stCxn id="205" idx="7"/>
              <a:endCxn id="209" idx="3"/>
            </p:cNvCxnSpPr>
            <p:nvPr/>
          </p:nvCxnSpPr>
          <p:spPr>
            <a:xfrm flipV="1">
              <a:off x="2471315" y="1188281"/>
              <a:ext cx="1168018" cy="38175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직선 연결선 212"/>
            <p:cNvCxnSpPr>
              <a:stCxn id="205" idx="6"/>
              <a:endCxn id="207" idx="1"/>
            </p:cNvCxnSpPr>
            <p:nvPr/>
          </p:nvCxnSpPr>
          <p:spPr>
            <a:xfrm>
              <a:off x="2524036" y="1697314"/>
              <a:ext cx="584009" cy="353268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직선 연결선 213"/>
            <p:cNvCxnSpPr>
              <a:stCxn id="198" idx="1"/>
              <a:endCxn id="207" idx="5"/>
            </p:cNvCxnSpPr>
            <p:nvPr/>
          </p:nvCxnSpPr>
          <p:spPr>
            <a:xfrm flipH="1" flipV="1">
              <a:off x="3362603" y="2305140"/>
              <a:ext cx="634235" cy="600386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직선 연결선 214"/>
            <p:cNvCxnSpPr>
              <a:stCxn id="198" idx="0"/>
              <a:endCxn id="209" idx="5"/>
            </p:cNvCxnSpPr>
            <p:nvPr/>
          </p:nvCxnSpPr>
          <p:spPr>
            <a:xfrm flipH="1" flipV="1">
              <a:off x="3893891" y="1188281"/>
              <a:ext cx="230226" cy="166452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직선 연결선 215"/>
            <p:cNvCxnSpPr>
              <a:stCxn id="197" idx="0"/>
              <a:endCxn id="208" idx="4"/>
            </p:cNvCxnSpPr>
            <p:nvPr/>
          </p:nvCxnSpPr>
          <p:spPr>
            <a:xfrm flipV="1">
              <a:off x="2046856" y="1241002"/>
              <a:ext cx="0" cy="847051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직선 연결선 216"/>
            <p:cNvCxnSpPr>
              <a:stCxn id="198" idx="2"/>
              <a:endCxn id="197" idx="6"/>
            </p:cNvCxnSpPr>
            <p:nvPr/>
          </p:nvCxnSpPr>
          <p:spPr>
            <a:xfrm flipH="1" flipV="1">
              <a:off x="2226856" y="2268053"/>
              <a:ext cx="1717261" cy="764752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8" name="TextBox 217"/>
            <p:cNvSpPr txBox="1"/>
            <p:nvPr/>
          </p:nvSpPr>
          <p:spPr>
            <a:xfrm>
              <a:off x="1466803" y="2852805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19" name="TextBox 218"/>
            <p:cNvSpPr txBox="1"/>
            <p:nvPr/>
          </p:nvSpPr>
          <p:spPr>
            <a:xfrm>
              <a:off x="3251179" y="316008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rgbClr val="E62154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20" name="TextBox 219"/>
            <p:cNvSpPr txBox="1"/>
            <p:nvPr/>
          </p:nvSpPr>
          <p:spPr>
            <a:xfrm>
              <a:off x="2027195" y="260303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rgbClr val="E62154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21" name="TextBox 220"/>
            <p:cNvSpPr txBox="1"/>
            <p:nvPr/>
          </p:nvSpPr>
          <p:spPr>
            <a:xfrm>
              <a:off x="3108045" y="2465763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cxnSp>
          <p:nvCxnSpPr>
            <p:cNvPr id="222" name="직선 연결선 221"/>
            <p:cNvCxnSpPr>
              <a:stCxn id="207" idx="3"/>
              <a:endCxn id="196" idx="7"/>
            </p:cNvCxnSpPr>
            <p:nvPr/>
          </p:nvCxnSpPr>
          <p:spPr>
            <a:xfrm flipH="1">
              <a:off x="2651315" y="2305140"/>
              <a:ext cx="456730" cy="741357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3" name="TextBox 222"/>
            <p:cNvSpPr txBox="1"/>
            <p:nvPr/>
          </p:nvSpPr>
          <p:spPr>
            <a:xfrm>
              <a:off x="2732219" y="269455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24" name="TextBox 223"/>
            <p:cNvSpPr txBox="1"/>
            <p:nvPr/>
          </p:nvSpPr>
          <p:spPr>
            <a:xfrm>
              <a:off x="2585542" y="1873948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25" name="TextBox 224"/>
            <p:cNvSpPr txBox="1"/>
            <p:nvPr/>
          </p:nvSpPr>
          <p:spPr>
            <a:xfrm>
              <a:off x="4005670" y="1866513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26" name="TextBox 225"/>
            <p:cNvSpPr txBox="1"/>
            <p:nvPr/>
          </p:nvSpPr>
          <p:spPr>
            <a:xfrm>
              <a:off x="3565602" y="23211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27" name="TextBox 226"/>
            <p:cNvSpPr txBox="1"/>
            <p:nvPr/>
          </p:nvSpPr>
          <p:spPr>
            <a:xfrm>
              <a:off x="3053305" y="13258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28" name="TextBox 227"/>
            <p:cNvSpPr txBox="1"/>
            <p:nvPr/>
          </p:nvSpPr>
          <p:spPr>
            <a:xfrm>
              <a:off x="2694646" y="767236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29" name="TextBox 228"/>
            <p:cNvSpPr txBox="1"/>
            <p:nvPr/>
          </p:nvSpPr>
          <p:spPr>
            <a:xfrm>
              <a:off x="1552615" y="169360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30" name="TextBox 229"/>
            <p:cNvSpPr txBox="1"/>
            <p:nvPr/>
          </p:nvSpPr>
          <p:spPr>
            <a:xfrm>
              <a:off x="1352831" y="109908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31" name="TextBox 230"/>
            <p:cNvSpPr txBox="1"/>
            <p:nvPr/>
          </p:nvSpPr>
          <p:spPr>
            <a:xfrm>
              <a:off x="823009" y="1923112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32" name="TextBox 231"/>
            <p:cNvSpPr txBox="1"/>
            <p:nvPr/>
          </p:nvSpPr>
          <p:spPr>
            <a:xfrm>
              <a:off x="1794419" y="13209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  <p:sp>
        <p:nvSpPr>
          <p:cNvPr id="233" name="직사각형 232"/>
          <p:cNvSpPr/>
          <p:nvPr/>
        </p:nvSpPr>
        <p:spPr>
          <a:xfrm>
            <a:off x="4065618" y="1592198"/>
            <a:ext cx="1610734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err="1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Deque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: []</a:t>
            </a:r>
            <a:endParaRPr lang="ko-KR" altLang="en-US" sz="1400" dirty="0">
              <a:solidFill>
                <a:srgbClr val="1D75E5"/>
              </a:solidFill>
              <a:latin typeface="삼성긴고딕OTF Light" panose="020B0600000101010101" pitchFamily="34" charset="-127"/>
              <a:ea typeface="삼성긴고딕OTF Light" panose="020B0600000101010101" pitchFamily="34" charset="-127"/>
            </a:endParaRPr>
          </a:p>
        </p:txBody>
      </p:sp>
      <p:sp>
        <p:nvSpPr>
          <p:cNvPr id="234" name="직사각형 233"/>
          <p:cNvSpPr/>
          <p:nvPr/>
        </p:nvSpPr>
        <p:spPr>
          <a:xfrm>
            <a:off x="10493850" y="1592198"/>
            <a:ext cx="1610734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err="1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Deque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: [</a:t>
            </a:r>
            <a:r>
              <a:rPr lang="en-US" altLang="ko-KR" sz="1400" dirty="0" smtClean="0">
                <a:solidFill>
                  <a:schemeClr val="accent5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F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, </a:t>
            </a:r>
            <a:r>
              <a:rPr lang="en-US" altLang="ko-KR" sz="1400" dirty="0" smtClean="0">
                <a:solidFill>
                  <a:schemeClr val="accent5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G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, </a:t>
            </a:r>
            <a:r>
              <a:rPr lang="en-US" altLang="ko-KR" sz="1400" dirty="0" smtClean="0">
                <a:solidFill>
                  <a:srgbClr val="E62154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B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, </a:t>
            </a:r>
            <a:r>
              <a:rPr lang="en-US" altLang="ko-KR" sz="1400" dirty="0" smtClean="0">
                <a:solidFill>
                  <a:srgbClr val="E62154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D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]</a:t>
            </a:r>
            <a:endParaRPr lang="ko-KR" altLang="en-US" sz="1400" dirty="0">
              <a:solidFill>
                <a:srgbClr val="1D75E5"/>
              </a:solidFill>
              <a:latin typeface="삼성긴고딕OTF Light" panose="020B0600000101010101" pitchFamily="34" charset="-127"/>
              <a:ea typeface="삼성긴고딕OTF Light" panose="020B0600000101010101" pitchFamily="34" charset="-127"/>
            </a:endParaRPr>
          </a:p>
        </p:txBody>
      </p:sp>
      <p:graphicFrame>
        <p:nvGraphicFramePr>
          <p:cNvPr id="235" name="표 2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1679385"/>
              </p:ext>
            </p:extLst>
          </p:nvPr>
        </p:nvGraphicFramePr>
        <p:xfrm>
          <a:off x="276352" y="3541857"/>
          <a:ext cx="5400000" cy="57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20864839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0594558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9846075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8654611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73267050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91691550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6979579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7150703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19714066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83849774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정점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F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G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H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I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756114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거리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E62154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b="1" dirty="0">
                        <a:solidFill>
                          <a:srgbClr val="E62154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INF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92D050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INF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92D050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0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5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0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5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INF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92D050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5879189"/>
                  </a:ext>
                </a:extLst>
              </a:tr>
            </a:tbl>
          </a:graphicData>
        </a:graphic>
      </p:graphicFrame>
      <p:grpSp>
        <p:nvGrpSpPr>
          <p:cNvPr id="236" name="그룹 235"/>
          <p:cNvGrpSpPr/>
          <p:nvPr/>
        </p:nvGrpSpPr>
        <p:grpSpPr>
          <a:xfrm>
            <a:off x="276352" y="4128923"/>
            <a:ext cx="3510950" cy="2700625"/>
            <a:chOff x="823009" y="767236"/>
            <a:chExt cx="3510950" cy="2700625"/>
          </a:xfrm>
        </p:grpSpPr>
        <p:sp>
          <p:nvSpPr>
            <p:cNvPr id="237" name="타원 236"/>
            <p:cNvSpPr/>
            <p:nvPr/>
          </p:nvSpPr>
          <p:spPr>
            <a:xfrm>
              <a:off x="2344036" y="2993776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A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238" name="타원 237"/>
            <p:cNvSpPr/>
            <p:nvPr/>
          </p:nvSpPr>
          <p:spPr>
            <a:xfrm>
              <a:off x="1866856" y="2088053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B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239" name="타원 238"/>
            <p:cNvSpPr/>
            <p:nvPr/>
          </p:nvSpPr>
          <p:spPr>
            <a:xfrm>
              <a:off x="3944117" y="2852805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D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240" name="직선 연결선 239"/>
            <p:cNvCxnSpPr>
              <a:stCxn id="237" idx="6"/>
              <a:endCxn id="239" idx="3"/>
            </p:cNvCxnSpPr>
            <p:nvPr/>
          </p:nvCxnSpPr>
          <p:spPr>
            <a:xfrm flipV="1">
              <a:off x="2704036" y="3160084"/>
              <a:ext cx="1292802" cy="13692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직선 연결선 240"/>
            <p:cNvCxnSpPr>
              <a:stCxn id="237" idx="0"/>
              <a:endCxn id="238" idx="5"/>
            </p:cNvCxnSpPr>
            <p:nvPr/>
          </p:nvCxnSpPr>
          <p:spPr>
            <a:xfrm flipH="1" flipV="1">
              <a:off x="2174135" y="2395332"/>
              <a:ext cx="349901" cy="59844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2" name="타원 241"/>
            <p:cNvSpPr/>
            <p:nvPr/>
          </p:nvSpPr>
          <p:spPr>
            <a:xfrm>
              <a:off x="976862" y="1517314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I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243" name="직선 연결선 242"/>
            <p:cNvCxnSpPr>
              <a:stCxn id="244" idx="0"/>
              <a:endCxn id="242" idx="4"/>
            </p:cNvCxnSpPr>
            <p:nvPr/>
          </p:nvCxnSpPr>
          <p:spPr>
            <a:xfrm flipV="1">
              <a:off x="1156862" y="1877314"/>
              <a:ext cx="0" cy="401405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4" name="타원 243"/>
            <p:cNvSpPr/>
            <p:nvPr/>
          </p:nvSpPr>
          <p:spPr>
            <a:xfrm>
              <a:off x="976862" y="2278719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G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245" name="직선 연결선 244"/>
            <p:cNvCxnSpPr>
              <a:stCxn id="244" idx="5"/>
              <a:endCxn id="237" idx="2"/>
            </p:cNvCxnSpPr>
            <p:nvPr/>
          </p:nvCxnSpPr>
          <p:spPr>
            <a:xfrm>
              <a:off x="1284141" y="2585998"/>
              <a:ext cx="1059895" cy="587778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6" name="타원 245"/>
            <p:cNvSpPr/>
            <p:nvPr/>
          </p:nvSpPr>
          <p:spPr>
            <a:xfrm>
              <a:off x="2164036" y="1517314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H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247" name="직선 연결선 246"/>
            <p:cNvCxnSpPr>
              <a:stCxn id="242" idx="6"/>
              <a:endCxn id="246" idx="2"/>
            </p:cNvCxnSpPr>
            <p:nvPr/>
          </p:nvCxnSpPr>
          <p:spPr>
            <a:xfrm>
              <a:off x="1336862" y="1697314"/>
              <a:ext cx="827174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8" name="타원 247"/>
            <p:cNvSpPr/>
            <p:nvPr/>
          </p:nvSpPr>
          <p:spPr>
            <a:xfrm>
              <a:off x="3055324" y="1997861"/>
              <a:ext cx="360000" cy="360000"/>
            </a:xfrm>
            <a:prstGeom prst="ellipse">
              <a:avLst/>
            </a:prstGeom>
            <a:solidFill>
              <a:srgbClr val="E62154"/>
            </a:solidFill>
            <a:ln>
              <a:solidFill>
                <a:srgbClr val="E621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F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249" name="타원 248"/>
            <p:cNvSpPr/>
            <p:nvPr/>
          </p:nvSpPr>
          <p:spPr>
            <a:xfrm>
              <a:off x="1866856" y="881002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C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250" name="타원 249"/>
            <p:cNvSpPr/>
            <p:nvPr/>
          </p:nvSpPr>
          <p:spPr>
            <a:xfrm>
              <a:off x="3586612" y="881002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E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251" name="직선 연결선 250"/>
            <p:cNvCxnSpPr>
              <a:stCxn id="242" idx="7"/>
              <a:endCxn id="249" idx="3"/>
            </p:cNvCxnSpPr>
            <p:nvPr/>
          </p:nvCxnSpPr>
          <p:spPr>
            <a:xfrm flipV="1">
              <a:off x="1284141" y="1188281"/>
              <a:ext cx="635436" cy="38175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직선 연결선 251"/>
            <p:cNvCxnSpPr>
              <a:stCxn id="249" idx="6"/>
              <a:endCxn id="250" idx="2"/>
            </p:cNvCxnSpPr>
            <p:nvPr/>
          </p:nvCxnSpPr>
          <p:spPr>
            <a:xfrm>
              <a:off x="2226856" y="1061002"/>
              <a:ext cx="1359756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직선 연결선 252"/>
            <p:cNvCxnSpPr>
              <a:stCxn id="246" idx="7"/>
              <a:endCxn id="250" idx="3"/>
            </p:cNvCxnSpPr>
            <p:nvPr/>
          </p:nvCxnSpPr>
          <p:spPr>
            <a:xfrm flipV="1">
              <a:off x="2471315" y="1188281"/>
              <a:ext cx="1168018" cy="38175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직선 연결선 253"/>
            <p:cNvCxnSpPr>
              <a:stCxn id="246" idx="6"/>
              <a:endCxn id="248" idx="1"/>
            </p:cNvCxnSpPr>
            <p:nvPr/>
          </p:nvCxnSpPr>
          <p:spPr>
            <a:xfrm>
              <a:off x="2524036" y="1697314"/>
              <a:ext cx="584009" cy="353268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직선 연결선 254"/>
            <p:cNvCxnSpPr>
              <a:stCxn id="239" idx="1"/>
              <a:endCxn id="248" idx="5"/>
            </p:cNvCxnSpPr>
            <p:nvPr/>
          </p:nvCxnSpPr>
          <p:spPr>
            <a:xfrm flipH="1" flipV="1">
              <a:off x="3362603" y="2305140"/>
              <a:ext cx="634235" cy="600386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직선 연결선 255"/>
            <p:cNvCxnSpPr>
              <a:stCxn id="239" idx="0"/>
              <a:endCxn id="250" idx="5"/>
            </p:cNvCxnSpPr>
            <p:nvPr/>
          </p:nvCxnSpPr>
          <p:spPr>
            <a:xfrm flipH="1" flipV="1">
              <a:off x="3893891" y="1188281"/>
              <a:ext cx="230226" cy="166452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직선 연결선 256"/>
            <p:cNvCxnSpPr>
              <a:stCxn id="238" idx="0"/>
              <a:endCxn id="249" idx="4"/>
            </p:cNvCxnSpPr>
            <p:nvPr/>
          </p:nvCxnSpPr>
          <p:spPr>
            <a:xfrm flipV="1">
              <a:off x="2046856" y="1241002"/>
              <a:ext cx="0" cy="847051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직선 연결선 257"/>
            <p:cNvCxnSpPr>
              <a:stCxn id="239" idx="2"/>
              <a:endCxn id="238" idx="6"/>
            </p:cNvCxnSpPr>
            <p:nvPr/>
          </p:nvCxnSpPr>
          <p:spPr>
            <a:xfrm flipH="1" flipV="1">
              <a:off x="2226856" y="2268053"/>
              <a:ext cx="1717261" cy="764752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9" name="TextBox 258"/>
            <p:cNvSpPr txBox="1"/>
            <p:nvPr/>
          </p:nvSpPr>
          <p:spPr>
            <a:xfrm>
              <a:off x="1466803" y="2852805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60" name="TextBox 259"/>
            <p:cNvSpPr txBox="1"/>
            <p:nvPr/>
          </p:nvSpPr>
          <p:spPr>
            <a:xfrm>
              <a:off x="3251179" y="316008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61" name="TextBox 260"/>
            <p:cNvSpPr txBox="1"/>
            <p:nvPr/>
          </p:nvSpPr>
          <p:spPr>
            <a:xfrm>
              <a:off x="2027195" y="260303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62" name="TextBox 261"/>
            <p:cNvSpPr txBox="1"/>
            <p:nvPr/>
          </p:nvSpPr>
          <p:spPr>
            <a:xfrm>
              <a:off x="3108045" y="2465763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cxnSp>
          <p:nvCxnSpPr>
            <p:cNvPr id="263" name="직선 연결선 262"/>
            <p:cNvCxnSpPr>
              <a:stCxn id="248" idx="3"/>
              <a:endCxn id="237" idx="7"/>
            </p:cNvCxnSpPr>
            <p:nvPr/>
          </p:nvCxnSpPr>
          <p:spPr>
            <a:xfrm flipH="1">
              <a:off x="2651315" y="2305140"/>
              <a:ext cx="456730" cy="741357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4" name="TextBox 263"/>
            <p:cNvSpPr txBox="1"/>
            <p:nvPr/>
          </p:nvSpPr>
          <p:spPr>
            <a:xfrm>
              <a:off x="2732219" y="269455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65" name="TextBox 264"/>
            <p:cNvSpPr txBox="1"/>
            <p:nvPr/>
          </p:nvSpPr>
          <p:spPr>
            <a:xfrm>
              <a:off x="2585542" y="1873948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rgbClr val="E62154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66" name="TextBox 265"/>
            <p:cNvSpPr txBox="1"/>
            <p:nvPr/>
          </p:nvSpPr>
          <p:spPr>
            <a:xfrm>
              <a:off x="4005670" y="1866513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67" name="TextBox 266"/>
            <p:cNvSpPr txBox="1"/>
            <p:nvPr/>
          </p:nvSpPr>
          <p:spPr>
            <a:xfrm>
              <a:off x="3565602" y="23211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rgbClr val="E62154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68" name="TextBox 267"/>
            <p:cNvSpPr txBox="1"/>
            <p:nvPr/>
          </p:nvSpPr>
          <p:spPr>
            <a:xfrm>
              <a:off x="3053305" y="13258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69" name="TextBox 268"/>
            <p:cNvSpPr txBox="1"/>
            <p:nvPr/>
          </p:nvSpPr>
          <p:spPr>
            <a:xfrm>
              <a:off x="2694646" y="767236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70" name="TextBox 269"/>
            <p:cNvSpPr txBox="1"/>
            <p:nvPr/>
          </p:nvSpPr>
          <p:spPr>
            <a:xfrm>
              <a:off x="1552615" y="169360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71" name="TextBox 270"/>
            <p:cNvSpPr txBox="1"/>
            <p:nvPr/>
          </p:nvSpPr>
          <p:spPr>
            <a:xfrm>
              <a:off x="1352831" y="109908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72" name="TextBox 271"/>
            <p:cNvSpPr txBox="1"/>
            <p:nvPr/>
          </p:nvSpPr>
          <p:spPr>
            <a:xfrm>
              <a:off x="823009" y="1923112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73" name="TextBox 272"/>
            <p:cNvSpPr txBox="1"/>
            <p:nvPr/>
          </p:nvSpPr>
          <p:spPr>
            <a:xfrm>
              <a:off x="1794419" y="13209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  <p:sp>
        <p:nvSpPr>
          <p:cNvPr id="274" name="직사각형 273"/>
          <p:cNvSpPr/>
          <p:nvPr/>
        </p:nvSpPr>
        <p:spPr>
          <a:xfrm>
            <a:off x="4065618" y="4990461"/>
            <a:ext cx="1610734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err="1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Deque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: [</a:t>
            </a:r>
            <a:r>
              <a:rPr lang="en-US" altLang="ko-KR" sz="1400" dirty="0" smtClean="0">
                <a:solidFill>
                  <a:schemeClr val="accent5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G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, </a:t>
            </a:r>
            <a:r>
              <a:rPr lang="en-US" altLang="ko-KR" sz="1400" dirty="0" smtClean="0">
                <a:solidFill>
                  <a:srgbClr val="E62154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B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, </a:t>
            </a:r>
            <a:r>
              <a:rPr lang="en-US" altLang="ko-KR" sz="1400" dirty="0" smtClean="0">
                <a:solidFill>
                  <a:srgbClr val="E62154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D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, </a:t>
            </a:r>
            <a:r>
              <a:rPr lang="en-US" altLang="ko-KR" sz="1400" dirty="0" smtClean="0">
                <a:solidFill>
                  <a:srgbClr val="E62154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H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]</a:t>
            </a:r>
            <a:endParaRPr lang="ko-KR" altLang="en-US" sz="1400" dirty="0">
              <a:solidFill>
                <a:srgbClr val="1D75E5"/>
              </a:solidFill>
              <a:latin typeface="삼성긴고딕OTF Light" panose="020B0600000101010101" pitchFamily="34" charset="-127"/>
              <a:ea typeface="삼성긴고딕OTF Light" panose="020B0600000101010101" pitchFamily="34" charset="-127"/>
            </a:endParaRPr>
          </a:p>
        </p:txBody>
      </p:sp>
      <p:graphicFrame>
        <p:nvGraphicFramePr>
          <p:cNvPr id="275" name="표 2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8742608"/>
              </p:ext>
            </p:extLst>
          </p:nvPr>
        </p:nvGraphicFramePr>
        <p:xfrm>
          <a:off x="6704584" y="3541857"/>
          <a:ext cx="5400000" cy="57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20864839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0594558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9846075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8654611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73267050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91691550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6979579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7150703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19714066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83849774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정점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F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G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H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I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756114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거리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E62154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b="1" dirty="0">
                        <a:solidFill>
                          <a:srgbClr val="E62154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INF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92D050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INF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92D050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0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5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0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5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5879189"/>
                  </a:ext>
                </a:extLst>
              </a:tr>
            </a:tbl>
          </a:graphicData>
        </a:graphic>
      </p:graphicFrame>
      <p:grpSp>
        <p:nvGrpSpPr>
          <p:cNvPr id="276" name="그룹 275"/>
          <p:cNvGrpSpPr/>
          <p:nvPr/>
        </p:nvGrpSpPr>
        <p:grpSpPr>
          <a:xfrm>
            <a:off x="6704584" y="4128923"/>
            <a:ext cx="3510950" cy="2700625"/>
            <a:chOff x="823009" y="767236"/>
            <a:chExt cx="3510950" cy="2700625"/>
          </a:xfrm>
        </p:grpSpPr>
        <p:sp>
          <p:nvSpPr>
            <p:cNvPr id="277" name="타원 276"/>
            <p:cNvSpPr/>
            <p:nvPr/>
          </p:nvSpPr>
          <p:spPr>
            <a:xfrm>
              <a:off x="2344036" y="2993776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A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278" name="타원 277"/>
            <p:cNvSpPr/>
            <p:nvPr/>
          </p:nvSpPr>
          <p:spPr>
            <a:xfrm>
              <a:off x="1866856" y="2088053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B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279" name="타원 278"/>
            <p:cNvSpPr/>
            <p:nvPr/>
          </p:nvSpPr>
          <p:spPr>
            <a:xfrm>
              <a:off x="3944117" y="2852805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D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280" name="직선 연결선 279"/>
            <p:cNvCxnSpPr>
              <a:stCxn id="277" idx="6"/>
              <a:endCxn id="279" idx="3"/>
            </p:cNvCxnSpPr>
            <p:nvPr/>
          </p:nvCxnSpPr>
          <p:spPr>
            <a:xfrm flipV="1">
              <a:off x="2704036" y="3160084"/>
              <a:ext cx="1292802" cy="13692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직선 연결선 280"/>
            <p:cNvCxnSpPr>
              <a:stCxn id="277" idx="0"/>
              <a:endCxn id="278" idx="5"/>
            </p:cNvCxnSpPr>
            <p:nvPr/>
          </p:nvCxnSpPr>
          <p:spPr>
            <a:xfrm flipH="1" flipV="1">
              <a:off x="2174135" y="2395332"/>
              <a:ext cx="349901" cy="59844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2" name="타원 281"/>
            <p:cNvSpPr/>
            <p:nvPr/>
          </p:nvSpPr>
          <p:spPr>
            <a:xfrm>
              <a:off x="976862" y="1517314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I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283" name="직선 연결선 282"/>
            <p:cNvCxnSpPr>
              <a:stCxn id="284" idx="0"/>
              <a:endCxn id="282" idx="4"/>
            </p:cNvCxnSpPr>
            <p:nvPr/>
          </p:nvCxnSpPr>
          <p:spPr>
            <a:xfrm flipV="1">
              <a:off x="1156862" y="1877314"/>
              <a:ext cx="0" cy="401405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4" name="타원 283"/>
            <p:cNvSpPr/>
            <p:nvPr/>
          </p:nvSpPr>
          <p:spPr>
            <a:xfrm>
              <a:off x="976862" y="2278719"/>
              <a:ext cx="360000" cy="360000"/>
            </a:xfrm>
            <a:prstGeom prst="ellipse">
              <a:avLst/>
            </a:prstGeom>
            <a:solidFill>
              <a:srgbClr val="E62154"/>
            </a:solidFill>
            <a:ln>
              <a:solidFill>
                <a:srgbClr val="E621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G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285" name="직선 연결선 284"/>
            <p:cNvCxnSpPr>
              <a:stCxn id="284" idx="5"/>
              <a:endCxn id="277" idx="2"/>
            </p:cNvCxnSpPr>
            <p:nvPr/>
          </p:nvCxnSpPr>
          <p:spPr>
            <a:xfrm>
              <a:off x="1284141" y="2585998"/>
              <a:ext cx="1059895" cy="587778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6" name="타원 285"/>
            <p:cNvSpPr/>
            <p:nvPr/>
          </p:nvSpPr>
          <p:spPr>
            <a:xfrm>
              <a:off x="2164036" y="1517314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H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287" name="직선 연결선 286"/>
            <p:cNvCxnSpPr>
              <a:stCxn id="282" idx="6"/>
              <a:endCxn id="286" idx="2"/>
            </p:cNvCxnSpPr>
            <p:nvPr/>
          </p:nvCxnSpPr>
          <p:spPr>
            <a:xfrm>
              <a:off x="1336862" y="1697314"/>
              <a:ext cx="827174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8" name="타원 287"/>
            <p:cNvSpPr/>
            <p:nvPr/>
          </p:nvSpPr>
          <p:spPr>
            <a:xfrm>
              <a:off x="3055324" y="1997861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F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289" name="타원 288"/>
            <p:cNvSpPr/>
            <p:nvPr/>
          </p:nvSpPr>
          <p:spPr>
            <a:xfrm>
              <a:off x="1866856" y="881002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C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290" name="타원 289"/>
            <p:cNvSpPr/>
            <p:nvPr/>
          </p:nvSpPr>
          <p:spPr>
            <a:xfrm>
              <a:off x="3586612" y="881002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E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291" name="직선 연결선 290"/>
            <p:cNvCxnSpPr>
              <a:stCxn id="282" idx="7"/>
              <a:endCxn id="289" idx="3"/>
            </p:cNvCxnSpPr>
            <p:nvPr/>
          </p:nvCxnSpPr>
          <p:spPr>
            <a:xfrm flipV="1">
              <a:off x="1284141" y="1188281"/>
              <a:ext cx="635436" cy="38175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직선 연결선 291"/>
            <p:cNvCxnSpPr>
              <a:stCxn id="289" idx="6"/>
              <a:endCxn id="290" idx="2"/>
            </p:cNvCxnSpPr>
            <p:nvPr/>
          </p:nvCxnSpPr>
          <p:spPr>
            <a:xfrm>
              <a:off x="2226856" y="1061002"/>
              <a:ext cx="1359756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직선 연결선 292"/>
            <p:cNvCxnSpPr>
              <a:stCxn id="286" idx="7"/>
              <a:endCxn id="290" idx="3"/>
            </p:cNvCxnSpPr>
            <p:nvPr/>
          </p:nvCxnSpPr>
          <p:spPr>
            <a:xfrm flipV="1">
              <a:off x="2471315" y="1188281"/>
              <a:ext cx="1168018" cy="38175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직선 연결선 293"/>
            <p:cNvCxnSpPr>
              <a:stCxn id="286" idx="6"/>
              <a:endCxn id="288" idx="1"/>
            </p:cNvCxnSpPr>
            <p:nvPr/>
          </p:nvCxnSpPr>
          <p:spPr>
            <a:xfrm>
              <a:off x="2524036" y="1697314"/>
              <a:ext cx="584009" cy="353268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직선 연결선 294"/>
            <p:cNvCxnSpPr>
              <a:stCxn id="279" idx="1"/>
              <a:endCxn id="288" idx="5"/>
            </p:cNvCxnSpPr>
            <p:nvPr/>
          </p:nvCxnSpPr>
          <p:spPr>
            <a:xfrm flipH="1" flipV="1">
              <a:off x="3362603" y="2305140"/>
              <a:ext cx="634235" cy="600386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직선 연결선 295"/>
            <p:cNvCxnSpPr>
              <a:stCxn id="279" idx="0"/>
              <a:endCxn id="290" idx="5"/>
            </p:cNvCxnSpPr>
            <p:nvPr/>
          </p:nvCxnSpPr>
          <p:spPr>
            <a:xfrm flipH="1" flipV="1">
              <a:off x="3893891" y="1188281"/>
              <a:ext cx="230226" cy="166452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직선 연결선 296"/>
            <p:cNvCxnSpPr>
              <a:stCxn id="278" idx="0"/>
              <a:endCxn id="289" idx="4"/>
            </p:cNvCxnSpPr>
            <p:nvPr/>
          </p:nvCxnSpPr>
          <p:spPr>
            <a:xfrm flipV="1">
              <a:off x="2046856" y="1241002"/>
              <a:ext cx="0" cy="847051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직선 연결선 297"/>
            <p:cNvCxnSpPr>
              <a:stCxn id="279" idx="2"/>
              <a:endCxn id="278" idx="6"/>
            </p:cNvCxnSpPr>
            <p:nvPr/>
          </p:nvCxnSpPr>
          <p:spPr>
            <a:xfrm flipH="1" flipV="1">
              <a:off x="2226856" y="2268053"/>
              <a:ext cx="1717261" cy="764752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9" name="TextBox 298"/>
            <p:cNvSpPr txBox="1"/>
            <p:nvPr/>
          </p:nvSpPr>
          <p:spPr>
            <a:xfrm>
              <a:off x="1466803" y="2852805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00" name="TextBox 299"/>
            <p:cNvSpPr txBox="1"/>
            <p:nvPr/>
          </p:nvSpPr>
          <p:spPr>
            <a:xfrm>
              <a:off x="3251179" y="316008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01" name="TextBox 300"/>
            <p:cNvSpPr txBox="1"/>
            <p:nvPr/>
          </p:nvSpPr>
          <p:spPr>
            <a:xfrm>
              <a:off x="2027195" y="260303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02" name="TextBox 301"/>
            <p:cNvSpPr txBox="1"/>
            <p:nvPr/>
          </p:nvSpPr>
          <p:spPr>
            <a:xfrm>
              <a:off x="3108045" y="2465763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cxnSp>
          <p:nvCxnSpPr>
            <p:cNvPr id="303" name="직선 연결선 302"/>
            <p:cNvCxnSpPr>
              <a:stCxn id="288" idx="3"/>
              <a:endCxn id="277" idx="7"/>
            </p:cNvCxnSpPr>
            <p:nvPr/>
          </p:nvCxnSpPr>
          <p:spPr>
            <a:xfrm flipH="1">
              <a:off x="2651315" y="2305140"/>
              <a:ext cx="456730" cy="741357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4" name="TextBox 303"/>
            <p:cNvSpPr txBox="1"/>
            <p:nvPr/>
          </p:nvSpPr>
          <p:spPr>
            <a:xfrm>
              <a:off x="2732219" y="269455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05" name="TextBox 304"/>
            <p:cNvSpPr txBox="1"/>
            <p:nvPr/>
          </p:nvSpPr>
          <p:spPr>
            <a:xfrm>
              <a:off x="2585542" y="1873948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06" name="TextBox 305"/>
            <p:cNvSpPr txBox="1"/>
            <p:nvPr/>
          </p:nvSpPr>
          <p:spPr>
            <a:xfrm>
              <a:off x="4005670" y="1866513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07" name="TextBox 306"/>
            <p:cNvSpPr txBox="1"/>
            <p:nvPr/>
          </p:nvSpPr>
          <p:spPr>
            <a:xfrm>
              <a:off x="3565602" y="23211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08" name="TextBox 307"/>
            <p:cNvSpPr txBox="1"/>
            <p:nvPr/>
          </p:nvSpPr>
          <p:spPr>
            <a:xfrm>
              <a:off x="3053305" y="13258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09" name="TextBox 308"/>
            <p:cNvSpPr txBox="1"/>
            <p:nvPr/>
          </p:nvSpPr>
          <p:spPr>
            <a:xfrm>
              <a:off x="2694646" y="767236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10" name="TextBox 309"/>
            <p:cNvSpPr txBox="1"/>
            <p:nvPr/>
          </p:nvSpPr>
          <p:spPr>
            <a:xfrm>
              <a:off x="1552615" y="169360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11" name="TextBox 310"/>
            <p:cNvSpPr txBox="1"/>
            <p:nvPr/>
          </p:nvSpPr>
          <p:spPr>
            <a:xfrm>
              <a:off x="1352831" y="109908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12" name="TextBox 311"/>
            <p:cNvSpPr txBox="1"/>
            <p:nvPr/>
          </p:nvSpPr>
          <p:spPr>
            <a:xfrm>
              <a:off x="823009" y="1923112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rgbClr val="E62154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13" name="TextBox 312"/>
            <p:cNvSpPr txBox="1"/>
            <p:nvPr/>
          </p:nvSpPr>
          <p:spPr>
            <a:xfrm>
              <a:off x="1794419" y="13209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  <p:sp>
        <p:nvSpPr>
          <p:cNvPr id="314" name="직사각형 313"/>
          <p:cNvSpPr/>
          <p:nvPr/>
        </p:nvSpPr>
        <p:spPr>
          <a:xfrm>
            <a:off x="10493850" y="4990461"/>
            <a:ext cx="1610734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err="1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Deque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: [</a:t>
            </a:r>
            <a:r>
              <a:rPr lang="en-US" altLang="ko-KR" sz="1400" dirty="0" smtClean="0">
                <a:solidFill>
                  <a:srgbClr val="E62154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B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, </a:t>
            </a:r>
            <a:r>
              <a:rPr lang="en-US" altLang="ko-KR" sz="1400" dirty="0" smtClean="0">
                <a:solidFill>
                  <a:srgbClr val="E62154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D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, </a:t>
            </a:r>
            <a:r>
              <a:rPr lang="en-US" altLang="ko-KR" sz="1400" dirty="0" smtClean="0">
                <a:solidFill>
                  <a:srgbClr val="E62154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H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,</a:t>
            </a:r>
            <a:r>
              <a:rPr lang="en-US" altLang="ko-KR" sz="1400" dirty="0" smtClean="0">
                <a:solidFill>
                  <a:srgbClr val="E62154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 I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]</a:t>
            </a:r>
            <a:endParaRPr lang="ko-KR" altLang="en-US" sz="1400" dirty="0">
              <a:solidFill>
                <a:srgbClr val="1D75E5"/>
              </a:solidFill>
              <a:latin typeface="삼성긴고딕OTF Light" panose="020B0600000101010101" pitchFamily="34" charset="-127"/>
              <a:ea typeface="삼성긴고딕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10058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871</TotalTime>
  <Words>2809</Words>
  <Application>Microsoft Office PowerPoint</Application>
  <PresentationFormat>와이드스크린</PresentationFormat>
  <Paragraphs>1885</Paragraphs>
  <Slides>22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9" baseType="lpstr">
      <vt:lpstr>맑은 고딕</vt:lpstr>
      <vt:lpstr>삼성긴고딕OTF Bold</vt:lpstr>
      <vt:lpstr>삼성긴고딕OTF Light</vt:lpstr>
      <vt:lpstr>삼성긴고딕OTF Medium</vt:lpstr>
      <vt:lpstr>삼성긴고딕OTF Regular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SIWON</dc:creator>
  <cp:lastModifiedBy>SIWON</cp:lastModifiedBy>
  <cp:revision>1397</cp:revision>
  <dcterms:created xsi:type="dcterms:W3CDTF">2023-04-30T05:04:47Z</dcterms:created>
  <dcterms:modified xsi:type="dcterms:W3CDTF">2023-07-14T03:31:47Z</dcterms:modified>
</cp:coreProperties>
</file>