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D75E5"/>
    <a:srgbClr val="000000"/>
    <a:srgbClr val="92D050"/>
    <a:srgbClr val="15D3B2"/>
    <a:srgbClr val="EAEFF7"/>
    <a:srgbClr val="1CC9E4"/>
    <a:srgbClr val="FF7C80"/>
    <a:srgbClr val="7F7F7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518657" y="3429000"/>
            <a:ext cx="6584699" cy="3224685"/>
            <a:chOff x="260098" y="118498"/>
            <a:chExt cx="6584699" cy="3224685"/>
          </a:xfrm>
        </p:grpSpPr>
        <p:sp>
          <p:nvSpPr>
            <p:cNvPr id="35" name="타원 34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2" name="직선 연결선 51"/>
            <p:cNvCxnSpPr>
              <a:stCxn id="40" idx="3"/>
              <a:endCxn id="43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0" idx="5"/>
              <a:endCxn id="44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1" idx="3"/>
              <a:endCxn id="45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5"/>
              <a:endCxn id="46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40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7" idx="5"/>
              <a:endCxn id="41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8" idx="3"/>
              <a:endCxn id="49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8" idx="5"/>
              <a:endCxn id="51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2" name="직선 연결선 71"/>
            <p:cNvCxnSpPr>
              <a:stCxn id="69" idx="3"/>
              <a:endCxn id="70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5"/>
              <a:endCxn id="71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38" idx="3"/>
              <a:endCxn id="48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38" idx="5"/>
              <a:endCxn id="69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35" idx="3"/>
              <a:endCxn id="37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35" idx="5"/>
              <a:endCxn id="38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0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y-1, x-1</a:t>
            </a:r>
            <a:endParaRPr lang="ko-KR" altLang="en-US" sz="1400" spc="1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2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4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0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2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y, x</a:t>
            </a:r>
            <a:endParaRPr lang="ko-KR" altLang="en-US" sz="1400" spc="1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4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0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32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04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y+1, x+1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5748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371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3125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58256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080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0462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3085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7839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9734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35966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83502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442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86189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321148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8054660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7016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24826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9819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540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50845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77077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279642" y="118498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54166" y="104343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13153" y="104343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0075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14678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0098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24355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82016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47050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46556" y="2053211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11642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80836" y="291118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9" name="직선 연결선 28"/>
          <p:cNvCxnSpPr>
            <a:stCxn id="14" idx="3"/>
            <a:endCxn id="16" idx="0"/>
          </p:cNvCxnSpPr>
          <p:nvPr/>
        </p:nvCxnSpPr>
        <p:spPr>
          <a:xfrm flipH="1">
            <a:off x="476098" y="2421946"/>
            <a:ext cx="277242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5"/>
            <a:endCxn id="17" idx="0"/>
          </p:cNvCxnSpPr>
          <p:nvPr/>
        </p:nvCxnSpPr>
        <p:spPr>
          <a:xfrm>
            <a:off x="1058810" y="2421946"/>
            <a:ext cx="28154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3"/>
            <a:endCxn id="20" idx="0"/>
          </p:cNvCxnSpPr>
          <p:nvPr/>
        </p:nvCxnSpPr>
        <p:spPr>
          <a:xfrm flipH="1">
            <a:off x="2198016" y="2421946"/>
            <a:ext cx="27992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5"/>
            <a:endCxn id="21" idx="0"/>
          </p:cNvCxnSpPr>
          <p:nvPr/>
        </p:nvCxnSpPr>
        <p:spPr>
          <a:xfrm>
            <a:off x="2783413" y="2421946"/>
            <a:ext cx="27963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14" idx="0"/>
          </p:cNvCxnSpPr>
          <p:nvPr/>
        </p:nvCxnSpPr>
        <p:spPr>
          <a:xfrm flipH="1">
            <a:off x="906075" y="1412168"/>
            <a:ext cx="71135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5"/>
            <a:endCxn id="15" idx="0"/>
          </p:cNvCxnSpPr>
          <p:nvPr/>
        </p:nvCxnSpPr>
        <p:spPr>
          <a:xfrm>
            <a:off x="1922901" y="1412168"/>
            <a:ext cx="707777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3"/>
            <a:endCxn id="23" idx="0"/>
          </p:cNvCxnSpPr>
          <p:nvPr/>
        </p:nvCxnSpPr>
        <p:spPr>
          <a:xfrm flipH="1">
            <a:off x="3927642" y="2421946"/>
            <a:ext cx="282179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5"/>
            <a:endCxn id="24" idx="0"/>
          </p:cNvCxnSpPr>
          <p:nvPr/>
        </p:nvCxnSpPr>
        <p:spPr>
          <a:xfrm>
            <a:off x="4515291" y="2421946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4194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52194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12797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0" name="직선 연결선 39"/>
          <p:cNvCxnSpPr>
            <a:stCxn id="37" idx="3"/>
            <a:endCxn id="38" idx="0"/>
          </p:cNvCxnSpPr>
          <p:nvPr/>
        </p:nvCxnSpPr>
        <p:spPr>
          <a:xfrm flipH="1">
            <a:off x="5768194" y="2421946"/>
            <a:ext cx="27926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5"/>
            <a:endCxn id="39" idx="0"/>
          </p:cNvCxnSpPr>
          <p:nvPr/>
        </p:nvCxnSpPr>
        <p:spPr>
          <a:xfrm>
            <a:off x="6352929" y="2421946"/>
            <a:ext cx="275868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3"/>
            <a:endCxn id="22" idx="0"/>
          </p:cNvCxnSpPr>
          <p:nvPr/>
        </p:nvCxnSpPr>
        <p:spPr>
          <a:xfrm flipH="1">
            <a:off x="4362556" y="1412168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5"/>
            <a:endCxn id="37" idx="0"/>
          </p:cNvCxnSpPr>
          <p:nvPr/>
        </p:nvCxnSpPr>
        <p:spPr>
          <a:xfrm>
            <a:off x="5381888" y="1412168"/>
            <a:ext cx="81830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3"/>
            <a:endCxn id="12" idx="0"/>
          </p:cNvCxnSpPr>
          <p:nvPr/>
        </p:nvCxnSpPr>
        <p:spPr>
          <a:xfrm flipH="1">
            <a:off x="1770166" y="487233"/>
            <a:ext cx="1572741" cy="556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5"/>
            <a:endCxn id="13" idx="0"/>
          </p:cNvCxnSpPr>
          <p:nvPr/>
        </p:nvCxnSpPr>
        <p:spPr>
          <a:xfrm>
            <a:off x="3648377" y="487233"/>
            <a:ext cx="1580776" cy="556200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279642" y="3511486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54166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3153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0075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14678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0098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24355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98201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47050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46556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711642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58083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8" name="직선 연결선 87"/>
          <p:cNvCxnSpPr>
            <a:stCxn id="79" idx="3"/>
            <a:endCxn id="81" idx="0"/>
          </p:cNvCxnSpPr>
          <p:nvPr/>
        </p:nvCxnSpPr>
        <p:spPr>
          <a:xfrm flipH="1">
            <a:off x="476098" y="5814934"/>
            <a:ext cx="277242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9" idx="5"/>
            <a:endCxn id="82" idx="0"/>
          </p:cNvCxnSpPr>
          <p:nvPr/>
        </p:nvCxnSpPr>
        <p:spPr>
          <a:xfrm>
            <a:off x="1058810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0" idx="3"/>
            <a:endCxn id="83" idx="0"/>
          </p:cNvCxnSpPr>
          <p:nvPr/>
        </p:nvCxnSpPr>
        <p:spPr>
          <a:xfrm flipH="1">
            <a:off x="2198016" y="5814934"/>
            <a:ext cx="27992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0" idx="5"/>
            <a:endCxn id="84" idx="0"/>
          </p:cNvCxnSpPr>
          <p:nvPr/>
        </p:nvCxnSpPr>
        <p:spPr>
          <a:xfrm>
            <a:off x="2783413" y="5814934"/>
            <a:ext cx="27963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7" idx="3"/>
            <a:endCxn id="79" idx="0"/>
          </p:cNvCxnSpPr>
          <p:nvPr/>
        </p:nvCxnSpPr>
        <p:spPr>
          <a:xfrm flipH="1">
            <a:off x="906075" y="4805156"/>
            <a:ext cx="71135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7" idx="5"/>
            <a:endCxn id="80" idx="0"/>
          </p:cNvCxnSpPr>
          <p:nvPr/>
        </p:nvCxnSpPr>
        <p:spPr>
          <a:xfrm>
            <a:off x="1922901" y="4805156"/>
            <a:ext cx="707777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3"/>
            <a:endCxn id="86" idx="0"/>
          </p:cNvCxnSpPr>
          <p:nvPr/>
        </p:nvCxnSpPr>
        <p:spPr>
          <a:xfrm flipH="1">
            <a:off x="3927642" y="5814934"/>
            <a:ext cx="282179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5" idx="5"/>
            <a:endCxn id="87" idx="0"/>
          </p:cNvCxnSpPr>
          <p:nvPr/>
        </p:nvCxnSpPr>
        <p:spPr>
          <a:xfrm>
            <a:off x="4515291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984194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552194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412797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9" name="직선 연결선 98"/>
          <p:cNvCxnSpPr>
            <a:stCxn id="96" idx="3"/>
            <a:endCxn id="97" idx="0"/>
          </p:cNvCxnSpPr>
          <p:nvPr/>
        </p:nvCxnSpPr>
        <p:spPr>
          <a:xfrm flipH="1">
            <a:off x="5768194" y="5814934"/>
            <a:ext cx="27926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5"/>
            <a:endCxn id="98" idx="0"/>
          </p:cNvCxnSpPr>
          <p:nvPr/>
        </p:nvCxnSpPr>
        <p:spPr>
          <a:xfrm>
            <a:off x="6352929" y="5814934"/>
            <a:ext cx="275868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8" idx="3"/>
            <a:endCxn id="85" idx="0"/>
          </p:cNvCxnSpPr>
          <p:nvPr/>
        </p:nvCxnSpPr>
        <p:spPr>
          <a:xfrm flipH="1">
            <a:off x="4362556" y="4805156"/>
            <a:ext cx="713862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8" idx="5"/>
            <a:endCxn id="96" idx="0"/>
          </p:cNvCxnSpPr>
          <p:nvPr/>
        </p:nvCxnSpPr>
        <p:spPr>
          <a:xfrm>
            <a:off x="5381888" y="4805156"/>
            <a:ext cx="81830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6" idx="3"/>
            <a:endCxn id="77" idx="0"/>
          </p:cNvCxnSpPr>
          <p:nvPr/>
        </p:nvCxnSpPr>
        <p:spPr>
          <a:xfrm flipH="1">
            <a:off x="1770166" y="3880221"/>
            <a:ext cx="1572741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6" idx="5"/>
            <a:endCxn id="78" idx="0"/>
          </p:cNvCxnSpPr>
          <p:nvPr/>
        </p:nvCxnSpPr>
        <p:spPr>
          <a:xfrm>
            <a:off x="3648377" y="3880221"/>
            <a:ext cx="1580776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3449948" y="3511486"/>
            <a:ext cx="2165511" cy="3224685"/>
            <a:chOff x="3572529" y="3476202"/>
            <a:chExt cx="2165511" cy="3224685"/>
          </a:xfrm>
        </p:grpSpPr>
        <p:sp>
          <p:nvSpPr>
            <p:cNvPr id="108" name="타원 107"/>
            <p:cNvSpPr/>
            <p:nvPr/>
          </p:nvSpPr>
          <p:spPr>
            <a:xfrm>
              <a:off x="3572529" y="347620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06040" y="440113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439443" y="541091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873723" y="626888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0" idx="5"/>
              <a:endCxn id="111" idx="0"/>
            </p:cNvCxnSpPr>
            <p:nvPr/>
          </p:nvCxnSpPr>
          <p:spPr>
            <a:xfrm>
              <a:off x="4808178" y="5779650"/>
              <a:ext cx="281545" cy="489237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09" idx="3"/>
              <a:endCxn id="110" idx="0"/>
            </p:cNvCxnSpPr>
            <p:nvPr/>
          </p:nvCxnSpPr>
          <p:spPr>
            <a:xfrm flipH="1">
              <a:off x="4655443" y="4769872"/>
              <a:ext cx="713862" cy="641043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08" idx="5"/>
              <a:endCxn id="109" idx="0"/>
            </p:cNvCxnSpPr>
            <p:nvPr/>
          </p:nvCxnSpPr>
          <p:spPr>
            <a:xfrm>
              <a:off x="3941264" y="3844937"/>
              <a:ext cx="1580776" cy="556200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>
            <a:stCxn id="77" idx="7"/>
            <a:endCxn id="108" idx="3"/>
          </p:cNvCxnSpPr>
          <p:nvPr/>
        </p:nvCxnSpPr>
        <p:spPr>
          <a:xfrm flipV="1">
            <a:off x="1922901" y="3880221"/>
            <a:ext cx="1590312" cy="61946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9" idx="5"/>
            <a:endCxn id="96" idx="7"/>
          </p:cNvCxnSpPr>
          <p:nvPr/>
        </p:nvCxnSpPr>
        <p:spPr>
          <a:xfrm>
            <a:off x="5552194" y="4805156"/>
            <a:ext cx="800735" cy="704308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0" idx="3"/>
            <a:endCxn id="86" idx="7"/>
          </p:cNvCxnSpPr>
          <p:nvPr/>
        </p:nvCxnSpPr>
        <p:spPr>
          <a:xfrm flipH="1">
            <a:off x="4080377" y="5814934"/>
            <a:ext cx="299750" cy="552502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316183" y="104281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49694" y="1029216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83097" y="2038994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17377" y="2896966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연결선 8"/>
          <p:cNvCxnSpPr>
            <a:stCxn id="7" idx="5"/>
            <a:endCxn id="8" idx="0"/>
          </p:cNvCxnSpPr>
          <p:nvPr/>
        </p:nvCxnSpPr>
        <p:spPr>
          <a:xfrm>
            <a:off x="4551832" y="2407729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7" idx="0"/>
          </p:cNvCxnSpPr>
          <p:nvPr/>
        </p:nvCxnSpPr>
        <p:spPr>
          <a:xfrm flipH="1">
            <a:off x="4399097" y="1397951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6" idx="0"/>
          </p:cNvCxnSpPr>
          <p:nvPr/>
        </p:nvCxnSpPr>
        <p:spPr>
          <a:xfrm>
            <a:off x="3684918" y="473016"/>
            <a:ext cx="1580776" cy="556200"/>
          </a:xfrm>
          <a:prstGeom prst="line">
            <a:avLst/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317" y="102433"/>
            <a:ext cx="6584699" cy="3224685"/>
            <a:chOff x="260098" y="118498"/>
            <a:chExt cx="6584699" cy="3224685"/>
          </a:xfrm>
        </p:grpSpPr>
        <p:sp>
          <p:nvSpPr>
            <p:cNvPr id="13" name="타원 12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6" idx="3"/>
              <a:endCxn id="18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5"/>
              <a:endCxn id="19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7" idx="3"/>
              <a:endCxn id="20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5"/>
              <a:endCxn id="21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4" idx="3"/>
              <a:endCxn id="16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4" idx="5"/>
              <a:endCxn id="17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2" idx="3"/>
              <a:endCxn id="23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5"/>
              <a:endCxn id="24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" name="직선 연결선 35"/>
            <p:cNvCxnSpPr>
              <a:stCxn id="33" idx="3"/>
              <a:endCxn id="34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5"/>
              <a:endCxn id="35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3"/>
              <a:endCxn id="22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5" idx="5"/>
              <a:endCxn id="33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3"/>
              <a:endCxn id="14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5"/>
              <a:endCxn id="15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>
            <a:stCxn id="14" idx="7"/>
            <a:endCxn id="5" idx="3"/>
          </p:cNvCxnSpPr>
          <p:nvPr/>
        </p:nvCxnSpPr>
        <p:spPr>
          <a:xfrm flipV="1">
            <a:off x="1792120" y="473016"/>
            <a:ext cx="1587328" cy="6176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3" idx="7"/>
            <a:endCxn id="7" idx="3"/>
          </p:cNvCxnSpPr>
          <p:nvPr/>
        </p:nvCxnSpPr>
        <p:spPr>
          <a:xfrm flipV="1">
            <a:off x="3949596" y="2407729"/>
            <a:ext cx="296766" cy="550654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7"/>
            <a:endCxn id="6" idx="5"/>
          </p:cNvCxnSpPr>
          <p:nvPr/>
        </p:nvCxnSpPr>
        <p:spPr>
          <a:xfrm flipH="1" flipV="1">
            <a:off x="5418429" y="1397951"/>
            <a:ext cx="803719" cy="702460"/>
          </a:xfrm>
          <a:prstGeom prst="line">
            <a:avLst/>
          </a:prstGeom>
          <a:ln w="12700">
            <a:solidFill>
              <a:srgbClr val="1D75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9317" y="3526059"/>
            <a:ext cx="6584699" cy="3224685"/>
            <a:chOff x="260098" y="118498"/>
            <a:chExt cx="6584699" cy="3224685"/>
          </a:xfrm>
        </p:grpSpPr>
        <p:sp>
          <p:nvSpPr>
            <p:cNvPr id="61" name="타원 60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3" name="직선 연결선 72"/>
            <p:cNvCxnSpPr>
              <a:stCxn id="64" idx="3"/>
              <a:endCxn id="66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4" idx="5"/>
              <a:endCxn id="67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5" idx="3"/>
              <a:endCxn id="68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5" idx="5"/>
              <a:endCxn id="69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2" idx="3"/>
              <a:endCxn id="64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2" idx="5"/>
              <a:endCxn id="65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0" idx="3"/>
              <a:endCxn id="71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0" idx="5"/>
              <a:endCxn id="72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4" name="직선 연결선 83"/>
            <p:cNvCxnSpPr>
              <a:stCxn id="81" idx="3"/>
              <a:endCxn id="82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5"/>
              <a:endCxn id="83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3" idx="3"/>
              <a:endCxn id="70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3" idx="5"/>
              <a:endCxn id="81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1" idx="3"/>
              <a:endCxn id="62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61" idx="5"/>
              <a:endCxn id="63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1792120" y="3527907"/>
            <a:ext cx="4430028" cy="3224685"/>
            <a:chOff x="6977189" y="3480772"/>
            <a:chExt cx="4430028" cy="3224685"/>
          </a:xfrm>
        </p:grpSpPr>
        <p:cxnSp>
          <p:nvCxnSpPr>
            <p:cNvPr id="59" name="직선 연결선 58"/>
            <p:cNvCxnSpPr>
              <a:stCxn id="53" idx="5"/>
              <a:endCxn id="54" idx="0"/>
            </p:cNvCxnSpPr>
            <p:nvPr/>
          </p:nvCxnSpPr>
          <p:spPr>
            <a:xfrm>
              <a:off x="8869987" y="3849507"/>
              <a:ext cx="1580776" cy="556200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501252" y="348077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234763" y="440570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368166" y="541548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802446" y="627345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7" name="직선 연결선 56"/>
            <p:cNvCxnSpPr>
              <a:stCxn id="55" idx="5"/>
              <a:endCxn id="56" idx="0"/>
            </p:cNvCxnSpPr>
            <p:nvPr/>
          </p:nvCxnSpPr>
          <p:spPr>
            <a:xfrm>
              <a:off x="9736901" y="5784220"/>
              <a:ext cx="281545" cy="489237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4" idx="3"/>
              <a:endCxn id="55" idx="0"/>
            </p:cNvCxnSpPr>
            <p:nvPr/>
          </p:nvCxnSpPr>
          <p:spPr>
            <a:xfrm flipH="1">
              <a:off x="9584166" y="4774442"/>
              <a:ext cx="713862" cy="641043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62" idx="7"/>
              <a:endCxn id="53" idx="3"/>
            </p:cNvCxnSpPr>
            <p:nvPr/>
          </p:nvCxnSpPr>
          <p:spPr>
            <a:xfrm flipV="1">
              <a:off x="6977189" y="3849507"/>
              <a:ext cx="1587328" cy="636471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7"/>
              <a:endCxn id="55" idx="3"/>
            </p:cNvCxnSpPr>
            <p:nvPr/>
          </p:nvCxnSpPr>
          <p:spPr>
            <a:xfrm flipV="1">
              <a:off x="9134665" y="5784220"/>
              <a:ext cx="296766" cy="569508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1" idx="7"/>
              <a:endCxn id="54" idx="5"/>
            </p:cNvCxnSpPr>
            <p:nvPr/>
          </p:nvCxnSpPr>
          <p:spPr>
            <a:xfrm flipH="1" flipV="1">
              <a:off x="10603498" y="4774442"/>
              <a:ext cx="803719" cy="721314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1855385" y="3520031"/>
            <a:ext cx="5054506" cy="3224685"/>
            <a:chOff x="1855385" y="3472896"/>
            <a:chExt cx="5054506" cy="3224685"/>
          </a:xfrm>
        </p:grpSpPr>
        <p:sp>
          <p:nvSpPr>
            <p:cNvPr id="93" name="타원 92"/>
            <p:cNvSpPr/>
            <p:nvPr/>
          </p:nvSpPr>
          <p:spPr>
            <a:xfrm>
              <a:off x="3530070" y="3472896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263581" y="439783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6049288" y="5407609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6477891" y="626558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7" name="직선 연결선 96"/>
            <p:cNvCxnSpPr>
              <a:stCxn id="93" idx="5"/>
              <a:endCxn id="94" idx="0"/>
            </p:cNvCxnSpPr>
            <p:nvPr/>
          </p:nvCxnSpPr>
          <p:spPr>
            <a:xfrm>
              <a:off x="3898805" y="3841631"/>
              <a:ext cx="1580776" cy="556200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5"/>
              <a:endCxn id="95" idx="0"/>
            </p:cNvCxnSpPr>
            <p:nvPr/>
          </p:nvCxnSpPr>
          <p:spPr>
            <a:xfrm>
              <a:off x="5632316" y="4766566"/>
              <a:ext cx="632972" cy="641043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5" idx="5"/>
              <a:endCxn id="96" idx="0"/>
            </p:cNvCxnSpPr>
            <p:nvPr/>
          </p:nvCxnSpPr>
          <p:spPr>
            <a:xfrm>
              <a:off x="6418023" y="5776344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94" idx="3"/>
              <a:endCxn id="55" idx="7"/>
            </p:cNvCxnSpPr>
            <p:nvPr/>
          </p:nvCxnSpPr>
          <p:spPr>
            <a:xfrm flipH="1">
              <a:off x="4551832" y="4766566"/>
              <a:ext cx="775014" cy="731038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3"/>
              <a:endCxn id="62" idx="6"/>
            </p:cNvCxnSpPr>
            <p:nvPr/>
          </p:nvCxnSpPr>
          <p:spPr>
            <a:xfrm flipH="1">
              <a:off x="1855385" y="3841631"/>
              <a:ext cx="1737950" cy="797082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95" idx="3"/>
              <a:endCxn id="82" idx="7"/>
            </p:cNvCxnSpPr>
            <p:nvPr/>
          </p:nvCxnSpPr>
          <p:spPr>
            <a:xfrm flipH="1">
              <a:off x="5790148" y="5776344"/>
              <a:ext cx="322405" cy="577384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2833</Words>
  <Application>Microsoft Office PowerPoint</Application>
  <PresentationFormat>와이드스크린</PresentationFormat>
  <Paragraphs>1903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1499</cp:revision>
  <dcterms:created xsi:type="dcterms:W3CDTF">2023-04-30T05:04:47Z</dcterms:created>
  <dcterms:modified xsi:type="dcterms:W3CDTF">2023-08-11T05:37:53Z</dcterms:modified>
</cp:coreProperties>
</file>