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70" r:id="rId16"/>
    <p:sldId id="264" r:id="rId17"/>
    <p:sldId id="265" r:id="rId18"/>
    <p:sldId id="266" r:id="rId19"/>
    <p:sldId id="267" r:id="rId20"/>
    <p:sldId id="268" r:id="rId21"/>
    <p:sldId id="269" r:id="rId22"/>
    <p:sldId id="271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CC9E4"/>
    <a:srgbClr val="7F7F7F"/>
    <a:srgbClr val="1D75E5"/>
    <a:srgbClr val="000000"/>
    <a:srgbClr val="92D050"/>
    <a:srgbClr val="EAEFF7"/>
    <a:srgbClr val="FF7C80"/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8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5518657" y="3429000"/>
            <a:ext cx="6584699" cy="3224685"/>
            <a:chOff x="260098" y="118498"/>
            <a:chExt cx="6584699" cy="3224685"/>
          </a:xfrm>
        </p:grpSpPr>
        <p:sp>
          <p:nvSpPr>
            <p:cNvPr id="35" name="타원 34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2" name="직선 연결선 51"/>
            <p:cNvCxnSpPr>
              <a:stCxn id="40" idx="3"/>
              <a:endCxn id="43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40" idx="5"/>
              <a:endCxn id="44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>
              <a:stCxn id="41" idx="3"/>
              <a:endCxn id="45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41" idx="5"/>
              <a:endCxn id="46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37" idx="3"/>
              <a:endCxn id="40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/>
            <p:cNvCxnSpPr>
              <a:stCxn id="37" idx="5"/>
              <a:endCxn id="41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/>
            <p:cNvCxnSpPr>
              <a:stCxn id="48" idx="3"/>
              <a:endCxn id="49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8" idx="5"/>
              <a:endCxn id="51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2" name="직선 연결선 71"/>
            <p:cNvCxnSpPr>
              <a:stCxn id="69" idx="3"/>
              <a:endCxn id="70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>
              <a:stCxn id="69" idx="5"/>
              <a:endCxn id="71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38" idx="3"/>
              <a:endCxn id="48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38" idx="5"/>
              <a:endCxn id="69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35" idx="3"/>
              <a:endCxn id="37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35" idx="5"/>
              <a:endCxn id="38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60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y-1, x-1</a:t>
            </a:r>
            <a:endParaRPr lang="ko-KR" altLang="en-US" sz="1400" spc="1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32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046620" y="410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0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832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spc="1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y, x</a:t>
            </a:r>
            <a:endParaRPr lang="ko-KR" altLang="en-US" sz="1400" spc="1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046620" y="482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60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32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9046620" y="5545596"/>
            <a:ext cx="720000" cy="72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y+1, x+1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15748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8371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83125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658256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784080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4504623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830855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5178391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7709734" y="3827781"/>
            <a:ext cx="540000" cy="540000"/>
          </a:xfrm>
          <a:prstGeom prst="ellipse">
            <a:avLst/>
          </a:prstGeom>
          <a:solidFill>
            <a:srgbClr val="1D75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Root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7035966" y="5080261"/>
            <a:ext cx="540000" cy="540000"/>
          </a:xfrm>
          <a:prstGeom prst="ellipse">
            <a:avLst/>
          </a:prstGeom>
          <a:solidFill>
            <a:srgbClr val="92D05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Left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8383502" y="5080261"/>
            <a:ext cx="540000" cy="54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Right</a:t>
            </a:r>
            <a:endParaRPr lang="ko-KR" altLang="en-US" sz="12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 flipV="1">
            <a:off x="399442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4861892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>
            <a:off x="7321148" y="5350261"/>
            <a:ext cx="131717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H="1" flipV="1">
            <a:off x="8054660" y="4123136"/>
            <a:ext cx="690147" cy="11237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457016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1124826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79819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145408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8350845" y="446995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②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677077" y="5410528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60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①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타원 10"/>
          <p:cNvSpPr/>
          <p:nvPr/>
        </p:nvSpPr>
        <p:spPr>
          <a:xfrm>
            <a:off x="3279642" y="118498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1554166" y="104343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013153" y="104343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690075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2414678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60098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355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982016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847050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4146556" y="2053211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711642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580836" y="2911183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9" name="직선 연결선 28"/>
          <p:cNvCxnSpPr>
            <a:stCxn id="14" idx="3"/>
            <a:endCxn id="16" idx="0"/>
          </p:cNvCxnSpPr>
          <p:nvPr/>
        </p:nvCxnSpPr>
        <p:spPr>
          <a:xfrm flipH="1">
            <a:off x="476098" y="2421946"/>
            <a:ext cx="277242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4" idx="5"/>
            <a:endCxn id="17" idx="0"/>
          </p:cNvCxnSpPr>
          <p:nvPr/>
        </p:nvCxnSpPr>
        <p:spPr>
          <a:xfrm>
            <a:off x="1058810" y="2421946"/>
            <a:ext cx="28154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15" idx="3"/>
            <a:endCxn id="20" idx="0"/>
          </p:cNvCxnSpPr>
          <p:nvPr/>
        </p:nvCxnSpPr>
        <p:spPr>
          <a:xfrm flipH="1">
            <a:off x="2198016" y="2421946"/>
            <a:ext cx="27992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stCxn id="15" idx="5"/>
            <a:endCxn id="21" idx="0"/>
          </p:cNvCxnSpPr>
          <p:nvPr/>
        </p:nvCxnSpPr>
        <p:spPr>
          <a:xfrm>
            <a:off x="2783413" y="2421946"/>
            <a:ext cx="279637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12" idx="3"/>
            <a:endCxn id="14" idx="0"/>
          </p:cNvCxnSpPr>
          <p:nvPr/>
        </p:nvCxnSpPr>
        <p:spPr>
          <a:xfrm flipH="1">
            <a:off x="906075" y="1412168"/>
            <a:ext cx="71135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12" idx="5"/>
            <a:endCxn id="15" idx="0"/>
          </p:cNvCxnSpPr>
          <p:nvPr/>
        </p:nvCxnSpPr>
        <p:spPr>
          <a:xfrm>
            <a:off x="1922901" y="1412168"/>
            <a:ext cx="707777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22" idx="3"/>
            <a:endCxn id="23" idx="0"/>
          </p:cNvCxnSpPr>
          <p:nvPr/>
        </p:nvCxnSpPr>
        <p:spPr>
          <a:xfrm flipH="1">
            <a:off x="3927642" y="2421946"/>
            <a:ext cx="282179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22" idx="5"/>
            <a:endCxn id="24" idx="0"/>
          </p:cNvCxnSpPr>
          <p:nvPr/>
        </p:nvCxnSpPr>
        <p:spPr>
          <a:xfrm>
            <a:off x="4515291" y="2421946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/>
          <p:cNvSpPr/>
          <p:nvPr/>
        </p:nvSpPr>
        <p:spPr>
          <a:xfrm>
            <a:off x="5984194" y="2053211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552194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412797" y="2911183"/>
            <a:ext cx="432000" cy="432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0" name="직선 연결선 39"/>
          <p:cNvCxnSpPr>
            <a:stCxn id="37" idx="3"/>
            <a:endCxn id="38" idx="0"/>
          </p:cNvCxnSpPr>
          <p:nvPr/>
        </p:nvCxnSpPr>
        <p:spPr>
          <a:xfrm flipH="1">
            <a:off x="5768194" y="2421946"/>
            <a:ext cx="279265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7" idx="5"/>
            <a:endCxn id="39" idx="0"/>
          </p:cNvCxnSpPr>
          <p:nvPr/>
        </p:nvCxnSpPr>
        <p:spPr>
          <a:xfrm>
            <a:off x="6352929" y="2421946"/>
            <a:ext cx="275868" cy="48923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>
            <a:stCxn id="13" idx="3"/>
            <a:endCxn id="22" idx="0"/>
          </p:cNvCxnSpPr>
          <p:nvPr/>
        </p:nvCxnSpPr>
        <p:spPr>
          <a:xfrm flipH="1">
            <a:off x="4362556" y="1412168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13" idx="5"/>
            <a:endCxn id="37" idx="0"/>
          </p:cNvCxnSpPr>
          <p:nvPr/>
        </p:nvCxnSpPr>
        <p:spPr>
          <a:xfrm>
            <a:off x="5381888" y="1412168"/>
            <a:ext cx="818306" cy="64104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1" idx="3"/>
            <a:endCxn id="12" idx="0"/>
          </p:cNvCxnSpPr>
          <p:nvPr/>
        </p:nvCxnSpPr>
        <p:spPr>
          <a:xfrm flipH="1">
            <a:off x="1770166" y="487233"/>
            <a:ext cx="1572741" cy="556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1" idx="5"/>
            <a:endCxn id="13" idx="0"/>
          </p:cNvCxnSpPr>
          <p:nvPr/>
        </p:nvCxnSpPr>
        <p:spPr>
          <a:xfrm>
            <a:off x="3648377" y="487233"/>
            <a:ext cx="1580776" cy="556200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3279642" y="3511486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1554166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013153" y="443642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90075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2414678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60098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24355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198201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2847050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4146556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1642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80836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8" name="직선 연결선 87"/>
          <p:cNvCxnSpPr>
            <a:stCxn id="79" idx="3"/>
            <a:endCxn id="81" idx="0"/>
          </p:cNvCxnSpPr>
          <p:nvPr/>
        </p:nvCxnSpPr>
        <p:spPr>
          <a:xfrm flipH="1">
            <a:off x="476098" y="5814934"/>
            <a:ext cx="277242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>
            <a:stCxn id="79" idx="5"/>
            <a:endCxn id="82" idx="0"/>
          </p:cNvCxnSpPr>
          <p:nvPr/>
        </p:nvCxnSpPr>
        <p:spPr>
          <a:xfrm>
            <a:off x="1058810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>
            <a:stCxn id="80" idx="3"/>
            <a:endCxn id="83" idx="0"/>
          </p:cNvCxnSpPr>
          <p:nvPr/>
        </p:nvCxnSpPr>
        <p:spPr>
          <a:xfrm flipH="1">
            <a:off x="2198016" y="5814934"/>
            <a:ext cx="27992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80" idx="5"/>
            <a:endCxn id="84" idx="0"/>
          </p:cNvCxnSpPr>
          <p:nvPr/>
        </p:nvCxnSpPr>
        <p:spPr>
          <a:xfrm>
            <a:off x="2783413" y="5814934"/>
            <a:ext cx="279637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77" idx="3"/>
            <a:endCxn id="79" idx="0"/>
          </p:cNvCxnSpPr>
          <p:nvPr/>
        </p:nvCxnSpPr>
        <p:spPr>
          <a:xfrm flipH="1">
            <a:off x="906075" y="4805156"/>
            <a:ext cx="71135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77" idx="5"/>
            <a:endCxn id="80" idx="0"/>
          </p:cNvCxnSpPr>
          <p:nvPr/>
        </p:nvCxnSpPr>
        <p:spPr>
          <a:xfrm>
            <a:off x="1922901" y="4805156"/>
            <a:ext cx="707777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>
            <a:stCxn id="85" idx="3"/>
            <a:endCxn id="86" idx="0"/>
          </p:cNvCxnSpPr>
          <p:nvPr/>
        </p:nvCxnSpPr>
        <p:spPr>
          <a:xfrm flipH="1">
            <a:off x="3927642" y="5814934"/>
            <a:ext cx="282179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85" idx="5"/>
            <a:endCxn id="87" idx="0"/>
          </p:cNvCxnSpPr>
          <p:nvPr/>
        </p:nvCxnSpPr>
        <p:spPr>
          <a:xfrm>
            <a:off x="4515291" y="5814934"/>
            <a:ext cx="28154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>
            <a:off x="5984194" y="5446199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5552194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타원 97"/>
          <p:cNvSpPr/>
          <p:nvPr/>
        </p:nvSpPr>
        <p:spPr>
          <a:xfrm>
            <a:off x="6412797" y="6304171"/>
            <a:ext cx="432000" cy="432000"/>
          </a:xfrm>
          <a:prstGeom prst="ellipse">
            <a:avLst/>
          </a:prstGeom>
          <a:noFill/>
          <a:ln>
            <a:solidFill>
              <a:schemeClr val="tx1"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9" name="직선 연결선 98"/>
          <p:cNvCxnSpPr>
            <a:stCxn id="96" idx="3"/>
            <a:endCxn id="97" idx="0"/>
          </p:cNvCxnSpPr>
          <p:nvPr/>
        </p:nvCxnSpPr>
        <p:spPr>
          <a:xfrm flipH="1">
            <a:off x="5768194" y="5814934"/>
            <a:ext cx="279265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6" idx="5"/>
            <a:endCxn id="98" idx="0"/>
          </p:cNvCxnSpPr>
          <p:nvPr/>
        </p:nvCxnSpPr>
        <p:spPr>
          <a:xfrm>
            <a:off x="6352929" y="5814934"/>
            <a:ext cx="275868" cy="489237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78" idx="3"/>
            <a:endCxn id="85" idx="0"/>
          </p:cNvCxnSpPr>
          <p:nvPr/>
        </p:nvCxnSpPr>
        <p:spPr>
          <a:xfrm flipH="1">
            <a:off x="4362556" y="4805156"/>
            <a:ext cx="713862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78" idx="5"/>
            <a:endCxn id="96" idx="0"/>
          </p:cNvCxnSpPr>
          <p:nvPr/>
        </p:nvCxnSpPr>
        <p:spPr>
          <a:xfrm>
            <a:off x="5381888" y="4805156"/>
            <a:ext cx="818306" cy="641043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76" idx="3"/>
            <a:endCxn id="77" idx="0"/>
          </p:cNvCxnSpPr>
          <p:nvPr/>
        </p:nvCxnSpPr>
        <p:spPr>
          <a:xfrm flipH="1">
            <a:off x="1770166" y="3880221"/>
            <a:ext cx="1572741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6" idx="5"/>
            <a:endCxn id="78" idx="0"/>
          </p:cNvCxnSpPr>
          <p:nvPr/>
        </p:nvCxnSpPr>
        <p:spPr>
          <a:xfrm>
            <a:off x="3648377" y="3880221"/>
            <a:ext cx="1580776" cy="556200"/>
          </a:xfrm>
          <a:prstGeom prst="line">
            <a:avLst/>
          </a:prstGeom>
          <a:ln w="9525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그룹 114"/>
          <p:cNvGrpSpPr/>
          <p:nvPr/>
        </p:nvGrpSpPr>
        <p:grpSpPr>
          <a:xfrm>
            <a:off x="3449948" y="3511486"/>
            <a:ext cx="2165511" cy="3224685"/>
            <a:chOff x="3572529" y="3476202"/>
            <a:chExt cx="2165511" cy="3224685"/>
          </a:xfrm>
        </p:grpSpPr>
        <p:sp>
          <p:nvSpPr>
            <p:cNvPr id="108" name="타원 107"/>
            <p:cNvSpPr/>
            <p:nvPr/>
          </p:nvSpPr>
          <p:spPr>
            <a:xfrm>
              <a:off x="3572529" y="347620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5306040" y="440113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439443" y="541091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873723" y="626888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0" idx="5"/>
              <a:endCxn id="111" idx="0"/>
            </p:cNvCxnSpPr>
            <p:nvPr/>
          </p:nvCxnSpPr>
          <p:spPr>
            <a:xfrm>
              <a:off x="4808178" y="5779650"/>
              <a:ext cx="281545" cy="489237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09" idx="3"/>
              <a:endCxn id="110" idx="0"/>
            </p:cNvCxnSpPr>
            <p:nvPr/>
          </p:nvCxnSpPr>
          <p:spPr>
            <a:xfrm flipH="1">
              <a:off x="4655443" y="4769872"/>
              <a:ext cx="713862" cy="641043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08" idx="5"/>
              <a:endCxn id="109" idx="0"/>
            </p:cNvCxnSpPr>
            <p:nvPr/>
          </p:nvCxnSpPr>
          <p:spPr>
            <a:xfrm>
              <a:off x="3941264" y="3844937"/>
              <a:ext cx="1580776" cy="556200"/>
            </a:xfrm>
            <a:prstGeom prst="line">
              <a:avLst/>
            </a:prstGeom>
            <a:ln w="1270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직선 연결선 115"/>
          <p:cNvCxnSpPr>
            <a:stCxn id="77" idx="7"/>
            <a:endCxn id="108" idx="3"/>
          </p:cNvCxnSpPr>
          <p:nvPr/>
        </p:nvCxnSpPr>
        <p:spPr>
          <a:xfrm flipV="1">
            <a:off x="1922901" y="3880221"/>
            <a:ext cx="1590312" cy="61946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09" idx="5"/>
            <a:endCxn id="96" idx="7"/>
          </p:cNvCxnSpPr>
          <p:nvPr/>
        </p:nvCxnSpPr>
        <p:spPr>
          <a:xfrm>
            <a:off x="5552194" y="4805156"/>
            <a:ext cx="800735" cy="704308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110" idx="3"/>
            <a:endCxn id="86" idx="7"/>
          </p:cNvCxnSpPr>
          <p:nvPr/>
        </p:nvCxnSpPr>
        <p:spPr>
          <a:xfrm flipH="1">
            <a:off x="4080377" y="5814934"/>
            <a:ext cx="299750" cy="552502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47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3316183" y="104281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5049694" y="1029216"/>
            <a:ext cx="432000" cy="432000"/>
          </a:xfrm>
          <a:prstGeom prst="ellipse">
            <a:avLst/>
          </a:prstGeom>
          <a:noFill/>
          <a:ln w="19050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183097" y="2038994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17377" y="2896966"/>
            <a:ext cx="432000" cy="432000"/>
          </a:xfrm>
          <a:prstGeom prst="ellipse">
            <a:avLst/>
          </a:prstGeom>
          <a:noFill/>
          <a:ln w="19050"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" name="직선 연결선 8"/>
          <p:cNvCxnSpPr>
            <a:stCxn id="7" idx="5"/>
            <a:endCxn id="8" idx="0"/>
          </p:cNvCxnSpPr>
          <p:nvPr/>
        </p:nvCxnSpPr>
        <p:spPr>
          <a:xfrm>
            <a:off x="4551832" y="2407729"/>
            <a:ext cx="281545" cy="489237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7" idx="0"/>
          </p:cNvCxnSpPr>
          <p:nvPr/>
        </p:nvCxnSpPr>
        <p:spPr>
          <a:xfrm flipH="1">
            <a:off x="4399097" y="1397951"/>
            <a:ext cx="713862" cy="641043"/>
          </a:xfrm>
          <a:prstGeom prst="line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5" idx="5"/>
            <a:endCxn id="6" idx="0"/>
          </p:cNvCxnSpPr>
          <p:nvPr/>
        </p:nvCxnSpPr>
        <p:spPr>
          <a:xfrm>
            <a:off x="3684918" y="473016"/>
            <a:ext cx="1580776" cy="556200"/>
          </a:xfrm>
          <a:prstGeom prst="line">
            <a:avLst/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129317" y="102433"/>
            <a:ext cx="6584699" cy="3224685"/>
            <a:chOff x="260098" y="118498"/>
            <a:chExt cx="6584699" cy="3224685"/>
          </a:xfrm>
        </p:grpSpPr>
        <p:sp>
          <p:nvSpPr>
            <p:cNvPr id="13" name="타원 12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타원 21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6" idx="3"/>
              <a:endCxn id="18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5"/>
              <a:endCxn id="19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17" idx="3"/>
              <a:endCxn id="20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7" idx="5"/>
              <a:endCxn id="21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14" idx="3"/>
              <a:endCxn id="16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14" idx="5"/>
              <a:endCxn id="17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>
              <a:stCxn id="22" idx="3"/>
              <a:endCxn id="23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2" idx="5"/>
              <a:endCxn id="24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" name="직선 연결선 35"/>
            <p:cNvCxnSpPr>
              <a:stCxn id="33" idx="3"/>
              <a:endCxn id="34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>
              <a:stCxn id="33" idx="5"/>
              <a:endCxn id="35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>
              <a:stCxn id="15" idx="3"/>
              <a:endCxn id="22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5" idx="5"/>
              <a:endCxn id="33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>
              <a:stCxn id="13" idx="3"/>
              <a:endCxn id="14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>
              <a:stCxn id="13" idx="5"/>
              <a:endCxn id="15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직선 연결선 41"/>
          <p:cNvCxnSpPr>
            <a:stCxn id="14" idx="7"/>
            <a:endCxn id="5" idx="3"/>
          </p:cNvCxnSpPr>
          <p:nvPr/>
        </p:nvCxnSpPr>
        <p:spPr>
          <a:xfrm flipV="1">
            <a:off x="1792120" y="473016"/>
            <a:ext cx="1587328" cy="6176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23" idx="7"/>
            <a:endCxn id="7" idx="3"/>
          </p:cNvCxnSpPr>
          <p:nvPr/>
        </p:nvCxnSpPr>
        <p:spPr>
          <a:xfrm flipV="1">
            <a:off x="3949596" y="2407729"/>
            <a:ext cx="296766" cy="550654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3" idx="7"/>
            <a:endCxn id="6" idx="5"/>
          </p:cNvCxnSpPr>
          <p:nvPr/>
        </p:nvCxnSpPr>
        <p:spPr>
          <a:xfrm flipH="1" flipV="1">
            <a:off x="5418429" y="1397951"/>
            <a:ext cx="803719" cy="702460"/>
          </a:xfrm>
          <a:prstGeom prst="line">
            <a:avLst/>
          </a:prstGeom>
          <a:ln w="12700">
            <a:solidFill>
              <a:srgbClr val="1D75E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그룹 59"/>
          <p:cNvGrpSpPr/>
          <p:nvPr/>
        </p:nvGrpSpPr>
        <p:grpSpPr>
          <a:xfrm>
            <a:off x="129317" y="3526059"/>
            <a:ext cx="6584699" cy="3224685"/>
            <a:chOff x="260098" y="118498"/>
            <a:chExt cx="6584699" cy="3224685"/>
          </a:xfrm>
        </p:grpSpPr>
        <p:sp>
          <p:nvSpPr>
            <p:cNvPr id="61" name="타원 60"/>
            <p:cNvSpPr/>
            <p:nvPr/>
          </p:nvSpPr>
          <p:spPr>
            <a:xfrm>
              <a:off x="3279642" y="118498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554166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5013153" y="104343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90075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2414678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260098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124355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98201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2847050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4146556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711642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4580836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3" name="직선 연결선 72"/>
            <p:cNvCxnSpPr>
              <a:stCxn id="64" idx="3"/>
              <a:endCxn id="66" idx="0"/>
            </p:cNvCxnSpPr>
            <p:nvPr/>
          </p:nvCxnSpPr>
          <p:spPr>
            <a:xfrm flipH="1">
              <a:off x="476098" y="2421946"/>
              <a:ext cx="277242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>
              <a:stCxn id="64" idx="5"/>
              <a:endCxn id="67" idx="0"/>
            </p:cNvCxnSpPr>
            <p:nvPr/>
          </p:nvCxnSpPr>
          <p:spPr>
            <a:xfrm>
              <a:off x="1058810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>
              <a:stCxn id="65" idx="3"/>
              <a:endCxn id="68" idx="0"/>
            </p:cNvCxnSpPr>
            <p:nvPr/>
          </p:nvCxnSpPr>
          <p:spPr>
            <a:xfrm flipH="1">
              <a:off x="2198016" y="2421946"/>
              <a:ext cx="27992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65" idx="5"/>
              <a:endCxn id="69" idx="0"/>
            </p:cNvCxnSpPr>
            <p:nvPr/>
          </p:nvCxnSpPr>
          <p:spPr>
            <a:xfrm>
              <a:off x="2783413" y="2421946"/>
              <a:ext cx="279637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62" idx="3"/>
              <a:endCxn id="64" idx="0"/>
            </p:cNvCxnSpPr>
            <p:nvPr/>
          </p:nvCxnSpPr>
          <p:spPr>
            <a:xfrm flipH="1">
              <a:off x="906075" y="1412168"/>
              <a:ext cx="71135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62" idx="5"/>
              <a:endCxn id="65" idx="0"/>
            </p:cNvCxnSpPr>
            <p:nvPr/>
          </p:nvCxnSpPr>
          <p:spPr>
            <a:xfrm>
              <a:off x="1922901" y="1412168"/>
              <a:ext cx="707777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70" idx="3"/>
              <a:endCxn id="71" idx="0"/>
            </p:cNvCxnSpPr>
            <p:nvPr/>
          </p:nvCxnSpPr>
          <p:spPr>
            <a:xfrm flipH="1">
              <a:off x="3927642" y="2421946"/>
              <a:ext cx="282179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70" idx="5"/>
              <a:endCxn id="72" idx="0"/>
            </p:cNvCxnSpPr>
            <p:nvPr/>
          </p:nvCxnSpPr>
          <p:spPr>
            <a:xfrm>
              <a:off x="4515291" y="2421946"/>
              <a:ext cx="28154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타원 80"/>
            <p:cNvSpPr/>
            <p:nvPr/>
          </p:nvSpPr>
          <p:spPr>
            <a:xfrm>
              <a:off x="5984194" y="2053211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2" name="타원 81"/>
            <p:cNvSpPr/>
            <p:nvPr/>
          </p:nvSpPr>
          <p:spPr>
            <a:xfrm>
              <a:off x="5552194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6412797" y="2911183"/>
              <a:ext cx="432000" cy="432000"/>
            </a:xfrm>
            <a:prstGeom prst="ellipse">
              <a:avLst/>
            </a:prstGeom>
            <a:noFill/>
            <a:ln>
              <a:solidFill>
                <a:schemeClr val="tx1">
                  <a:alpha val="5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4" name="직선 연결선 83"/>
            <p:cNvCxnSpPr>
              <a:stCxn id="81" idx="3"/>
              <a:endCxn id="82" idx="0"/>
            </p:cNvCxnSpPr>
            <p:nvPr/>
          </p:nvCxnSpPr>
          <p:spPr>
            <a:xfrm flipH="1">
              <a:off x="5768194" y="2421946"/>
              <a:ext cx="279265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81" idx="5"/>
              <a:endCxn id="83" idx="0"/>
            </p:cNvCxnSpPr>
            <p:nvPr/>
          </p:nvCxnSpPr>
          <p:spPr>
            <a:xfrm>
              <a:off x="6352929" y="2421946"/>
              <a:ext cx="275868" cy="489237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>
              <a:stCxn id="63" idx="3"/>
              <a:endCxn id="70" idx="0"/>
            </p:cNvCxnSpPr>
            <p:nvPr/>
          </p:nvCxnSpPr>
          <p:spPr>
            <a:xfrm flipH="1">
              <a:off x="4362556" y="1412168"/>
              <a:ext cx="713862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63" idx="5"/>
              <a:endCxn id="81" idx="0"/>
            </p:cNvCxnSpPr>
            <p:nvPr/>
          </p:nvCxnSpPr>
          <p:spPr>
            <a:xfrm>
              <a:off x="5381888" y="1412168"/>
              <a:ext cx="818306" cy="641043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61" idx="3"/>
              <a:endCxn id="62" idx="0"/>
            </p:cNvCxnSpPr>
            <p:nvPr/>
          </p:nvCxnSpPr>
          <p:spPr>
            <a:xfrm flipH="1">
              <a:off x="1770166" y="487233"/>
              <a:ext cx="1572741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>
              <a:stCxn id="61" idx="5"/>
              <a:endCxn id="63" idx="0"/>
            </p:cNvCxnSpPr>
            <p:nvPr/>
          </p:nvCxnSpPr>
          <p:spPr>
            <a:xfrm>
              <a:off x="3648377" y="487233"/>
              <a:ext cx="1580776" cy="556200"/>
            </a:xfrm>
            <a:prstGeom prst="line">
              <a:avLst/>
            </a:prstGeom>
            <a:ln w="9525">
              <a:solidFill>
                <a:schemeClr val="tx1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그룹 124"/>
          <p:cNvGrpSpPr/>
          <p:nvPr/>
        </p:nvGrpSpPr>
        <p:grpSpPr>
          <a:xfrm>
            <a:off x="1792120" y="3527907"/>
            <a:ext cx="4430028" cy="3224685"/>
            <a:chOff x="6977189" y="3480772"/>
            <a:chExt cx="4430028" cy="3224685"/>
          </a:xfrm>
        </p:grpSpPr>
        <p:cxnSp>
          <p:nvCxnSpPr>
            <p:cNvPr id="59" name="직선 연결선 58"/>
            <p:cNvCxnSpPr>
              <a:stCxn id="53" idx="5"/>
              <a:endCxn id="54" idx="0"/>
            </p:cNvCxnSpPr>
            <p:nvPr/>
          </p:nvCxnSpPr>
          <p:spPr>
            <a:xfrm>
              <a:off x="8869987" y="3849507"/>
              <a:ext cx="1580776" cy="556200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8501252" y="3480772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10234763" y="440570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9368166" y="5415485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9802446" y="6273457"/>
              <a:ext cx="432000" cy="432000"/>
            </a:xfrm>
            <a:prstGeom prst="ellipse">
              <a:avLst/>
            </a:prstGeom>
            <a:noFill/>
            <a:ln w="19050">
              <a:solidFill>
                <a:srgbClr val="E62154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57" name="직선 연결선 56"/>
            <p:cNvCxnSpPr>
              <a:stCxn id="55" idx="5"/>
              <a:endCxn id="56" idx="0"/>
            </p:cNvCxnSpPr>
            <p:nvPr/>
          </p:nvCxnSpPr>
          <p:spPr>
            <a:xfrm>
              <a:off x="9736901" y="5784220"/>
              <a:ext cx="281545" cy="489237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4" idx="3"/>
              <a:endCxn id="55" idx="0"/>
            </p:cNvCxnSpPr>
            <p:nvPr/>
          </p:nvCxnSpPr>
          <p:spPr>
            <a:xfrm flipH="1">
              <a:off x="9584166" y="4774442"/>
              <a:ext cx="713862" cy="641043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>
              <a:stCxn id="62" idx="7"/>
              <a:endCxn id="53" idx="3"/>
            </p:cNvCxnSpPr>
            <p:nvPr/>
          </p:nvCxnSpPr>
          <p:spPr>
            <a:xfrm flipV="1">
              <a:off x="6977189" y="3849507"/>
              <a:ext cx="1587328" cy="636471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1" idx="7"/>
              <a:endCxn id="55" idx="3"/>
            </p:cNvCxnSpPr>
            <p:nvPr/>
          </p:nvCxnSpPr>
          <p:spPr>
            <a:xfrm flipV="1">
              <a:off x="9134665" y="5784220"/>
              <a:ext cx="296766" cy="569508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>
              <a:stCxn id="81" idx="7"/>
              <a:endCxn id="54" idx="5"/>
            </p:cNvCxnSpPr>
            <p:nvPr/>
          </p:nvCxnSpPr>
          <p:spPr>
            <a:xfrm flipH="1" flipV="1">
              <a:off x="10603498" y="4774442"/>
              <a:ext cx="803719" cy="721314"/>
            </a:xfrm>
            <a:prstGeom prst="line">
              <a:avLst/>
            </a:prstGeom>
            <a:ln w="12700">
              <a:solidFill>
                <a:srgbClr val="E62154">
                  <a:alpha val="70000"/>
                </a:srgb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/>
          <p:cNvGrpSpPr/>
          <p:nvPr/>
        </p:nvGrpSpPr>
        <p:grpSpPr>
          <a:xfrm>
            <a:off x="1855385" y="3520031"/>
            <a:ext cx="5054506" cy="3224685"/>
            <a:chOff x="1855385" y="3472896"/>
            <a:chExt cx="5054506" cy="3224685"/>
          </a:xfrm>
        </p:grpSpPr>
        <p:sp>
          <p:nvSpPr>
            <p:cNvPr id="93" name="타원 92"/>
            <p:cNvSpPr/>
            <p:nvPr/>
          </p:nvSpPr>
          <p:spPr>
            <a:xfrm>
              <a:off x="3530070" y="3472896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263581" y="439783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6049288" y="5407609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6" name="타원 95"/>
            <p:cNvSpPr/>
            <p:nvPr/>
          </p:nvSpPr>
          <p:spPr>
            <a:xfrm>
              <a:off x="6477891" y="6265581"/>
              <a:ext cx="432000" cy="432000"/>
            </a:xfrm>
            <a:prstGeom prst="ellipse">
              <a:avLst/>
            </a:prstGeom>
            <a:noFill/>
            <a:ln w="19050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7" name="직선 연결선 96"/>
            <p:cNvCxnSpPr>
              <a:stCxn id="93" idx="5"/>
              <a:endCxn id="94" idx="0"/>
            </p:cNvCxnSpPr>
            <p:nvPr/>
          </p:nvCxnSpPr>
          <p:spPr>
            <a:xfrm>
              <a:off x="3898805" y="3841631"/>
              <a:ext cx="1580776" cy="556200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94" idx="5"/>
              <a:endCxn id="95" idx="0"/>
            </p:cNvCxnSpPr>
            <p:nvPr/>
          </p:nvCxnSpPr>
          <p:spPr>
            <a:xfrm>
              <a:off x="5632316" y="4766566"/>
              <a:ext cx="632972" cy="641043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>
              <a:stCxn id="95" idx="5"/>
              <a:endCxn id="96" idx="0"/>
            </p:cNvCxnSpPr>
            <p:nvPr/>
          </p:nvCxnSpPr>
          <p:spPr>
            <a:xfrm>
              <a:off x="6418023" y="5776344"/>
              <a:ext cx="275868" cy="489237"/>
            </a:xfrm>
            <a:prstGeom prst="line">
              <a:avLst/>
            </a:prstGeom>
            <a:ln w="12700">
              <a:solidFill>
                <a:srgbClr val="1D7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>
              <a:stCxn id="94" idx="3"/>
              <a:endCxn id="55" idx="7"/>
            </p:cNvCxnSpPr>
            <p:nvPr/>
          </p:nvCxnSpPr>
          <p:spPr>
            <a:xfrm flipH="1">
              <a:off x="4551832" y="4766566"/>
              <a:ext cx="775014" cy="731038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>
              <a:stCxn id="93" idx="3"/>
              <a:endCxn id="62" idx="6"/>
            </p:cNvCxnSpPr>
            <p:nvPr/>
          </p:nvCxnSpPr>
          <p:spPr>
            <a:xfrm flipH="1">
              <a:off x="1855385" y="3841631"/>
              <a:ext cx="1737950" cy="797082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/>
            <p:cNvCxnSpPr>
              <a:stCxn id="95" idx="3"/>
              <a:endCxn id="82" idx="7"/>
            </p:cNvCxnSpPr>
            <p:nvPr/>
          </p:nvCxnSpPr>
          <p:spPr>
            <a:xfrm flipH="1">
              <a:off x="5790148" y="5776344"/>
              <a:ext cx="322405" cy="577384"/>
            </a:xfrm>
            <a:prstGeom prst="line">
              <a:avLst/>
            </a:prstGeom>
            <a:ln w="12700">
              <a:solidFill>
                <a:srgbClr val="1D75E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498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25338" y="221071"/>
            <a:ext cx="1800000" cy="1800000"/>
            <a:chOff x="358688" y="221071"/>
            <a:chExt cx="1800000" cy="1800000"/>
          </a:xfrm>
        </p:grpSpPr>
        <p:cxnSp>
          <p:nvCxnSpPr>
            <p:cNvPr id="15" name="직선 연결선 14"/>
            <p:cNvCxnSpPr>
              <a:stCxn id="4" idx="5"/>
              <a:endCxn id="12" idx="1"/>
            </p:cNvCxnSpPr>
            <p:nvPr/>
          </p:nvCxnSpPr>
          <p:spPr>
            <a:xfrm>
              <a:off x="138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12" idx="2"/>
              <a:endCxn id="7" idx="6"/>
            </p:cNvCxnSpPr>
            <p:nvPr/>
          </p:nvCxnSpPr>
          <p:spPr>
            <a:xfrm flipH="1">
              <a:off x="1438688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>
              <a:stCxn id="10" idx="0"/>
              <a:endCxn id="7" idx="4"/>
            </p:cNvCxnSpPr>
            <p:nvPr/>
          </p:nvCxnSpPr>
          <p:spPr>
            <a:xfrm flipV="1">
              <a:off x="1258688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0" idx="7"/>
              <a:endCxn id="12" idx="3"/>
            </p:cNvCxnSpPr>
            <p:nvPr/>
          </p:nvCxnSpPr>
          <p:spPr>
            <a:xfrm flipV="1">
              <a:off x="1385967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4" idx="3"/>
              <a:endCxn id="14" idx="7"/>
            </p:cNvCxnSpPr>
            <p:nvPr/>
          </p:nvCxnSpPr>
          <p:spPr>
            <a:xfrm flipH="1">
              <a:off x="665967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78688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107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1078688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79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358688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638600" y="221071"/>
            <a:ext cx="1800000" cy="1800000"/>
            <a:chOff x="2771950" y="221071"/>
            <a:chExt cx="1800000" cy="1800000"/>
          </a:xfrm>
        </p:grpSpPr>
        <p:cxnSp>
          <p:nvCxnSpPr>
            <p:cNvPr id="32" name="직선 연결선 31"/>
            <p:cNvCxnSpPr>
              <a:stCxn id="37" idx="5"/>
              <a:endCxn id="40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9" idx="0"/>
              <a:endCxn id="38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>
              <a:stCxn id="39" idx="7"/>
              <a:endCxn id="40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37" idx="3"/>
              <a:endCxn id="41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5513660" y="567891"/>
            <a:ext cx="1170000" cy="1106360"/>
            <a:chOff x="5854575" y="607432"/>
            <a:chExt cx="1170000" cy="1106360"/>
          </a:xfrm>
        </p:grpSpPr>
        <p:cxnSp>
          <p:nvCxnSpPr>
            <p:cNvPr id="51" name="직선 연결선 50"/>
            <p:cNvCxnSpPr/>
            <p:nvPr/>
          </p:nvCxnSpPr>
          <p:spPr>
            <a:xfrm flipH="1">
              <a:off x="6304575" y="813792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stCxn id="57" idx="0"/>
              <a:endCxn id="56" idx="4"/>
            </p:cNvCxnSpPr>
            <p:nvPr/>
          </p:nvCxnSpPr>
          <p:spPr>
            <a:xfrm flipV="1">
              <a:off x="6124575" y="993792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57" idx="7"/>
              <a:endCxn id="58" idx="3"/>
            </p:cNvCxnSpPr>
            <p:nvPr/>
          </p:nvCxnSpPr>
          <p:spPr>
            <a:xfrm flipV="1">
              <a:off x="6251854" y="941071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타원 55"/>
            <p:cNvSpPr/>
            <p:nvPr/>
          </p:nvSpPr>
          <p:spPr>
            <a:xfrm>
              <a:off x="5944575" y="63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44575" y="135379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664575" y="633792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394575" y="60743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854575" y="108379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6532668" y="1158350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553828" y="221071"/>
            <a:ext cx="1800000" cy="1800000"/>
            <a:chOff x="2771950" y="221071"/>
            <a:chExt cx="1800000" cy="1800000"/>
          </a:xfrm>
        </p:grpSpPr>
        <p:cxnSp>
          <p:nvCxnSpPr>
            <p:cNvPr id="67" name="직선 연결선 66"/>
            <p:cNvCxnSpPr>
              <a:stCxn id="72" idx="5"/>
              <a:endCxn id="75" idx="1"/>
            </p:cNvCxnSpPr>
            <p:nvPr/>
          </p:nvCxnSpPr>
          <p:spPr>
            <a:xfrm>
              <a:off x="379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flipH="1">
              <a:off x="3851950" y="1121071"/>
              <a:ext cx="360000" cy="0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74" idx="0"/>
              <a:endCxn id="73" idx="4"/>
            </p:cNvCxnSpPr>
            <p:nvPr/>
          </p:nvCxnSpPr>
          <p:spPr>
            <a:xfrm flipV="1">
              <a:off x="3671950" y="1301071"/>
              <a:ext cx="0" cy="360000"/>
            </a:xfrm>
            <a:prstGeom prst="line">
              <a:avLst/>
            </a:prstGeom>
            <a:ln w="9525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74" idx="7"/>
              <a:endCxn id="75" idx="3"/>
            </p:cNvCxnSpPr>
            <p:nvPr/>
          </p:nvCxnSpPr>
          <p:spPr>
            <a:xfrm flipV="1">
              <a:off x="3799229" y="124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72" idx="3"/>
              <a:endCxn id="76" idx="7"/>
            </p:cNvCxnSpPr>
            <p:nvPr/>
          </p:nvCxnSpPr>
          <p:spPr>
            <a:xfrm flipH="1">
              <a:off x="3079229" y="528350"/>
              <a:ext cx="465442" cy="465442"/>
            </a:xfrm>
            <a:prstGeom prst="line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3491950" y="22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3491950" y="94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3491950" y="1661071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421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2771950" y="941071"/>
              <a:ext cx="360000" cy="360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3941950" y="91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①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401950" y="139107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②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080043" y="1465629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③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408004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④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149763" y="554711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000" dirty="0" smtClean="0">
                  <a:solidFill>
                    <a:srgbClr val="00B05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⑤</a:t>
              </a:r>
              <a:endParaRPr lang="ko-KR" altLang="en-US" sz="10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82" name="직사각형 81"/>
          <p:cNvSpPr/>
          <p:nvPr/>
        </p:nvSpPr>
        <p:spPr>
          <a:xfrm>
            <a:off x="5378660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733828" y="2207142"/>
            <a:ext cx="1440000" cy="337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>
              <a:lnSpc>
                <a:spcPct val="110000"/>
              </a:lnSpc>
            </a:pPr>
            <a:r>
              <a:rPr lang="ko-KR" altLang="en-US" sz="1200" dirty="0" err="1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경로</a:t>
            </a:r>
            <a: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(O)</a:t>
            </a:r>
            <a:br>
              <a:rPr lang="en-US" altLang="ko-KR" sz="1200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err="1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오일러</a:t>
            </a:r>
            <a:r>
              <a: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회로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(X)</a:t>
            </a: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16229" y="4964044"/>
            <a:ext cx="909672" cy="535903"/>
            <a:chOff x="3198273" y="4964044"/>
            <a:chExt cx="909672" cy="535903"/>
          </a:xfrm>
        </p:grpSpPr>
        <p:sp>
          <p:nvSpPr>
            <p:cNvPr id="123" name="오른쪽 화살표 122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직사각형 12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89902" y="3666305"/>
            <a:ext cx="2655977" cy="2511813"/>
            <a:chOff x="289902" y="3666305"/>
            <a:chExt cx="2655977" cy="2511813"/>
          </a:xfrm>
        </p:grpSpPr>
        <p:cxnSp>
          <p:nvCxnSpPr>
            <p:cNvPr id="142" name="직선 연결선 141"/>
            <p:cNvCxnSpPr>
              <a:stCxn id="148" idx="0"/>
              <a:endCxn id="147" idx="3"/>
            </p:cNvCxnSpPr>
            <p:nvPr/>
          </p:nvCxnSpPr>
          <p:spPr>
            <a:xfrm flipV="1">
              <a:off x="1038233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>
              <a:stCxn id="149" idx="0"/>
              <a:endCxn id="147" idx="5"/>
            </p:cNvCxnSpPr>
            <p:nvPr/>
          </p:nvCxnSpPr>
          <p:spPr>
            <a:xfrm flipH="1" flipV="1">
              <a:off x="2036791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>
              <a:stCxn id="154" idx="0"/>
              <a:endCxn id="148" idx="3"/>
            </p:cNvCxnSpPr>
            <p:nvPr/>
          </p:nvCxnSpPr>
          <p:spPr>
            <a:xfrm flipV="1">
              <a:off x="559902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>
              <a:stCxn id="152" idx="0"/>
              <a:endCxn id="148" idx="5"/>
            </p:cNvCxnSpPr>
            <p:nvPr/>
          </p:nvCxnSpPr>
          <p:spPr>
            <a:xfrm flipH="1" flipV="1">
              <a:off x="1190968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타원 146"/>
            <p:cNvSpPr/>
            <p:nvPr/>
          </p:nvSpPr>
          <p:spPr>
            <a:xfrm>
              <a:off x="1668056" y="3963007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822233" y="4710563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2513879" y="4710563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0" name="그룹 149"/>
            <p:cNvGrpSpPr/>
            <p:nvPr/>
          </p:nvGrpSpPr>
          <p:grpSpPr>
            <a:xfrm>
              <a:off x="289902" y="5458118"/>
              <a:ext cx="540000" cy="720000"/>
              <a:chOff x="1313307" y="2366128"/>
              <a:chExt cx="540000" cy="720000"/>
            </a:xfrm>
          </p:grpSpPr>
          <p:sp>
            <p:nvSpPr>
              <p:cNvPr id="154" name="이등변 삼각형 153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1261902" y="5458118"/>
              <a:ext cx="540000" cy="720000"/>
              <a:chOff x="2285307" y="2366128"/>
              <a:chExt cx="540000" cy="720000"/>
            </a:xfrm>
          </p:grpSpPr>
          <p:sp>
            <p:nvSpPr>
              <p:cNvPr id="152" name="이등변 삼각형 151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pic>
          <p:nvPicPr>
            <p:cNvPr id="1026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056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/>
          <p:cNvGrpSpPr/>
          <p:nvPr/>
        </p:nvGrpSpPr>
        <p:grpSpPr>
          <a:xfrm>
            <a:off x="4396250" y="3666305"/>
            <a:ext cx="2609646" cy="2511813"/>
            <a:chOff x="4396250" y="3666305"/>
            <a:chExt cx="2609646" cy="2511813"/>
          </a:xfrm>
        </p:grpSpPr>
        <p:cxnSp>
          <p:nvCxnSpPr>
            <p:cNvPr id="129" name="직선 연결선 128"/>
            <p:cNvCxnSpPr>
              <a:stCxn id="140" idx="0"/>
              <a:endCxn id="131" idx="3"/>
            </p:cNvCxnSpPr>
            <p:nvPr/>
          </p:nvCxnSpPr>
          <p:spPr>
            <a:xfrm flipV="1">
              <a:off x="4666250" y="4331742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133" idx="0"/>
              <a:endCxn id="131" idx="5"/>
            </p:cNvCxnSpPr>
            <p:nvPr/>
          </p:nvCxnSpPr>
          <p:spPr>
            <a:xfrm flipH="1" flipV="1">
              <a:off x="5664808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타원 130"/>
            <p:cNvSpPr/>
            <p:nvPr/>
          </p:nvSpPr>
          <p:spPr>
            <a:xfrm>
              <a:off x="5296073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2" name="타원 131"/>
            <p:cNvSpPr/>
            <p:nvPr/>
          </p:nvSpPr>
          <p:spPr>
            <a:xfrm>
              <a:off x="6573896" y="5458118"/>
              <a:ext cx="432000" cy="43200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3" name="타원 132"/>
            <p:cNvSpPr/>
            <p:nvPr/>
          </p:nvSpPr>
          <p:spPr>
            <a:xfrm>
              <a:off x="6141896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34" name="그룹 133"/>
            <p:cNvGrpSpPr/>
            <p:nvPr/>
          </p:nvGrpSpPr>
          <p:grpSpPr>
            <a:xfrm>
              <a:off x="4396250" y="4729922"/>
              <a:ext cx="540000" cy="720000"/>
              <a:chOff x="1313307" y="2366128"/>
              <a:chExt cx="540000" cy="720000"/>
            </a:xfrm>
          </p:grpSpPr>
          <p:sp>
            <p:nvSpPr>
              <p:cNvPr id="140" name="이등변 삼각형 13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5601896" y="5458118"/>
              <a:ext cx="540000" cy="720000"/>
              <a:chOff x="2285307" y="2366128"/>
              <a:chExt cx="540000" cy="720000"/>
            </a:xfrm>
          </p:grpSpPr>
          <p:sp>
            <p:nvSpPr>
              <p:cNvPr id="138" name="이등변 삼각형 13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36" name="직선 연결선 135"/>
            <p:cNvCxnSpPr>
              <a:stCxn id="138" idx="0"/>
              <a:endCxn id="133" idx="3"/>
            </p:cNvCxnSpPr>
            <p:nvPr/>
          </p:nvCxnSpPr>
          <p:spPr>
            <a:xfrm flipV="1">
              <a:off x="5871896" y="5079298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/>
            <p:cNvCxnSpPr>
              <a:stCxn id="132" idx="0"/>
              <a:endCxn id="133" idx="5"/>
            </p:cNvCxnSpPr>
            <p:nvPr/>
          </p:nvCxnSpPr>
          <p:spPr>
            <a:xfrm flipH="1" flipV="1">
              <a:off x="6510631" y="5079298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073" y="3666305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64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그룹 149"/>
          <p:cNvGrpSpPr/>
          <p:nvPr/>
        </p:nvGrpSpPr>
        <p:grpSpPr>
          <a:xfrm>
            <a:off x="135346" y="360212"/>
            <a:ext cx="427335" cy="1758594"/>
            <a:chOff x="298832" y="587628"/>
            <a:chExt cx="427335" cy="1758594"/>
          </a:xfrm>
        </p:grpSpPr>
        <p:sp>
          <p:nvSpPr>
            <p:cNvPr id="162" name="직사각형 161"/>
            <p:cNvSpPr/>
            <p:nvPr/>
          </p:nvSpPr>
          <p:spPr>
            <a:xfrm>
              <a:off x="298832" y="587628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298832" y="1335184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298832" y="2082740"/>
              <a:ext cx="427335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⋮</a:t>
              </a:r>
              <a:endPara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179" name="오른쪽 화살표 178"/>
          <p:cNvSpPr/>
          <p:nvPr/>
        </p:nvSpPr>
        <p:spPr>
          <a:xfrm>
            <a:off x="3659481" y="86642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594287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3492645" y="61852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otate(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3" name="오른쪽 화살표 182"/>
          <p:cNvSpPr/>
          <p:nvPr/>
        </p:nvSpPr>
        <p:spPr>
          <a:xfrm flipH="1">
            <a:off x="3659481" y="1707237"/>
            <a:ext cx="576000" cy="288000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3492645" y="1459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r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otate(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697335" y="275953"/>
            <a:ext cx="2609646" cy="2215111"/>
            <a:chOff x="4630750" y="192285"/>
            <a:chExt cx="2609646" cy="2215111"/>
          </a:xfrm>
        </p:grpSpPr>
        <p:cxnSp>
          <p:nvCxnSpPr>
            <p:cNvPr id="249" name="직선 연결선 248"/>
            <p:cNvCxnSpPr>
              <a:stCxn id="260" idx="0"/>
              <a:endCxn id="251" idx="3"/>
            </p:cNvCxnSpPr>
            <p:nvPr/>
          </p:nvCxnSpPr>
          <p:spPr>
            <a:xfrm flipV="1">
              <a:off x="4900750" y="561020"/>
              <a:ext cx="693088" cy="3981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/>
            <p:cNvCxnSpPr>
              <a:stCxn id="253" idx="0"/>
              <a:endCxn id="251" idx="5"/>
            </p:cNvCxnSpPr>
            <p:nvPr/>
          </p:nvCxnSpPr>
          <p:spPr>
            <a:xfrm flipH="1" flipV="1">
              <a:off x="5899308" y="561020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타원 250"/>
            <p:cNvSpPr/>
            <p:nvPr/>
          </p:nvSpPr>
          <p:spPr>
            <a:xfrm>
              <a:off x="5530573" y="192285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2" name="타원 251"/>
            <p:cNvSpPr/>
            <p:nvPr/>
          </p:nvSpPr>
          <p:spPr>
            <a:xfrm>
              <a:off x="6808396" y="1687396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3" name="타원 252"/>
            <p:cNvSpPr/>
            <p:nvPr/>
          </p:nvSpPr>
          <p:spPr>
            <a:xfrm>
              <a:off x="6376396" y="939841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54" name="그룹 253"/>
            <p:cNvGrpSpPr/>
            <p:nvPr/>
          </p:nvGrpSpPr>
          <p:grpSpPr>
            <a:xfrm>
              <a:off x="4630750" y="959200"/>
              <a:ext cx="540000" cy="720000"/>
              <a:chOff x="1313307" y="2366128"/>
              <a:chExt cx="540000" cy="720000"/>
            </a:xfrm>
          </p:grpSpPr>
          <p:sp>
            <p:nvSpPr>
              <p:cNvPr id="260" name="이등변 삼각형 259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1" name="직사각형 260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836396" y="1687396"/>
              <a:ext cx="540000" cy="720000"/>
              <a:chOff x="2285307" y="2366128"/>
              <a:chExt cx="540000" cy="720000"/>
            </a:xfrm>
          </p:grpSpPr>
          <p:sp>
            <p:nvSpPr>
              <p:cNvPr id="258" name="이등변 삼각형 257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256" name="직선 연결선 255"/>
            <p:cNvCxnSpPr>
              <a:stCxn id="258" idx="0"/>
              <a:endCxn id="253" idx="3"/>
            </p:cNvCxnSpPr>
            <p:nvPr/>
          </p:nvCxnSpPr>
          <p:spPr>
            <a:xfrm flipV="1">
              <a:off x="6106396" y="1308576"/>
              <a:ext cx="333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52" idx="0"/>
              <a:endCxn id="253" idx="5"/>
            </p:cNvCxnSpPr>
            <p:nvPr/>
          </p:nvCxnSpPr>
          <p:spPr>
            <a:xfrm flipH="1" flipV="1">
              <a:off x="6745131" y="1308576"/>
              <a:ext cx="279265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직사각형 261"/>
          <p:cNvSpPr/>
          <p:nvPr/>
        </p:nvSpPr>
        <p:spPr>
          <a:xfrm>
            <a:off x="337511" y="2658893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Y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03" name="그룹 302"/>
          <p:cNvGrpSpPr/>
          <p:nvPr/>
        </p:nvGrpSpPr>
        <p:grpSpPr>
          <a:xfrm>
            <a:off x="4475780" y="263694"/>
            <a:ext cx="2655977" cy="2215111"/>
            <a:chOff x="581136" y="3963007"/>
            <a:chExt cx="2655977" cy="2215111"/>
          </a:xfrm>
        </p:grpSpPr>
        <p:cxnSp>
          <p:nvCxnSpPr>
            <p:cNvPr id="304" name="직선 연결선 303"/>
            <p:cNvCxnSpPr>
              <a:stCxn id="309" idx="0"/>
              <a:endCxn id="308" idx="3"/>
            </p:cNvCxnSpPr>
            <p:nvPr/>
          </p:nvCxnSpPr>
          <p:spPr>
            <a:xfrm flipV="1">
              <a:off x="1329467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직선 연결선 304"/>
            <p:cNvCxnSpPr>
              <a:stCxn id="310" idx="0"/>
              <a:endCxn id="308" idx="5"/>
            </p:cNvCxnSpPr>
            <p:nvPr/>
          </p:nvCxnSpPr>
          <p:spPr>
            <a:xfrm flipH="1" flipV="1">
              <a:off x="2328025" y="4331742"/>
              <a:ext cx="693088" cy="378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직선 연결선 305"/>
            <p:cNvCxnSpPr>
              <a:stCxn id="315" idx="0"/>
              <a:endCxn id="309" idx="3"/>
            </p:cNvCxnSpPr>
            <p:nvPr/>
          </p:nvCxnSpPr>
          <p:spPr>
            <a:xfrm flipV="1">
              <a:off x="851136" y="5079298"/>
              <a:ext cx="325596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직선 연결선 306"/>
            <p:cNvCxnSpPr>
              <a:stCxn id="313" idx="0"/>
              <a:endCxn id="309" idx="5"/>
            </p:cNvCxnSpPr>
            <p:nvPr/>
          </p:nvCxnSpPr>
          <p:spPr>
            <a:xfrm flipH="1" flipV="1">
              <a:off x="1482202" y="5079298"/>
              <a:ext cx="340934" cy="3788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" name="타원 307"/>
            <p:cNvSpPr/>
            <p:nvPr/>
          </p:nvSpPr>
          <p:spPr>
            <a:xfrm>
              <a:off x="1959290" y="3963007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9" name="타원 308"/>
            <p:cNvSpPr/>
            <p:nvPr/>
          </p:nvSpPr>
          <p:spPr>
            <a:xfrm>
              <a:off x="1113467" y="4710563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0" name="타원 309"/>
            <p:cNvSpPr/>
            <p:nvPr/>
          </p:nvSpPr>
          <p:spPr>
            <a:xfrm>
              <a:off x="2805113" y="4710563"/>
              <a:ext cx="432000" cy="432000"/>
            </a:xfrm>
            <a:prstGeom prst="ellipse">
              <a:avLst/>
            </a:prstGeom>
            <a:solidFill>
              <a:srgbClr val="1D75E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Y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311" name="그룹 310"/>
            <p:cNvGrpSpPr/>
            <p:nvPr/>
          </p:nvGrpSpPr>
          <p:grpSpPr>
            <a:xfrm>
              <a:off x="581136" y="5458118"/>
              <a:ext cx="540000" cy="720000"/>
              <a:chOff x="1313307" y="2366128"/>
              <a:chExt cx="540000" cy="720000"/>
            </a:xfrm>
          </p:grpSpPr>
          <p:sp>
            <p:nvSpPr>
              <p:cNvPr id="315" name="이등변 삼각형 314"/>
              <p:cNvSpPr/>
              <p:nvPr/>
            </p:nvSpPr>
            <p:spPr>
              <a:xfrm>
                <a:off x="1313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6" name="직사각형 315"/>
              <p:cNvSpPr/>
              <p:nvPr/>
            </p:nvSpPr>
            <p:spPr>
              <a:xfrm>
                <a:off x="1313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312" name="그룹 311"/>
            <p:cNvGrpSpPr/>
            <p:nvPr/>
          </p:nvGrpSpPr>
          <p:grpSpPr>
            <a:xfrm>
              <a:off x="1553136" y="5458118"/>
              <a:ext cx="540000" cy="720000"/>
              <a:chOff x="2285307" y="2366128"/>
              <a:chExt cx="540000" cy="720000"/>
            </a:xfrm>
          </p:grpSpPr>
          <p:sp>
            <p:nvSpPr>
              <p:cNvPr id="313" name="이등변 삼각형 312"/>
              <p:cNvSpPr/>
              <p:nvPr/>
            </p:nvSpPr>
            <p:spPr>
              <a:xfrm>
                <a:off x="2285307" y="2366128"/>
                <a:ext cx="540000" cy="720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4" name="직사각형 313"/>
              <p:cNvSpPr/>
              <p:nvPr/>
            </p:nvSpPr>
            <p:spPr>
              <a:xfrm>
                <a:off x="2285307" y="2734863"/>
                <a:ext cx="540000" cy="263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grpSp>
        <p:nvGrpSpPr>
          <p:cNvPr id="317" name="그룹 316"/>
          <p:cNvGrpSpPr/>
          <p:nvPr/>
        </p:nvGrpSpPr>
        <p:grpSpPr>
          <a:xfrm>
            <a:off x="132208" y="3963007"/>
            <a:ext cx="7067342" cy="2646422"/>
            <a:chOff x="427577" y="220566"/>
            <a:chExt cx="7067342" cy="2646422"/>
          </a:xfrm>
        </p:grpSpPr>
        <p:grpSp>
          <p:nvGrpSpPr>
            <p:cNvPr id="318" name="그룹 317"/>
            <p:cNvGrpSpPr/>
            <p:nvPr/>
          </p:nvGrpSpPr>
          <p:grpSpPr>
            <a:xfrm>
              <a:off x="427577" y="220566"/>
              <a:ext cx="3104905" cy="2215111"/>
              <a:chOff x="543868" y="503369"/>
              <a:chExt cx="3104905" cy="2215111"/>
            </a:xfrm>
          </p:grpSpPr>
          <p:cxnSp>
            <p:nvCxnSpPr>
              <p:cNvPr id="339" name="직선 연결선 338"/>
              <p:cNvCxnSpPr>
                <a:stCxn id="345" idx="0"/>
                <a:endCxn id="344" idx="3"/>
              </p:cNvCxnSpPr>
              <p:nvPr/>
            </p:nvCxnSpPr>
            <p:spPr>
              <a:xfrm flipV="1">
                <a:off x="1741127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직선 연결선 339"/>
              <p:cNvCxnSpPr>
                <a:stCxn id="346" idx="0"/>
                <a:endCxn id="344" idx="5"/>
              </p:cNvCxnSpPr>
              <p:nvPr/>
            </p:nvCxnSpPr>
            <p:spPr>
              <a:xfrm flipH="1" flipV="1">
                <a:off x="2739685" y="872104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1" name="그룹 340"/>
              <p:cNvGrpSpPr/>
              <p:nvPr/>
            </p:nvGrpSpPr>
            <p:grpSpPr>
              <a:xfrm>
                <a:off x="543868" y="587628"/>
                <a:ext cx="427335" cy="1758594"/>
                <a:chOff x="298832" y="587628"/>
                <a:chExt cx="427335" cy="1758594"/>
              </a:xfrm>
            </p:grpSpPr>
            <p:sp>
              <p:nvSpPr>
                <p:cNvPr id="353" name="직사각형 352"/>
                <p:cNvSpPr/>
                <p:nvPr/>
              </p:nvSpPr>
              <p:spPr>
                <a:xfrm>
                  <a:off x="298832" y="587628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0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4" name="직사각형 353"/>
                <p:cNvSpPr/>
                <p:nvPr/>
              </p:nvSpPr>
              <p:spPr>
                <a:xfrm>
                  <a:off x="298832" y="1335184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1</a:t>
                  </a:r>
                  <a:endParaRPr lang="ko-KR" altLang="en-US" sz="1400" dirty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  <p:sp>
              <p:nvSpPr>
                <p:cNvPr id="355" name="직사각형 354"/>
                <p:cNvSpPr/>
                <p:nvPr/>
              </p:nvSpPr>
              <p:spPr>
                <a:xfrm>
                  <a:off x="298832" y="2082740"/>
                  <a:ext cx="427335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2</a:t>
                  </a:r>
                </a:p>
                <a:p>
                  <a:pPr algn="ctr"/>
                  <a:r>
                    <a:rPr lang="en-US" altLang="ko-KR" sz="1400" dirty="0" smtClean="0">
                      <a:solidFill>
                        <a:schemeClr val="tx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⋮</a:t>
                  </a:r>
                  <a:endParaRPr lang="en-US" altLang="ko-KR" sz="1400" dirty="0" smtClean="0">
                    <a:solidFill>
                      <a:schemeClr val="tx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cxnSp>
            <p:nvCxnSpPr>
              <p:cNvPr id="342" name="직선 연결선 341"/>
              <p:cNvCxnSpPr>
                <a:stCxn id="351" idx="0"/>
                <a:endCxn id="345" idx="3"/>
              </p:cNvCxnSpPr>
              <p:nvPr/>
            </p:nvCxnSpPr>
            <p:spPr>
              <a:xfrm flipV="1">
                <a:off x="1262796" y="1619660"/>
                <a:ext cx="325596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직선 연결선 342"/>
              <p:cNvCxnSpPr>
                <a:stCxn id="349" idx="0"/>
                <a:endCxn id="345" idx="5"/>
              </p:cNvCxnSpPr>
              <p:nvPr/>
            </p:nvCxnSpPr>
            <p:spPr>
              <a:xfrm flipH="1" flipV="1">
                <a:off x="1893862" y="1619660"/>
                <a:ext cx="340934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4" name="타원 343"/>
              <p:cNvSpPr/>
              <p:nvPr/>
            </p:nvSpPr>
            <p:spPr>
              <a:xfrm>
                <a:off x="2370950" y="503369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5" name="타원 344"/>
              <p:cNvSpPr/>
              <p:nvPr/>
            </p:nvSpPr>
            <p:spPr>
              <a:xfrm>
                <a:off x="1525127" y="125092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46" name="타원 345"/>
              <p:cNvSpPr/>
              <p:nvPr/>
            </p:nvSpPr>
            <p:spPr>
              <a:xfrm>
                <a:off x="3216773" y="1250925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47" name="그룹 346"/>
              <p:cNvGrpSpPr/>
              <p:nvPr/>
            </p:nvGrpSpPr>
            <p:grpSpPr>
              <a:xfrm>
                <a:off x="992796" y="1998480"/>
                <a:ext cx="540000" cy="720000"/>
                <a:chOff x="1313307" y="2366128"/>
                <a:chExt cx="540000" cy="720000"/>
              </a:xfrm>
            </p:grpSpPr>
            <p:sp>
              <p:nvSpPr>
                <p:cNvPr id="351" name="이등변 삼각형 350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2" name="직사각형 351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48" name="그룹 347"/>
              <p:cNvGrpSpPr/>
              <p:nvPr/>
            </p:nvGrpSpPr>
            <p:grpSpPr>
              <a:xfrm>
                <a:off x="1964796" y="1998480"/>
                <a:ext cx="540000" cy="720000"/>
                <a:chOff x="2285307" y="2366128"/>
                <a:chExt cx="540000" cy="720000"/>
              </a:xfrm>
            </p:grpSpPr>
            <p:sp>
              <p:nvSpPr>
                <p:cNvPr id="349" name="이등변 삼각형 348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0" name="직사각형 349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</p:grpSp>
        <p:grpSp>
          <p:nvGrpSpPr>
            <p:cNvPr id="319" name="그룹 318"/>
            <p:cNvGrpSpPr/>
            <p:nvPr/>
          </p:nvGrpSpPr>
          <p:grpSpPr>
            <a:xfrm>
              <a:off x="4885273" y="220566"/>
              <a:ext cx="2609646" cy="2215111"/>
              <a:chOff x="4630750" y="192285"/>
              <a:chExt cx="2609646" cy="2215111"/>
            </a:xfrm>
          </p:grpSpPr>
          <p:cxnSp>
            <p:nvCxnSpPr>
              <p:cNvPr id="326" name="직선 연결선 325"/>
              <p:cNvCxnSpPr>
                <a:stCxn id="337" idx="0"/>
                <a:endCxn id="328" idx="3"/>
              </p:cNvCxnSpPr>
              <p:nvPr/>
            </p:nvCxnSpPr>
            <p:spPr>
              <a:xfrm flipV="1">
                <a:off x="4900750" y="561020"/>
                <a:ext cx="693088" cy="39818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직선 연결선 326"/>
              <p:cNvCxnSpPr>
                <a:stCxn id="330" idx="0"/>
                <a:endCxn id="328" idx="5"/>
              </p:cNvCxnSpPr>
              <p:nvPr/>
            </p:nvCxnSpPr>
            <p:spPr>
              <a:xfrm flipH="1" flipV="1">
                <a:off x="5899308" y="561020"/>
                <a:ext cx="693088" cy="3788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타원 327"/>
              <p:cNvSpPr/>
              <p:nvPr/>
            </p:nvSpPr>
            <p:spPr>
              <a:xfrm>
                <a:off x="5530573" y="192285"/>
                <a:ext cx="432000" cy="432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X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29" name="타원 328"/>
              <p:cNvSpPr/>
              <p:nvPr/>
            </p:nvSpPr>
            <p:spPr>
              <a:xfrm>
                <a:off x="6808396" y="1687396"/>
                <a:ext cx="432000" cy="432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Y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sp>
            <p:nvSpPr>
              <p:cNvPr id="330" name="타원 329"/>
              <p:cNvSpPr/>
              <p:nvPr/>
            </p:nvSpPr>
            <p:spPr>
              <a:xfrm>
                <a:off x="6376396" y="939841"/>
                <a:ext cx="432000" cy="432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bg1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</a:t>
                </a:r>
                <a:endParaRPr lang="ko-KR" altLang="en-US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331" name="그룹 330"/>
              <p:cNvGrpSpPr/>
              <p:nvPr/>
            </p:nvGrpSpPr>
            <p:grpSpPr>
              <a:xfrm>
                <a:off x="4630750" y="959200"/>
                <a:ext cx="540000" cy="720000"/>
                <a:chOff x="1313307" y="2366128"/>
                <a:chExt cx="540000" cy="720000"/>
              </a:xfrm>
            </p:grpSpPr>
            <p:sp>
              <p:nvSpPr>
                <p:cNvPr id="337" name="이등변 삼각형 336"/>
                <p:cNvSpPr/>
                <p:nvPr/>
              </p:nvSpPr>
              <p:spPr>
                <a:xfrm>
                  <a:off x="1313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8" name="직사각형 337"/>
                <p:cNvSpPr/>
                <p:nvPr/>
              </p:nvSpPr>
              <p:spPr>
                <a:xfrm>
                  <a:off x="1313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A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grpSp>
            <p:nvGrpSpPr>
              <p:cNvPr id="332" name="그룹 331"/>
              <p:cNvGrpSpPr/>
              <p:nvPr/>
            </p:nvGrpSpPr>
            <p:grpSpPr>
              <a:xfrm>
                <a:off x="5836396" y="1687396"/>
                <a:ext cx="540000" cy="720000"/>
                <a:chOff x="2285307" y="2366128"/>
                <a:chExt cx="540000" cy="720000"/>
              </a:xfrm>
            </p:grpSpPr>
            <p:sp>
              <p:nvSpPr>
                <p:cNvPr id="335" name="이등변 삼각형 334"/>
                <p:cNvSpPr/>
                <p:nvPr/>
              </p:nvSpPr>
              <p:spPr>
                <a:xfrm>
                  <a:off x="2285307" y="2366128"/>
                  <a:ext cx="540000" cy="720000"/>
                </a:xfrm>
                <a:prstGeom prst="triangle">
                  <a:avLst/>
                </a:prstGeom>
                <a:solidFill>
                  <a:srgbClr val="7F7F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>
                  <a:off x="2285307" y="2734863"/>
                  <a:ext cx="540000" cy="26348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altLang="ko-KR" sz="1600" dirty="0" smtClean="0">
                      <a:solidFill>
                        <a:schemeClr val="bg1"/>
                      </a:solidFill>
                      <a:latin typeface="삼성긴고딕OTF Medium" panose="020B0600000101010101" pitchFamily="34" charset="-127"/>
                      <a:ea typeface="삼성긴고딕OTF Medium" panose="020B0600000101010101" pitchFamily="34" charset="-127"/>
                    </a:rPr>
                    <a:t>B</a:t>
                  </a:r>
                  <a:endParaRPr lang="ko-KR" altLang="en-US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endParaRPr>
                </a:p>
              </p:txBody>
            </p:sp>
          </p:grpSp>
          <p:cxnSp>
            <p:nvCxnSpPr>
              <p:cNvPr id="333" name="직선 연결선 332"/>
              <p:cNvCxnSpPr>
                <a:stCxn id="335" idx="0"/>
                <a:endCxn id="330" idx="3"/>
              </p:cNvCxnSpPr>
              <p:nvPr/>
            </p:nvCxnSpPr>
            <p:spPr>
              <a:xfrm flipV="1">
                <a:off x="6106396" y="1308576"/>
                <a:ext cx="333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직선 연결선 333"/>
              <p:cNvCxnSpPr>
                <a:stCxn id="329" idx="0"/>
                <a:endCxn id="330" idx="5"/>
              </p:cNvCxnSpPr>
              <p:nvPr/>
            </p:nvCxnSpPr>
            <p:spPr>
              <a:xfrm flipH="1" flipV="1">
                <a:off x="6745131" y="1308576"/>
                <a:ext cx="279265" cy="378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0" name="오른쪽 화살표 319"/>
            <p:cNvSpPr/>
            <p:nvPr/>
          </p:nvSpPr>
          <p:spPr>
            <a:xfrm>
              <a:off x="3951712" y="81104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995012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4525449" y="2603506"/>
              <a:ext cx="2951294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A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B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→ </a:t>
              </a:r>
              <a:r>
                <a:rPr lang="en-US" altLang="ko-KR" sz="1400" dirty="0" smtClean="0">
                  <a:solidFill>
                    <a:srgbClr val="1D75E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Y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3784876" y="56313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오른쪽 화살표 323"/>
            <p:cNvSpPr/>
            <p:nvPr/>
          </p:nvSpPr>
          <p:spPr>
            <a:xfrm flipH="1">
              <a:off x="3951712" y="1651850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3784876" y="1403947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376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084636" y="1250352"/>
            <a:ext cx="909672" cy="535903"/>
            <a:chOff x="3198273" y="4964044"/>
            <a:chExt cx="909672" cy="535903"/>
          </a:xfrm>
        </p:grpSpPr>
        <p:sp>
          <p:nvSpPr>
            <p:cNvPr id="5" name="오른쪽 화살표 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15D3B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P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239707" y="121826"/>
            <a:ext cx="2875534" cy="2171145"/>
            <a:chOff x="4205811" y="121826"/>
            <a:chExt cx="2875534" cy="2171145"/>
          </a:xfrm>
        </p:grpSpPr>
        <p:cxnSp>
          <p:nvCxnSpPr>
            <p:cNvPr id="66" name="직선 연결선 65"/>
            <p:cNvCxnSpPr>
              <a:stCxn id="73" idx="3"/>
              <a:endCxn id="71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85" idx="0"/>
              <a:endCxn id="71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79" idx="0"/>
              <a:endCxn id="90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직선 연결선 69"/>
            <p:cNvCxnSpPr>
              <a:stCxn id="81" idx="0"/>
              <a:endCxn id="71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73" idx="5"/>
              <a:endCxn id="90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>
              <a:stCxn id="83" idx="0"/>
              <a:endCxn id="90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74" name="그룹 73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85" name="이등변 삼각형 84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5" name="그룹 74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83" name="이등변 삼각형 8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6" name="그룹 75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81" name="이등변 삼각형 8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77" name="그룹 76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79" name="이등변 삼각형 7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90" name="타원 89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 flipH="1">
            <a:off x="8515711" y="121826"/>
            <a:ext cx="2383015" cy="2839026"/>
            <a:chOff x="390233" y="121826"/>
            <a:chExt cx="2383015" cy="2839026"/>
          </a:xfrm>
        </p:grpSpPr>
        <p:cxnSp>
          <p:nvCxnSpPr>
            <p:cNvPr id="111" name="직선 연결선 110"/>
            <p:cNvCxnSpPr>
              <a:stCxn id="118" idx="0"/>
              <a:endCxn id="117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>
              <a:stCxn id="119" idx="3"/>
              <a:endCxn id="117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/>
            <p:cNvCxnSpPr>
              <a:stCxn id="131" idx="0"/>
              <a:endCxn id="118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/>
            <p:cNvCxnSpPr>
              <a:stCxn id="129" idx="0"/>
              <a:endCxn id="118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5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6" name="직선 연결선 115"/>
            <p:cNvCxnSpPr>
              <a:stCxn id="127" idx="0"/>
              <a:endCxn id="117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타원 116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8" name="타원 117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19" name="타원 118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20" name="그룹 119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131" name="이등변 삼각형 130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1" name="그룹 120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29" name="이등변 삼각형 128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2" name="그룹 121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127" name="이등변 삼각형 1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23" name="그룹 122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125" name="이등변 삼각형 1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24" name="직선 연결선 123"/>
            <p:cNvCxnSpPr>
              <a:stCxn id="119" idx="5"/>
              <a:endCxn id="125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그룹 132"/>
          <p:cNvGrpSpPr/>
          <p:nvPr/>
        </p:nvGrpSpPr>
        <p:grpSpPr>
          <a:xfrm>
            <a:off x="7360640" y="1250352"/>
            <a:ext cx="909672" cy="535903"/>
            <a:chOff x="3198273" y="4964044"/>
            <a:chExt cx="909672" cy="535903"/>
          </a:xfrm>
        </p:grpSpPr>
        <p:sp>
          <p:nvSpPr>
            <p:cNvPr id="134" name="오른쪽 화살표 133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직사각형 134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456222" y="121826"/>
            <a:ext cx="2383015" cy="2839026"/>
            <a:chOff x="390233" y="121826"/>
            <a:chExt cx="2383015" cy="2839026"/>
          </a:xfrm>
        </p:grpSpPr>
        <p:cxnSp>
          <p:nvCxnSpPr>
            <p:cNvPr id="8" name="직선 연결선 7"/>
            <p:cNvCxnSpPr>
              <a:stCxn id="13" idx="0"/>
              <a:endCxn id="1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14" idx="3"/>
              <a:endCxn id="1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20" idx="0"/>
              <a:endCxn id="1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>
              <a:stCxn id="18" idx="0"/>
              <a:endCxn id="1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4" name="직선 연결선 53"/>
            <p:cNvCxnSpPr>
              <a:stCxn id="52" idx="0"/>
              <a:endCxn id="1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7" name="그룹 46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" name="이등변 삼각형 19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18" name="이등변 삼각형 1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52" name="이등변 삼각형 5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58" name="이등변 삼각형 57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60" name="직선 연결선 59"/>
            <p:cNvCxnSpPr>
              <a:stCxn id="14" idx="5"/>
              <a:endCxn id="58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6" name="직선 화살표 연결선 135"/>
          <p:cNvCxnSpPr/>
          <p:nvPr/>
        </p:nvCxnSpPr>
        <p:spPr>
          <a:xfrm flipH="1">
            <a:off x="1396589" y="646042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H="1">
            <a:off x="981942" y="1363157"/>
            <a:ext cx="279265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368465" y="804686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같은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69" name="직선 화살표 연결선 168"/>
          <p:cNvCxnSpPr/>
          <p:nvPr/>
        </p:nvCxnSpPr>
        <p:spPr>
          <a:xfrm flipH="1">
            <a:off x="1396589" y="4039690"/>
            <a:ext cx="389160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/>
          <p:cNvSpPr/>
          <p:nvPr/>
        </p:nvSpPr>
        <p:spPr>
          <a:xfrm>
            <a:off x="368465" y="4198334"/>
            <a:ext cx="90967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-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방향이 서로 다른 자식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82" name="그룹 181"/>
          <p:cNvGrpSpPr/>
          <p:nvPr/>
        </p:nvGrpSpPr>
        <p:grpSpPr>
          <a:xfrm>
            <a:off x="907301" y="3515474"/>
            <a:ext cx="1931936" cy="2839026"/>
            <a:chOff x="907301" y="3609744"/>
            <a:chExt cx="1931936" cy="2839026"/>
          </a:xfrm>
        </p:grpSpPr>
        <p:cxnSp>
          <p:nvCxnSpPr>
            <p:cNvPr id="147" name="직선 연결선 146"/>
            <p:cNvCxnSpPr>
              <a:stCxn id="177" idx="0"/>
              <a:endCxn id="153" idx="3"/>
            </p:cNvCxnSpPr>
            <p:nvPr/>
          </p:nvCxnSpPr>
          <p:spPr>
            <a:xfrm flipV="1">
              <a:off x="1123301" y="4924821"/>
              <a:ext cx="26018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>
              <a:stCxn id="155" idx="3"/>
              <a:endCxn id="153" idx="0"/>
            </p:cNvCxnSpPr>
            <p:nvPr/>
          </p:nvCxnSpPr>
          <p:spPr>
            <a:xfrm flipH="1">
              <a:off x="1536222" y="4266479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/>
            <p:cNvCxnSpPr>
              <a:stCxn id="167" idx="0"/>
              <a:endCxn id="175" idx="5"/>
            </p:cNvCxnSpPr>
            <p:nvPr/>
          </p:nvCxnSpPr>
          <p:spPr>
            <a:xfrm flipH="1" flipV="1">
              <a:off x="2124149" y="5583163"/>
              <a:ext cx="282457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>
              <a:stCxn id="165" idx="0"/>
              <a:endCxn id="175" idx="3"/>
            </p:cNvCxnSpPr>
            <p:nvPr/>
          </p:nvCxnSpPr>
          <p:spPr>
            <a:xfrm flipV="1">
              <a:off x="1533403" y="5583163"/>
              <a:ext cx="285276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1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4117" y="3609744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2" name="직선 연결선 151"/>
            <p:cNvCxnSpPr>
              <a:stCxn id="163" idx="0"/>
              <a:endCxn id="153" idx="5"/>
            </p:cNvCxnSpPr>
            <p:nvPr/>
          </p:nvCxnSpPr>
          <p:spPr>
            <a:xfrm flipH="1" flipV="1">
              <a:off x="1688957" y="4924821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타원 152"/>
            <p:cNvSpPr/>
            <p:nvPr/>
          </p:nvSpPr>
          <p:spPr>
            <a:xfrm>
              <a:off x="1320222" y="4556086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55" name="타원 154"/>
            <p:cNvSpPr/>
            <p:nvPr/>
          </p:nvSpPr>
          <p:spPr>
            <a:xfrm>
              <a:off x="1862117" y="3897744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56" name="그룹 155"/>
            <p:cNvGrpSpPr/>
            <p:nvPr/>
          </p:nvGrpSpPr>
          <p:grpSpPr>
            <a:xfrm>
              <a:off x="2190606" y="5872770"/>
              <a:ext cx="432000" cy="576000"/>
              <a:chOff x="282233" y="2384852"/>
              <a:chExt cx="432000" cy="576000"/>
            </a:xfrm>
          </p:grpSpPr>
          <p:sp>
            <p:nvSpPr>
              <p:cNvPr id="167" name="이등변 삼각형 166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1317403" y="5872770"/>
              <a:ext cx="432000" cy="576000"/>
              <a:chOff x="1256128" y="2384852"/>
              <a:chExt cx="432000" cy="576000"/>
            </a:xfrm>
          </p:grpSpPr>
          <p:sp>
            <p:nvSpPr>
              <p:cNvPr id="165" name="이등변 삼각형 16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59" name="그룹 158"/>
            <p:cNvGrpSpPr/>
            <p:nvPr/>
          </p:nvGrpSpPr>
          <p:grpSpPr>
            <a:xfrm>
              <a:off x="2407237" y="4484086"/>
              <a:ext cx="432000" cy="576000"/>
              <a:chOff x="1256128" y="2384852"/>
              <a:chExt cx="432000" cy="576000"/>
            </a:xfrm>
          </p:grpSpPr>
          <p:sp>
            <p:nvSpPr>
              <p:cNvPr id="161" name="이등변 삼각형 160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60" name="직선 연결선 159"/>
            <p:cNvCxnSpPr>
              <a:stCxn id="155" idx="5"/>
              <a:endCxn id="161" idx="0"/>
            </p:cNvCxnSpPr>
            <p:nvPr/>
          </p:nvCxnSpPr>
          <p:spPr>
            <a:xfrm>
              <a:off x="2230852" y="4266479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타원 174"/>
            <p:cNvSpPr/>
            <p:nvPr/>
          </p:nvSpPr>
          <p:spPr>
            <a:xfrm>
              <a:off x="1755414" y="521442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76" name="그룹 175"/>
            <p:cNvGrpSpPr/>
            <p:nvPr/>
          </p:nvGrpSpPr>
          <p:grpSpPr>
            <a:xfrm>
              <a:off x="907301" y="5214428"/>
              <a:ext cx="432000" cy="576000"/>
              <a:chOff x="1256128" y="2384852"/>
              <a:chExt cx="432000" cy="576000"/>
            </a:xfrm>
          </p:grpSpPr>
          <p:sp>
            <p:nvSpPr>
              <p:cNvPr id="177" name="이등변 삼각형 17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cxnSp>
        <p:nvCxnSpPr>
          <p:cNvPr id="170" name="직선 화살표 연결선 169"/>
          <p:cNvCxnSpPr/>
          <p:nvPr/>
        </p:nvCxnSpPr>
        <p:spPr>
          <a:xfrm>
            <a:off x="1818679" y="4772392"/>
            <a:ext cx="282457" cy="28960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그룹 184"/>
          <p:cNvGrpSpPr/>
          <p:nvPr/>
        </p:nvGrpSpPr>
        <p:grpSpPr>
          <a:xfrm>
            <a:off x="4239707" y="3515474"/>
            <a:ext cx="2383015" cy="2839026"/>
            <a:chOff x="390233" y="121826"/>
            <a:chExt cx="2383015" cy="2839026"/>
          </a:xfrm>
        </p:grpSpPr>
        <p:cxnSp>
          <p:nvCxnSpPr>
            <p:cNvPr id="186" name="직선 연결선 185"/>
            <p:cNvCxnSpPr>
              <a:stCxn id="193" idx="0"/>
              <a:endCxn id="192" idx="3"/>
            </p:cNvCxnSpPr>
            <p:nvPr/>
          </p:nvCxnSpPr>
          <p:spPr>
            <a:xfrm flipV="1">
              <a:off x="1038233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/>
            <p:cNvCxnSpPr>
              <a:stCxn id="194" idx="3"/>
              <a:endCxn id="192" idx="0"/>
            </p:cNvCxnSpPr>
            <p:nvPr/>
          </p:nvCxnSpPr>
          <p:spPr>
            <a:xfrm flipH="1">
              <a:off x="1470233" y="778561"/>
              <a:ext cx="389160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/>
            <p:cNvCxnSpPr>
              <a:stCxn id="206" idx="0"/>
              <a:endCxn id="193" idx="3"/>
            </p:cNvCxnSpPr>
            <p:nvPr/>
          </p:nvCxnSpPr>
          <p:spPr>
            <a:xfrm flipV="1">
              <a:off x="606233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/>
            <p:cNvCxnSpPr>
              <a:stCxn id="204" idx="0"/>
              <a:endCxn id="193" idx="5"/>
            </p:cNvCxnSpPr>
            <p:nvPr/>
          </p:nvCxnSpPr>
          <p:spPr>
            <a:xfrm flipH="1" flipV="1">
              <a:off x="1190968" y="2095245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0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812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1" name="직선 연결선 190"/>
            <p:cNvCxnSpPr>
              <a:stCxn id="202" idx="0"/>
              <a:endCxn id="192" idx="5"/>
            </p:cNvCxnSpPr>
            <p:nvPr/>
          </p:nvCxnSpPr>
          <p:spPr>
            <a:xfrm flipH="1" flipV="1">
              <a:off x="1622968" y="1436903"/>
              <a:ext cx="27926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타원 191"/>
            <p:cNvSpPr/>
            <p:nvPr/>
          </p:nvSpPr>
          <p:spPr>
            <a:xfrm>
              <a:off x="1254233" y="1068168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3" name="타원 192"/>
            <p:cNvSpPr/>
            <p:nvPr/>
          </p:nvSpPr>
          <p:spPr>
            <a:xfrm>
              <a:off x="822233" y="1726510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4" name="타원 193"/>
            <p:cNvSpPr/>
            <p:nvPr/>
          </p:nvSpPr>
          <p:spPr>
            <a:xfrm>
              <a:off x="1796128" y="409826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195" name="그룹 194"/>
            <p:cNvGrpSpPr/>
            <p:nvPr/>
          </p:nvGrpSpPr>
          <p:grpSpPr>
            <a:xfrm>
              <a:off x="390233" y="2384852"/>
              <a:ext cx="432000" cy="576000"/>
              <a:chOff x="282233" y="2384852"/>
              <a:chExt cx="432000" cy="576000"/>
            </a:xfrm>
          </p:grpSpPr>
          <p:sp>
            <p:nvSpPr>
              <p:cNvPr id="206" name="이등변 삼각형 205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7" name="직사각형 206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6" name="그룹 195"/>
            <p:cNvGrpSpPr/>
            <p:nvPr/>
          </p:nvGrpSpPr>
          <p:grpSpPr>
            <a:xfrm>
              <a:off x="1254233" y="2384852"/>
              <a:ext cx="432000" cy="576000"/>
              <a:chOff x="1256128" y="2384852"/>
              <a:chExt cx="432000" cy="576000"/>
            </a:xfrm>
          </p:grpSpPr>
          <p:sp>
            <p:nvSpPr>
              <p:cNvPr id="204" name="이등변 삼각형 203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5" name="직사각형 204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7" name="그룹 196"/>
            <p:cNvGrpSpPr/>
            <p:nvPr/>
          </p:nvGrpSpPr>
          <p:grpSpPr>
            <a:xfrm>
              <a:off x="1686233" y="1726510"/>
              <a:ext cx="432000" cy="576000"/>
              <a:chOff x="1256128" y="2384852"/>
              <a:chExt cx="432000" cy="576000"/>
            </a:xfrm>
          </p:grpSpPr>
          <p:sp>
            <p:nvSpPr>
              <p:cNvPr id="202" name="이등변 삼각형 201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3" name="직사각형 202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198" name="그룹 197"/>
            <p:cNvGrpSpPr/>
            <p:nvPr/>
          </p:nvGrpSpPr>
          <p:grpSpPr>
            <a:xfrm>
              <a:off x="2341248" y="996168"/>
              <a:ext cx="432000" cy="576000"/>
              <a:chOff x="1256128" y="2384852"/>
              <a:chExt cx="432000" cy="576000"/>
            </a:xfrm>
          </p:grpSpPr>
          <p:sp>
            <p:nvSpPr>
              <p:cNvPr id="200" name="이등변 삼각형 199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cxnSp>
          <p:nvCxnSpPr>
            <p:cNvPr id="199" name="직선 연결선 198"/>
            <p:cNvCxnSpPr>
              <a:stCxn id="194" idx="5"/>
              <a:endCxn id="200" idx="0"/>
            </p:cNvCxnSpPr>
            <p:nvPr/>
          </p:nvCxnSpPr>
          <p:spPr>
            <a:xfrm>
              <a:off x="2164863" y="778561"/>
              <a:ext cx="392385" cy="217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그룹 207"/>
          <p:cNvGrpSpPr/>
          <p:nvPr/>
        </p:nvGrpSpPr>
        <p:grpSpPr>
          <a:xfrm>
            <a:off x="8023192" y="3515474"/>
            <a:ext cx="2875534" cy="2171145"/>
            <a:chOff x="4205811" y="121826"/>
            <a:chExt cx="2875534" cy="2171145"/>
          </a:xfrm>
        </p:grpSpPr>
        <p:cxnSp>
          <p:nvCxnSpPr>
            <p:cNvPr id="209" name="직선 연결선 208"/>
            <p:cNvCxnSpPr>
              <a:stCxn id="217" idx="3"/>
              <a:endCxn id="216" idx="0"/>
            </p:cNvCxnSpPr>
            <p:nvPr/>
          </p:nvCxnSpPr>
          <p:spPr>
            <a:xfrm flipH="1">
              <a:off x="4855061" y="778561"/>
              <a:ext cx="634599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연결선 209"/>
            <p:cNvCxnSpPr>
              <a:stCxn id="229" idx="0"/>
              <a:endCxn id="216" idx="3"/>
            </p:cNvCxnSpPr>
            <p:nvPr/>
          </p:nvCxnSpPr>
          <p:spPr>
            <a:xfrm flipV="1">
              <a:off x="4421811" y="1436903"/>
              <a:ext cx="2805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23" idx="0"/>
              <a:endCxn id="222" idx="3"/>
            </p:cNvCxnSpPr>
            <p:nvPr/>
          </p:nvCxnSpPr>
          <p:spPr>
            <a:xfrm flipV="1">
              <a:off x="6001345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2" name="Picture 2" descr="https://cdn-icons-png.flaticon.com/512/6941/694169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7448" y="121826"/>
              <a:ext cx="288000" cy="2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3" name="직선 연결선 212"/>
            <p:cNvCxnSpPr>
              <a:stCxn id="225" idx="0"/>
              <a:endCxn id="216" idx="5"/>
            </p:cNvCxnSpPr>
            <p:nvPr/>
          </p:nvCxnSpPr>
          <p:spPr>
            <a:xfrm flipH="1" flipV="1">
              <a:off x="5007796" y="1436903"/>
              <a:ext cx="27801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217" idx="5"/>
              <a:endCxn id="222" idx="0"/>
            </p:cNvCxnSpPr>
            <p:nvPr/>
          </p:nvCxnSpPr>
          <p:spPr>
            <a:xfrm>
              <a:off x="5795130" y="778561"/>
              <a:ext cx="638215" cy="2896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227" idx="0"/>
              <a:endCxn id="222" idx="5"/>
            </p:cNvCxnSpPr>
            <p:nvPr/>
          </p:nvCxnSpPr>
          <p:spPr>
            <a:xfrm flipH="1" flipV="1">
              <a:off x="6586080" y="1436903"/>
              <a:ext cx="279265" cy="2800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타원 215"/>
            <p:cNvSpPr/>
            <p:nvPr/>
          </p:nvSpPr>
          <p:spPr>
            <a:xfrm>
              <a:off x="4639061" y="1068168"/>
              <a:ext cx="432000" cy="432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17" name="타원 216"/>
            <p:cNvSpPr/>
            <p:nvPr/>
          </p:nvSpPr>
          <p:spPr>
            <a:xfrm>
              <a:off x="5426395" y="409826"/>
              <a:ext cx="432000" cy="432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X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218" name="그룹 217"/>
            <p:cNvGrpSpPr/>
            <p:nvPr/>
          </p:nvGrpSpPr>
          <p:grpSpPr>
            <a:xfrm>
              <a:off x="4205811" y="1716971"/>
              <a:ext cx="432000" cy="576000"/>
              <a:chOff x="282233" y="2384852"/>
              <a:chExt cx="432000" cy="576000"/>
            </a:xfrm>
          </p:grpSpPr>
          <p:sp>
            <p:nvSpPr>
              <p:cNvPr id="229" name="이등변 삼각형 228"/>
              <p:cNvSpPr/>
              <p:nvPr/>
            </p:nvSpPr>
            <p:spPr>
              <a:xfrm>
                <a:off x="282233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0" name="직사각형 229"/>
              <p:cNvSpPr/>
              <p:nvPr/>
            </p:nvSpPr>
            <p:spPr>
              <a:xfrm>
                <a:off x="282233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A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19" name="그룹 218"/>
            <p:cNvGrpSpPr/>
            <p:nvPr/>
          </p:nvGrpSpPr>
          <p:grpSpPr>
            <a:xfrm>
              <a:off x="6649345" y="1716971"/>
              <a:ext cx="432000" cy="576000"/>
              <a:chOff x="1256128" y="2384852"/>
              <a:chExt cx="432000" cy="576000"/>
            </a:xfrm>
          </p:grpSpPr>
          <p:sp>
            <p:nvSpPr>
              <p:cNvPr id="227" name="이등변 삼각형 226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8" name="직사각형 227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D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0" name="그룹 219"/>
            <p:cNvGrpSpPr/>
            <p:nvPr/>
          </p:nvGrpSpPr>
          <p:grpSpPr>
            <a:xfrm>
              <a:off x="5069811" y="1716971"/>
              <a:ext cx="432000" cy="576000"/>
              <a:chOff x="1256128" y="2384852"/>
              <a:chExt cx="432000" cy="576000"/>
            </a:xfrm>
          </p:grpSpPr>
          <p:sp>
            <p:nvSpPr>
              <p:cNvPr id="225" name="이등변 삼각형 224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6" name="직사각형 225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B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221" name="그룹 220"/>
            <p:cNvGrpSpPr/>
            <p:nvPr/>
          </p:nvGrpSpPr>
          <p:grpSpPr>
            <a:xfrm>
              <a:off x="5785345" y="1716971"/>
              <a:ext cx="432000" cy="576000"/>
              <a:chOff x="1256128" y="2384852"/>
              <a:chExt cx="432000" cy="576000"/>
            </a:xfrm>
          </p:grpSpPr>
          <p:sp>
            <p:nvSpPr>
              <p:cNvPr id="223" name="이등변 삼각형 222"/>
              <p:cNvSpPr/>
              <p:nvPr/>
            </p:nvSpPr>
            <p:spPr>
              <a:xfrm>
                <a:off x="1256128" y="2384852"/>
                <a:ext cx="432000" cy="576000"/>
              </a:xfrm>
              <a:prstGeom prst="triangle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4" name="직사각형 223"/>
              <p:cNvSpPr/>
              <p:nvPr/>
            </p:nvSpPr>
            <p:spPr>
              <a:xfrm>
                <a:off x="1256128" y="2649890"/>
                <a:ext cx="432000" cy="252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C</a:t>
                </a:r>
                <a:endParaRPr lang="ko-KR" altLang="en-US" sz="16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sp>
          <p:nvSpPr>
            <p:cNvPr id="222" name="타원 221"/>
            <p:cNvSpPr/>
            <p:nvPr/>
          </p:nvSpPr>
          <p:spPr>
            <a:xfrm>
              <a:off x="6217345" y="1068168"/>
              <a:ext cx="432000" cy="432000"/>
            </a:xfrm>
            <a:prstGeom prst="ellipse">
              <a:avLst/>
            </a:prstGeom>
            <a:solidFill>
              <a:srgbClr val="1CC9E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231" name="그룹 230"/>
          <p:cNvGrpSpPr/>
          <p:nvPr/>
        </p:nvGrpSpPr>
        <p:grpSpPr>
          <a:xfrm>
            <a:off x="3084636" y="4458632"/>
            <a:ext cx="909672" cy="535903"/>
            <a:chOff x="3198273" y="4964044"/>
            <a:chExt cx="909672" cy="535903"/>
          </a:xfrm>
        </p:grpSpPr>
        <p:sp>
          <p:nvSpPr>
            <p:cNvPr id="232" name="오른쪽 화살표 231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직사각형 232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234" name="그룹 233"/>
          <p:cNvGrpSpPr/>
          <p:nvPr/>
        </p:nvGrpSpPr>
        <p:grpSpPr>
          <a:xfrm>
            <a:off x="6868121" y="4458632"/>
            <a:ext cx="909672" cy="535903"/>
            <a:chOff x="3198273" y="4964044"/>
            <a:chExt cx="909672" cy="535903"/>
          </a:xfrm>
        </p:grpSpPr>
        <p:sp>
          <p:nvSpPr>
            <p:cNvPr id="235" name="오른쪽 화살표 234"/>
            <p:cNvSpPr/>
            <p:nvPr/>
          </p:nvSpPr>
          <p:spPr>
            <a:xfrm>
              <a:off x="3365109" y="5211947"/>
              <a:ext cx="576000" cy="288000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직사각형 235"/>
            <p:cNvSpPr/>
            <p:nvPr/>
          </p:nvSpPr>
          <p:spPr>
            <a:xfrm>
              <a:off x="3198273" y="4964044"/>
              <a:ext cx="909672" cy="263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r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otate(</a:t>
              </a:r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X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)</a:t>
              </a:r>
              <a:endPara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458470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420376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8148499" y="3035686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직사각형 241"/>
          <p:cNvSpPr/>
          <p:nvPr/>
        </p:nvSpPr>
        <p:spPr>
          <a:xfrm>
            <a:off x="458470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 smtClean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직사각형 242"/>
          <p:cNvSpPr/>
          <p:nvPr/>
        </p:nvSpPr>
        <p:spPr>
          <a:xfrm>
            <a:off x="420376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8148499" y="6484790"/>
            <a:ext cx="295129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B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X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C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rgbClr val="1CC9E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G</a:t>
            </a:r>
            <a:r>
              <a:rPr lang="ko-KR" altLang="en-US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4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D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034527"/>
              </p:ext>
            </p:extLst>
          </p:nvPr>
        </p:nvGraphicFramePr>
        <p:xfrm>
          <a:off x="227090" y="202668"/>
          <a:ext cx="6732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L[</a:t>
                      </a:r>
                      <a:r>
                        <a:rPr lang="en-US" altLang="ko-KR" sz="1400" spc="100" baseline="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400" spc="100" baseline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400" spc="100" baseline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2168" y="878685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 (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구간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앞으로 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r>
              <a:rPr lang="ko-KR" altLang="en-US" sz="11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의</a:t>
            </a:r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부분합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2168" y="1315343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22168" y="1752001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22168" y="2188659"/>
            <a:ext cx="5543998" cy="288000"/>
            <a:chOff x="622168" y="2332275"/>
            <a:chExt cx="5543998" cy="288000"/>
          </a:xfrm>
        </p:grpSpPr>
        <p:sp>
          <p:nvSpPr>
            <p:cNvPr id="9" name="직사각형 8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22168" y="2625316"/>
            <a:ext cx="5939994" cy="288000"/>
            <a:chOff x="622168" y="2816804"/>
            <a:chExt cx="5939994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8743950" y="642388"/>
            <a:ext cx="260592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L[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 = 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spc="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&amp; -</a:t>
            </a:r>
            <a:r>
              <a:rPr lang="en-US" altLang="ko-KR" sz="1200" spc="1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spc="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31078"/>
              </p:ext>
            </p:extLst>
          </p:nvPr>
        </p:nvGraphicFramePr>
        <p:xfrm>
          <a:off x="226162" y="37858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30" name="직사각형 29"/>
          <p:cNvSpPr/>
          <p:nvPr/>
        </p:nvSpPr>
        <p:spPr>
          <a:xfrm>
            <a:off x="225241" y="44618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25241" y="4911058"/>
            <a:ext cx="3168000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225241" y="5360236"/>
            <a:ext cx="4752000" cy="288000"/>
            <a:chOff x="225241" y="5430940"/>
            <a:chExt cx="4752000" cy="288000"/>
          </a:xfrm>
        </p:grpSpPr>
        <p:sp>
          <p:nvSpPr>
            <p:cNvPr id="32" name="직사각형 31"/>
            <p:cNvSpPr/>
            <p:nvPr/>
          </p:nvSpPr>
          <p:spPr>
            <a:xfrm>
              <a:off x="225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393241" y="5430940"/>
              <a:ext cx="1584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225241" y="5809414"/>
            <a:ext cx="5543998" cy="288000"/>
            <a:chOff x="225241" y="5915470"/>
            <a:chExt cx="5543998" cy="288000"/>
          </a:xfrm>
        </p:grpSpPr>
        <p:sp>
          <p:nvSpPr>
            <p:cNvPr id="33" name="직사각형 32"/>
            <p:cNvSpPr/>
            <p:nvPr/>
          </p:nvSpPr>
          <p:spPr>
            <a:xfrm>
              <a:off x="225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809240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393241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977239" y="59154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25241" y="6258594"/>
            <a:ext cx="5939994" cy="288000"/>
            <a:chOff x="225241" y="6399999"/>
            <a:chExt cx="5939994" cy="288000"/>
          </a:xfrm>
        </p:grpSpPr>
        <p:sp>
          <p:nvSpPr>
            <p:cNvPr id="34" name="직사각형 33"/>
            <p:cNvSpPr/>
            <p:nvPr/>
          </p:nvSpPr>
          <p:spPr>
            <a:xfrm>
              <a:off x="225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017241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809240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601239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393238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185237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77236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769235" y="63999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686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871"/>
              </p:ext>
            </p:extLst>
          </p:nvPr>
        </p:nvGraphicFramePr>
        <p:xfrm>
          <a:off x="226162" y="128263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A[7]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A[8]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A[9]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A[10]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A[11]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A[12]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A[13]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A[14]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A[15]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A[16]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25241" y="804280"/>
            <a:ext cx="6336921" cy="288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85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25241" y="1246388"/>
            <a:ext cx="3168000" cy="288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39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225241" y="1688496"/>
            <a:ext cx="4752000" cy="288000"/>
            <a:chOff x="225241" y="1773340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225241" y="1773340"/>
              <a:ext cx="1584000" cy="288000"/>
            </a:xfrm>
            <a:prstGeom prst="rect">
              <a:avLst/>
            </a:prstGeom>
            <a:solidFill>
              <a:srgbClr val="E62154">
                <a:alpha val="10000"/>
              </a:srgbClr>
            </a:solidFill>
            <a:ln w="9525"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3241" y="1773340"/>
              <a:ext cx="1584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25241" y="2130604"/>
            <a:ext cx="5543998" cy="288000"/>
            <a:chOff x="225241" y="2257870"/>
            <a:chExt cx="5543998" cy="288000"/>
          </a:xfrm>
        </p:grpSpPr>
        <p:sp>
          <p:nvSpPr>
            <p:cNvPr id="8" name="직사각형 7"/>
            <p:cNvSpPr/>
            <p:nvPr/>
          </p:nvSpPr>
          <p:spPr>
            <a:xfrm>
              <a:off x="225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809240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93241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977239" y="2257870"/>
              <a:ext cx="792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25241" y="2572713"/>
            <a:ext cx="5939994" cy="288000"/>
            <a:chOff x="225241" y="2742399"/>
            <a:chExt cx="5939994" cy="288000"/>
          </a:xfrm>
        </p:grpSpPr>
        <p:sp>
          <p:nvSpPr>
            <p:cNvPr id="9" name="직사각형 8"/>
            <p:cNvSpPr/>
            <p:nvPr/>
          </p:nvSpPr>
          <p:spPr>
            <a:xfrm>
              <a:off x="225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17241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09240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601239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393238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185237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977236" y="2742399"/>
              <a:ext cx="396000" cy="288000"/>
            </a:xfrm>
            <a:prstGeom prst="rect">
              <a:avLst/>
            </a:prstGeom>
            <a:solidFill>
              <a:srgbClr val="15D3B2">
                <a:alpha val="2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769235" y="2742399"/>
              <a:ext cx="396000" cy="288000"/>
            </a:xfrm>
            <a:prstGeom prst="rect">
              <a:avLst/>
            </a:prstGeom>
            <a:solidFill>
              <a:srgbClr val="1D75E5">
                <a:alpha val="10000"/>
              </a:srgbClr>
            </a:solidFill>
            <a:ln w="9525"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225241" y="2951614"/>
            <a:ext cx="6336921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200" spc="5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A[5] + A[6] + … + A[13] = tree[8] + tree[12] + tree[13] – tree[4] = 39 + 20 + 5 - 17</a:t>
            </a:r>
            <a:endParaRPr lang="ko-KR" altLang="en-US" sz="1200" spc="5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(10000)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E62154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5D3B2">
              <a:alpha val="2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2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96241"/>
              </p:ext>
            </p:extLst>
          </p:nvPr>
        </p:nvGraphicFramePr>
        <p:xfrm>
          <a:off x="84376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84376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84376" y="1960287"/>
            <a:ext cx="4752000" cy="288000"/>
            <a:chOff x="622168" y="1847745"/>
            <a:chExt cx="4752000" cy="288000"/>
          </a:xfrm>
        </p:grpSpPr>
        <p:sp>
          <p:nvSpPr>
            <p:cNvPr id="8" name="직사각형 7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4376" y="1470414"/>
            <a:ext cx="5543998" cy="288000"/>
            <a:chOff x="622168" y="2332275"/>
            <a:chExt cx="5543998" cy="288000"/>
          </a:xfrm>
        </p:grpSpPr>
        <p:sp>
          <p:nvSpPr>
            <p:cNvPr id="11" name="직사각형 10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4376" y="980541"/>
            <a:ext cx="5939994" cy="288000"/>
            <a:chOff x="622168" y="2816804"/>
            <a:chExt cx="5939994" cy="288000"/>
          </a:xfrm>
        </p:grpSpPr>
        <p:sp>
          <p:nvSpPr>
            <p:cNvPr id="16" name="직사각형 15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8" name="직선 화살표 연결선 27"/>
          <p:cNvCxnSpPr>
            <a:stCxn id="17" idx="2"/>
            <a:endCxn id="11" idx="3"/>
          </p:cNvCxnSpPr>
          <p:nvPr/>
        </p:nvCxnSpPr>
        <p:spPr>
          <a:xfrm rot="5400000">
            <a:off x="802440" y="1342477"/>
            <a:ext cx="345873" cy="198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6" idx="0"/>
          </p:cNvCxnSpPr>
          <p:nvPr/>
        </p:nvCxnSpPr>
        <p:spPr>
          <a:xfrm flipV="1">
            <a:off x="282376" y="778668"/>
            <a:ext cx="0" cy="201873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84376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 flipV="1">
            <a:off x="678302" y="778669"/>
            <a:ext cx="0" cy="69174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flipV="1">
            <a:off x="1470153" y="778670"/>
            <a:ext cx="0" cy="1181617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17" idx="0"/>
          </p:cNvCxnSpPr>
          <p:nvPr/>
        </p:nvCxnSpPr>
        <p:spPr>
          <a:xfrm flipV="1">
            <a:off x="1074376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18" idx="0"/>
          </p:cNvCxnSpPr>
          <p:nvPr/>
        </p:nvCxnSpPr>
        <p:spPr>
          <a:xfrm flipH="1" flipV="1">
            <a:off x="185652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V="1">
            <a:off x="225252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3846739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5420811" y="778671"/>
            <a:ext cx="1" cy="691742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V="1">
            <a:off x="6241755" y="778671"/>
            <a:ext cx="0" cy="2161361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27"/>
          <p:cNvCxnSpPr>
            <a:stCxn id="18" idx="2"/>
          </p:cNvCxnSpPr>
          <p:nvPr/>
        </p:nvCxnSpPr>
        <p:spPr>
          <a:xfrm rot="5400000">
            <a:off x="1617724" y="1120826"/>
            <a:ext cx="100937" cy="396367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27"/>
          <p:cNvCxnSpPr>
            <a:stCxn id="9" idx="2"/>
            <a:endCxn id="6" idx="3"/>
          </p:cNvCxnSpPr>
          <p:nvPr/>
        </p:nvCxnSpPr>
        <p:spPr>
          <a:xfrm rot="5400000">
            <a:off x="3475440" y="2025223"/>
            <a:ext cx="345873" cy="792000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9" idx="0"/>
          </p:cNvCxnSpPr>
          <p:nvPr/>
        </p:nvCxnSpPr>
        <p:spPr>
          <a:xfrm flipV="1">
            <a:off x="2658374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20" idx="0"/>
          </p:cNvCxnSpPr>
          <p:nvPr/>
        </p:nvCxnSpPr>
        <p:spPr>
          <a:xfrm flipV="1">
            <a:off x="3450373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>
            <a:stCxn id="21" idx="0"/>
          </p:cNvCxnSpPr>
          <p:nvPr/>
        </p:nvCxnSpPr>
        <p:spPr>
          <a:xfrm flipV="1">
            <a:off x="4242372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22" idx="0"/>
          </p:cNvCxnSpPr>
          <p:nvPr/>
        </p:nvCxnSpPr>
        <p:spPr>
          <a:xfrm flipV="1">
            <a:off x="5034371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stCxn id="23" idx="0"/>
          </p:cNvCxnSpPr>
          <p:nvPr/>
        </p:nvCxnSpPr>
        <p:spPr>
          <a:xfrm flipV="1">
            <a:off x="5826370" y="778671"/>
            <a:ext cx="0" cy="201870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27"/>
          <p:cNvCxnSpPr>
            <a:stCxn id="19" idx="2"/>
            <a:endCxn id="12" idx="3"/>
          </p:cNvCxnSpPr>
          <p:nvPr/>
        </p:nvCxnSpPr>
        <p:spPr>
          <a:xfrm rot="5400000">
            <a:off x="2386439" y="1342478"/>
            <a:ext cx="345873" cy="197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3054300" y="778671"/>
            <a:ext cx="0" cy="1671489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V="1">
            <a:off x="4638005" y="778671"/>
            <a:ext cx="0" cy="1181615"/>
          </a:xfrm>
          <a:prstGeom prst="straightConnector1">
            <a:avLst/>
          </a:prstGeom>
          <a:ln w="9525">
            <a:solidFill>
              <a:srgbClr val="E6215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27"/>
          <p:cNvCxnSpPr>
            <a:stCxn id="21" idx="2"/>
            <a:endCxn id="13" idx="3"/>
          </p:cNvCxnSpPr>
          <p:nvPr/>
        </p:nvCxnSpPr>
        <p:spPr>
          <a:xfrm rot="5400000">
            <a:off x="3970438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27"/>
          <p:cNvCxnSpPr>
            <a:stCxn id="20" idx="2"/>
          </p:cNvCxnSpPr>
          <p:nvPr/>
        </p:nvCxnSpPr>
        <p:spPr>
          <a:xfrm rot="5400000">
            <a:off x="3201647" y="1120753"/>
            <a:ext cx="100938" cy="396515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27"/>
          <p:cNvCxnSpPr>
            <a:stCxn id="12" idx="2"/>
            <a:endCxn id="8" idx="3"/>
          </p:cNvCxnSpPr>
          <p:nvPr/>
        </p:nvCxnSpPr>
        <p:spPr>
          <a:xfrm rot="5400000">
            <a:off x="1693440" y="1733351"/>
            <a:ext cx="345873" cy="395999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27"/>
          <p:cNvCxnSpPr>
            <a:stCxn id="13" idx="2"/>
          </p:cNvCxnSpPr>
          <p:nvPr/>
        </p:nvCxnSpPr>
        <p:spPr>
          <a:xfrm rot="5400000">
            <a:off x="3312237" y="1519013"/>
            <a:ext cx="96738" cy="5755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27"/>
          <p:cNvCxnSpPr>
            <a:stCxn id="22" idx="2"/>
          </p:cNvCxnSpPr>
          <p:nvPr/>
        </p:nvCxnSpPr>
        <p:spPr>
          <a:xfrm rot="5400000">
            <a:off x="4790682" y="1125790"/>
            <a:ext cx="100939" cy="386441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27"/>
          <p:cNvCxnSpPr>
            <a:stCxn id="14" idx="2"/>
            <a:endCxn id="9" idx="3"/>
          </p:cNvCxnSpPr>
          <p:nvPr/>
        </p:nvCxnSpPr>
        <p:spPr>
          <a:xfrm rot="5400000">
            <a:off x="4861439" y="1733351"/>
            <a:ext cx="345873" cy="395998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27"/>
          <p:cNvCxnSpPr>
            <a:stCxn id="23" idx="2"/>
            <a:endCxn id="14" idx="3"/>
          </p:cNvCxnSpPr>
          <p:nvPr/>
        </p:nvCxnSpPr>
        <p:spPr>
          <a:xfrm rot="5400000">
            <a:off x="5554436" y="1342479"/>
            <a:ext cx="345873" cy="197996"/>
          </a:xfrm>
          <a:prstGeom prst="bentConnector2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15663"/>
              </p:ext>
            </p:extLst>
          </p:nvPr>
        </p:nvGraphicFramePr>
        <p:xfrm>
          <a:off x="89382" y="3818840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148" name="직사각형 147"/>
          <p:cNvSpPr/>
          <p:nvPr/>
        </p:nvSpPr>
        <p:spPr>
          <a:xfrm>
            <a:off x="84376" y="4522457"/>
            <a:ext cx="6336921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직사각형 148"/>
          <p:cNvSpPr/>
          <p:nvPr/>
        </p:nvSpPr>
        <p:spPr>
          <a:xfrm>
            <a:off x="84376" y="4938074"/>
            <a:ext cx="3168000" cy="288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50" name="그룹 149"/>
          <p:cNvGrpSpPr/>
          <p:nvPr/>
        </p:nvGrpSpPr>
        <p:grpSpPr>
          <a:xfrm>
            <a:off x="84376" y="5353691"/>
            <a:ext cx="4752000" cy="288000"/>
            <a:chOff x="622168" y="1847745"/>
            <a:chExt cx="4752000" cy="288000"/>
          </a:xfrm>
        </p:grpSpPr>
        <p:sp>
          <p:nvSpPr>
            <p:cNvPr id="151" name="직사각형 150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3" name="그룹 152"/>
          <p:cNvGrpSpPr/>
          <p:nvPr/>
        </p:nvGrpSpPr>
        <p:grpSpPr>
          <a:xfrm>
            <a:off x="84376" y="5769308"/>
            <a:ext cx="5543998" cy="288000"/>
            <a:chOff x="622168" y="2332275"/>
            <a:chExt cx="5543998" cy="288000"/>
          </a:xfrm>
        </p:grpSpPr>
        <p:sp>
          <p:nvSpPr>
            <p:cNvPr id="154" name="직사각형 153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7" name="직사각형 156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84376" y="6184926"/>
            <a:ext cx="5939994" cy="288000"/>
            <a:chOff x="622168" y="2816804"/>
            <a:chExt cx="5939994" cy="288000"/>
          </a:xfrm>
        </p:grpSpPr>
        <p:sp>
          <p:nvSpPr>
            <p:cNvPr id="159" name="직사각형 158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2" name="직사각형 161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4" name="직사각형 163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773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978090"/>
              </p:ext>
            </p:extLst>
          </p:nvPr>
        </p:nvGraphicFramePr>
        <p:xfrm>
          <a:off x="266283" y="202668"/>
          <a:ext cx="6336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66283" y="2450160"/>
            <a:ext cx="3168000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66283" y="1960287"/>
            <a:ext cx="4752000" cy="288000"/>
            <a:chOff x="622168" y="1847745"/>
            <a:chExt cx="4752000" cy="288000"/>
          </a:xfrm>
        </p:grpSpPr>
        <p:sp>
          <p:nvSpPr>
            <p:cNvPr id="7" name="직사각형 6"/>
            <p:cNvSpPr/>
            <p:nvPr/>
          </p:nvSpPr>
          <p:spPr>
            <a:xfrm>
              <a:off x="622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790168" y="1847745"/>
              <a:ext cx="1584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66283" y="1470414"/>
            <a:ext cx="5543998" cy="288000"/>
            <a:chOff x="622168" y="2332275"/>
            <a:chExt cx="5543998" cy="288000"/>
          </a:xfrm>
        </p:grpSpPr>
        <p:sp>
          <p:nvSpPr>
            <p:cNvPr id="10" name="직사각형 9"/>
            <p:cNvSpPr/>
            <p:nvPr/>
          </p:nvSpPr>
          <p:spPr>
            <a:xfrm>
              <a:off x="622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1 - 2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206167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5 - 6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790168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9 - 10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74166" y="2332275"/>
              <a:ext cx="792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13 - 14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266283" y="980541"/>
            <a:ext cx="5939994" cy="288000"/>
            <a:chOff x="622168" y="2816804"/>
            <a:chExt cx="5939994" cy="288000"/>
          </a:xfrm>
        </p:grpSpPr>
        <p:sp>
          <p:nvSpPr>
            <p:cNvPr id="15" name="직사각형 14"/>
            <p:cNvSpPr/>
            <p:nvPr/>
          </p:nvSpPr>
          <p:spPr>
            <a:xfrm>
              <a:off x="622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414168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206167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998166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790165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582164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4163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13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66162" y="2816804"/>
              <a:ext cx="396000" cy="288000"/>
            </a:xfrm>
            <a:prstGeom prst="rect">
              <a:avLst/>
            </a:prstGeom>
            <a:solidFill>
              <a:srgbClr val="15D3B2">
                <a:alpha val="10000"/>
              </a:srgbClr>
            </a:solidFill>
            <a:ln w="9525"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/>
            <a:lstStyle/>
            <a:p>
              <a:pPr algn="ctr" latinLnBrk="0"/>
              <a:r>
                <a:rPr lang="en-US" altLang="ko-KR" sz="11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15</a:t>
              </a:r>
              <a:endParaRPr lang="ko-KR" altLang="en-US" sz="11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cxnSp>
        <p:nvCxnSpPr>
          <p:cNvPr id="24" name="직선 화살표 연결선 23"/>
          <p:cNvCxnSpPr>
            <a:stCxn id="15" idx="0"/>
          </p:cNvCxnSpPr>
          <p:nvPr/>
        </p:nvCxnSpPr>
        <p:spPr>
          <a:xfrm flipV="1">
            <a:off x="464283" y="778668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6283" y="2940032"/>
            <a:ext cx="6336921" cy="288000"/>
          </a:xfrm>
          <a:prstGeom prst="rect">
            <a:avLst/>
          </a:prstGeom>
          <a:solidFill>
            <a:srgbClr val="15D3B2">
              <a:alpha val="10000"/>
            </a:srgbClr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– 16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60209" y="778669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1652060" y="778670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6" idx="0"/>
          </p:cNvCxnSpPr>
          <p:nvPr/>
        </p:nvCxnSpPr>
        <p:spPr>
          <a:xfrm flipV="1">
            <a:off x="1256283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7" idx="0"/>
          </p:cNvCxnSpPr>
          <p:nvPr/>
        </p:nvCxnSpPr>
        <p:spPr>
          <a:xfrm flipH="1" flipV="1">
            <a:off x="203842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243442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V="1">
            <a:off x="4028646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5602718" y="778671"/>
            <a:ext cx="1" cy="69174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V="1">
            <a:off x="6423662" y="778671"/>
            <a:ext cx="0" cy="2161361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8" idx="0"/>
          </p:cNvCxnSpPr>
          <p:nvPr/>
        </p:nvCxnSpPr>
        <p:spPr>
          <a:xfrm flipV="1">
            <a:off x="2840281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19" idx="0"/>
          </p:cNvCxnSpPr>
          <p:nvPr/>
        </p:nvCxnSpPr>
        <p:spPr>
          <a:xfrm flipV="1">
            <a:off x="3632280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20" idx="0"/>
          </p:cNvCxnSpPr>
          <p:nvPr/>
        </p:nvCxnSpPr>
        <p:spPr>
          <a:xfrm flipV="1">
            <a:off x="4424279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stCxn id="21" idx="0"/>
          </p:cNvCxnSpPr>
          <p:nvPr/>
        </p:nvCxnSpPr>
        <p:spPr>
          <a:xfrm flipV="1">
            <a:off x="5216278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>
            <a:stCxn id="22" idx="0"/>
          </p:cNvCxnSpPr>
          <p:nvPr/>
        </p:nvCxnSpPr>
        <p:spPr>
          <a:xfrm flipV="1">
            <a:off x="6008277" y="77867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3236207" y="778671"/>
            <a:ext cx="0" cy="1671489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819912" y="778671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5" idx="2"/>
          </p:cNvCxnSpPr>
          <p:nvPr/>
        </p:nvCxnSpPr>
        <p:spPr>
          <a:xfrm flipV="1">
            <a:off x="464283" y="1268541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16" idx="2"/>
          </p:cNvCxnSpPr>
          <p:nvPr/>
        </p:nvCxnSpPr>
        <p:spPr>
          <a:xfrm flipV="1">
            <a:off x="1256283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endCxn id="10" idx="2"/>
          </p:cNvCxnSpPr>
          <p:nvPr/>
        </p:nvCxnSpPr>
        <p:spPr>
          <a:xfrm flipV="1">
            <a:off x="662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endCxn id="7" idx="2"/>
          </p:cNvCxnSpPr>
          <p:nvPr/>
        </p:nvCxnSpPr>
        <p:spPr>
          <a:xfrm flipV="1">
            <a:off x="1058283" y="2248287"/>
            <a:ext cx="0" cy="201873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>
            <a:endCxn id="5" idx="2"/>
          </p:cNvCxnSpPr>
          <p:nvPr/>
        </p:nvCxnSpPr>
        <p:spPr>
          <a:xfrm flipV="1">
            <a:off x="1850283" y="2738160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endCxn id="11" idx="2"/>
          </p:cNvCxnSpPr>
          <p:nvPr/>
        </p:nvCxnSpPr>
        <p:spPr>
          <a:xfrm flipV="1">
            <a:off x="2245690" y="1758414"/>
            <a:ext cx="592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endCxn id="17" idx="2"/>
          </p:cNvCxnSpPr>
          <p:nvPr/>
        </p:nvCxnSpPr>
        <p:spPr>
          <a:xfrm flipV="1">
            <a:off x="2047549" y="1268541"/>
            <a:ext cx="733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>
            <a:endCxn id="18" idx="2"/>
          </p:cNvCxnSpPr>
          <p:nvPr/>
        </p:nvCxnSpPr>
        <p:spPr>
          <a:xfrm flipH="1" flipV="1">
            <a:off x="2840281" y="1268541"/>
            <a:ext cx="0" cy="118161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V="1">
            <a:off x="3632280" y="1268544"/>
            <a:ext cx="0" cy="201867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>
            <a:endCxn id="12" idx="2"/>
          </p:cNvCxnSpPr>
          <p:nvPr/>
        </p:nvCxnSpPr>
        <p:spPr>
          <a:xfrm flipV="1">
            <a:off x="3830283" y="1758414"/>
            <a:ext cx="0" cy="201872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endCxn id="8" idx="2"/>
          </p:cNvCxnSpPr>
          <p:nvPr/>
        </p:nvCxnSpPr>
        <p:spPr>
          <a:xfrm flipH="1" flipV="1">
            <a:off x="4226283" y="2248287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endCxn id="20" idx="2"/>
          </p:cNvCxnSpPr>
          <p:nvPr/>
        </p:nvCxnSpPr>
        <p:spPr>
          <a:xfrm flipV="1">
            <a:off x="4424279" y="1268541"/>
            <a:ext cx="0" cy="69174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endCxn id="21" idx="2"/>
          </p:cNvCxnSpPr>
          <p:nvPr/>
        </p:nvCxnSpPr>
        <p:spPr>
          <a:xfrm flipH="1" flipV="1">
            <a:off x="5216278" y="1268541"/>
            <a:ext cx="0" cy="201870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/>
          <p:cNvCxnSpPr>
            <a:endCxn id="22" idx="2"/>
          </p:cNvCxnSpPr>
          <p:nvPr/>
        </p:nvCxnSpPr>
        <p:spPr>
          <a:xfrm flipH="1" flipV="1">
            <a:off x="6008277" y="1268541"/>
            <a:ext cx="0" cy="1671488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endCxn id="13" idx="2"/>
          </p:cNvCxnSpPr>
          <p:nvPr/>
        </p:nvCxnSpPr>
        <p:spPr>
          <a:xfrm flipH="1" flipV="1">
            <a:off x="5414281" y="1758414"/>
            <a:ext cx="0" cy="1181615"/>
          </a:xfrm>
          <a:prstGeom prst="straightConnector1">
            <a:avLst/>
          </a:prstGeom>
          <a:ln w="9525">
            <a:solidFill>
              <a:srgbClr val="1D75E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225240" y="4122515"/>
            <a:ext cx="115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 (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225241" y="4482515"/>
            <a:ext cx="576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 (1000)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225241" y="4838102"/>
            <a:ext cx="288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(100)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22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(10)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225240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(1)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166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(11)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105241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(110)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310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(101)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4545241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(111)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985247" y="4838102"/>
            <a:ext cx="288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 (1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598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 (1010)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598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(1001)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7425247" y="5558102"/>
            <a:ext cx="720000" cy="360000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(101</a:t>
            </a:r>
            <a:r>
              <a:rPr lang="en-US" altLang="ko-KR" sz="11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865247" y="5198102"/>
            <a:ext cx="144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 (1110)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86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(1101)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305247" y="5558102"/>
            <a:ext cx="720000" cy="360000"/>
          </a:xfrm>
          <a:prstGeom prst="rect">
            <a:avLst/>
          </a:prstGeom>
          <a:solidFill>
            <a:srgbClr val="1D75E5">
              <a:alpha val="10000"/>
            </a:srgb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r" latinLnBrk="0"/>
            <a:r>
              <a:rPr lang="en-US" altLang="ko-KR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(1111)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32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3074</Words>
  <Application>Microsoft Office PowerPoint</Application>
  <PresentationFormat>와이드스크린</PresentationFormat>
  <Paragraphs>2019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1719</cp:revision>
  <dcterms:created xsi:type="dcterms:W3CDTF">2023-04-30T05:04:47Z</dcterms:created>
  <dcterms:modified xsi:type="dcterms:W3CDTF">2023-10-15T14:43:11Z</dcterms:modified>
</cp:coreProperties>
</file>