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70" r:id="rId16"/>
    <p:sldId id="264" r:id="rId17"/>
    <p:sldId id="265" r:id="rId18"/>
    <p:sldId id="266" r:id="rId19"/>
    <p:sldId id="267" r:id="rId20"/>
    <p:sldId id="268" r:id="rId21"/>
    <p:sldId id="269" r:id="rId22"/>
    <p:sldId id="271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E62154"/>
    <a:srgbClr val="15D3B2"/>
    <a:srgbClr val="1CC9E4"/>
    <a:srgbClr val="7F7F7F"/>
    <a:srgbClr val="1D75E5"/>
    <a:srgbClr val="000000"/>
    <a:srgbClr val="92D050"/>
    <a:srgbClr val="EAEFF7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7" autoAdjust="0"/>
  </p:normalViewPr>
  <p:slideViewPr>
    <p:cSldViewPr snapToGrid="0" showGuides="1">
      <p:cViewPr varScale="1">
        <p:scale>
          <a:sx n="99" d="100"/>
          <a:sy n="99" d="100"/>
        </p:scale>
        <p:origin x="30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A2F9-5BB2-4092-950F-9998CECD26C6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94AF-B14F-468F-98EF-0ADAC8CB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7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94AF-B14F-468F-98EF-0ADAC8CBDF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6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9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853D-FB5C-4E14-B23F-A79207136483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62448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529080" y="1517904"/>
            <a:ext cx="8513099" cy="4755854"/>
            <a:chOff x="1845926" y="1517904"/>
            <a:chExt cx="8513099" cy="4755854"/>
          </a:xfrm>
        </p:grpSpPr>
        <p:sp>
          <p:nvSpPr>
            <p:cNvPr id="5" name="타원 4"/>
            <p:cNvSpPr/>
            <p:nvPr/>
          </p:nvSpPr>
          <p:spPr>
            <a:xfrm>
              <a:off x="6085164" y="151790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965832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204495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67334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964330" y="389246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5926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522770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4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63870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478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126319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87436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6663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048552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126319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0" idx="3"/>
              <a:endCxn id="12" idx="0"/>
            </p:cNvCxnSpPr>
            <p:nvPr/>
          </p:nvCxnSpPr>
          <p:spPr>
            <a:xfrm flipH="1">
              <a:off x="2115926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5"/>
              <a:endCxn id="13" idx="0"/>
            </p:cNvCxnSpPr>
            <p:nvPr/>
          </p:nvCxnSpPr>
          <p:spPr>
            <a:xfrm>
              <a:off x="2846845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8" idx="3"/>
              <a:endCxn id="10" idx="0"/>
            </p:cNvCxnSpPr>
            <p:nvPr/>
          </p:nvCxnSpPr>
          <p:spPr>
            <a:xfrm flipH="1">
              <a:off x="2655926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8" idx="5"/>
              <a:endCxn id="11" idx="0"/>
            </p:cNvCxnSpPr>
            <p:nvPr/>
          </p:nvCxnSpPr>
          <p:spPr>
            <a:xfrm>
              <a:off x="3428253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9" idx="3"/>
              <a:endCxn id="14" idx="0"/>
            </p:cNvCxnSpPr>
            <p:nvPr/>
          </p:nvCxnSpPr>
          <p:spPr>
            <a:xfrm flipH="1">
              <a:off x="4733870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9" idx="5"/>
              <a:endCxn id="15" idx="0"/>
            </p:cNvCxnSpPr>
            <p:nvPr/>
          </p:nvCxnSpPr>
          <p:spPr>
            <a:xfrm>
              <a:off x="5425249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6" idx="3"/>
              <a:endCxn id="8" idx="0"/>
            </p:cNvCxnSpPr>
            <p:nvPr/>
          </p:nvCxnSpPr>
          <p:spPr>
            <a:xfrm flipH="1">
              <a:off x="3237334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" idx="5"/>
              <a:endCxn id="9" idx="0"/>
            </p:cNvCxnSpPr>
            <p:nvPr/>
          </p:nvCxnSpPr>
          <p:spPr>
            <a:xfrm>
              <a:off x="4426751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6" idx="3"/>
              <a:endCxn id="18" idx="0"/>
            </p:cNvCxnSpPr>
            <p:nvPr/>
          </p:nvCxnSpPr>
          <p:spPr>
            <a:xfrm flipH="1">
              <a:off x="6857436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6" idx="5"/>
              <a:endCxn id="19" idx="0"/>
            </p:cNvCxnSpPr>
            <p:nvPr/>
          </p:nvCxnSpPr>
          <p:spPr>
            <a:xfrm>
              <a:off x="7587238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9282672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87426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9819025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6" name="직선 연결선 75"/>
            <p:cNvCxnSpPr>
              <a:stCxn id="73" idx="3"/>
              <a:endCxn id="74" idx="0"/>
            </p:cNvCxnSpPr>
            <p:nvPr/>
          </p:nvCxnSpPr>
          <p:spPr>
            <a:xfrm flipH="1">
              <a:off x="9012672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3" idx="5"/>
              <a:endCxn id="75" idx="0"/>
            </p:cNvCxnSpPr>
            <p:nvPr/>
          </p:nvCxnSpPr>
          <p:spPr>
            <a:xfrm>
              <a:off x="9743591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8" idx="3"/>
              <a:endCxn id="20" idx="0"/>
            </p:cNvCxnSpPr>
            <p:nvPr/>
          </p:nvCxnSpPr>
          <p:spPr>
            <a:xfrm flipH="1">
              <a:off x="6318552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8" idx="5"/>
              <a:endCxn id="21" idx="0"/>
            </p:cNvCxnSpPr>
            <p:nvPr/>
          </p:nvCxnSpPr>
          <p:spPr>
            <a:xfrm>
              <a:off x="7048355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" idx="3"/>
              <a:endCxn id="16" idx="0"/>
            </p:cNvCxnSpPr>
            <p:nvPr/>
          </p:nvCxnSpPr>
          <p:spPr>
            <a:xfrm flipH="1">
              <a:off x="7396319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" idx="5"/>
              <a:endCxn id="73" idx="0"/>
            </p:cNvCxnSpPr>
            <p:nvPr/>
          </p:nvCxnSpPr>
          <p:spPr>
            <a:xfrm>
              <a:off x="8665414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5" idx="3"/>
              <a:endCxn id="6" idx="0"/>
            </p:cNvCxnSpPr>
            <p:nvPr/>
          </p:nvCxnSpPr>
          <p:spPr>
            <a:xfrm flipH="1">
              <a:off x="4235832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5" idx="5"/>
              <a:endCxn id="7" idx="0"/>
            </p:cNvCxnSpPr>
            <p:nvPr/>
          </p:nvCxnSpPr>
          <p:spPr>
            <a:xfrm>
              <a:off x="6546083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58462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8955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55922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0634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62" name="그룹 161"/>
          <p:cNvGrpSpPr/>
          <p:nvPr/>
        </p:nvGrpSpPr>
        <p:grpSpPr>
          <a:xfrm>
            <a:off x="274888" y="734370"/>
            <a:ext cx="3510950" cy="2700625"/>
            <a:chOff x="823009" y="767236"/>
            <a:chExt cx="3510950" cy="2700625"/>
          </a:xfrm>
        </p:grpSpPr>
        <p:sp>
          <p:nvSpPr>
            <p:cNvPr id="163" name="타원 162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6" name="직선 연결선 165"/>
            <p:cNvCxnSpPr>
              <a:stCxn id="163" idx="6"/>
              <a:endCxn id="165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63" idx="0"/>
              <a:endCxn id="164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9" name="직선 연결선 168"/>
            <p:cNvCxnSpPr>
              <a:stCxn id="170" idx="0"/>
              <a:endCxn id="168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1" name="직선 연결선 170"/>
            <p:cNvCxnSpPr>
              <a:stCxn id="170" idx="5"/>
              <a:endCxn id="163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3" name="직선 연결선 172"/>
            <p:cNvCxnSpPr>
              <a:stCxn id="168" idx="6"/>
              <a:endCxn id="172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82" name="직선 연결선 181"/>
            <p:cNvCxnSpPr>
              <a:stCxn id="168" idx="7"/>
              <a:endCxn id="17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stCxn id="175" idx="6"/>
              <a:endCxn id="18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172" idx="7"/>
              <a:endCxn id="18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172" idx="6"/>
              <a:endCxn id="174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165" idx="1"/>
              <a:endCxn id="174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165" idx="0"/>
              <a:endCxn id="18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164" idx="0"/>
              <a:endCxn id="17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stCxn id="165" idx="2"/>
              <a:endCxn id="164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26" name="직선 연결선 325"/>
            <p:cNvCxnSpPr>
              <a:stCxn id="174" idx="3"/>
              <a:endCxn id="163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37" name="직사각형 336"/>
          <p:cNvSpPr/>
          <p:nvPr/>
        </p:nvSpPr>
        <p:spPr>
          <a:xfrm>
            <a:off x="4064154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6704584" y="734370"/>
            <a:ext cx="3510950" cy="2700625"/>
            <a:chOff x="823009" y="767236"/>
            <a:chExt cx="3510950" cy="2700625"/>
          </a:xfrm>
        </p:grpSpPr>
        <p:sp>
          <p:nvSpPr>
            <p:cNvPr id="339" name="타원 33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1" name="타원 34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2" name="직선 연결선 341"/>
            <p:cNvCxnSpPr>
              <a:stCxn id="339" idx="6"/>
              <a:endCxn id="34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>
              <a:stCxn id="339" idx="0"/>
              <a:endCxn id="34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5" name="직선 연결선 344"/>
            <p:cNvCxnSpPr>
              <a:stCxn id="346" idx="0"/>
              <a:endCxn id="34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7" name="직선 연결선 346"/>
            <p:cNvCxnSpPr>
              <a:stCxn id="346" idx="5"/>
              <a:endCxn id="33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34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9" name="직선 연결선 348"/>
            <p:cNvCxnSpPr>
              <a:stCxn id="344" idx="6"/>
              <a:endCxn id="34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타원 34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1" name="타원 35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2" name="타원 35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53" name="직선 연결선 352"/>
            <p:cNvCxnSpPr>
              <a:stCxn id="344" idx="7"/>
              <a:endCxn id="35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351" idx="6"/>
              <a:endCxn id="35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>
              <a:stCxn id="348" idx="7"/>
              <a:endCxn id="35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>
              <a:stCxn id="348" idx="6"/>
              <a:endCxn id="35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>
              <a:stCxn id="341" idx="1"/>
              <a:endCxn id="35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stCxn id="341" idx="0"/>
              <a:endCxn id="35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40" idx="0"/>
              <a:endCxn id="35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stCxn id="341" idx="2"/>
              <a:endCxn id="34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5" name="직선 연결선 364"/>
            <p:cNvCxnSpPr>
              <a:stCxn id="350" idx="3"/>
              <a:endCxn id="33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76" name="직사각형 375"/>
          <p:cNvSpPr/>
          <p:nvPr/>
        </p:nvSpPr>
        <p:spPr>
          <a:xfrm>
            <a:off x="10493850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77" name="그룹 376"/>
          <p:cNvGrpSpPr/>
          <p:nvPr/>
        </p:nvGrpSpPr>
        <p:grpSpPr>
          <a:xfrm>
            <a:off x="281946" y="4128923"/>
            <a:ext cx="3510950" cy="2700625"/>
            <a:chOff x="823009" y="767236"/>
            <a:chExt cx="3510950" cy="2700625"/>
          </a:xfrm>
        </p:grpSpPr>
        <p:sp>
          <p:nvSpPr>
            <p:cNvPr id="378" name="타원 377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79" name="타원 378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0" name="타원 379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1" name="직선 연결선 380"/>
            <p:cNvCxnSpPr>
              <a:stCxn id="378" idx="6"/>
              <a:endCxn id="380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>
              <a:stCxn id="378" idx="0"/>
              <a:endCxn id="379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타원 382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4" name="직선 연결선 383"/>
            <p:cNvCxnSpPr>
              <a:stCxn id="385" idx="0"/>
              <a:endCxn id="383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6" name="직선 연결선 385"/>
            <p:cNvCxnSpPr>
              <a:stCxn id="385" idx="5"/>
              <a:endCxn id="378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8" name="직선 연결선 387"/>
            <p:cNvCxnSpPr>
              <a:stCxn id="383" idx="6"/>
              <a:endCxn id="387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타원 388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92" name="직선 연결선 391"/>
            <p:cNvCxnSpPr>
              <a:stCxn id="383" idx="7"/>
              <a:endCxn id="390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90" idx="6"/>
              <a:endCxn id="39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/>
            <p:cNvCxnSpPr>
              <a:stCxn id="387" idx="7"/>
              <a:endCxn id="39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387" idx="6"/>
              <a:endCxn id="389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380" idx="1"/>
              <a:endCxn id="389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/>
            <p:cNvCxnSpPr>
              <a:stCxn id="380" idx="0"/>
              <a:endCxn id="39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>
              <a:stCxn id="379" idx="0"/>
              <a:endCxn id="390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>
              <a:stCxn id="380" idx="2"/>
              <a:endCxn id="379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4" name="직선 연결선 403"/>
            <p:cNvCxnSpPr>
              <a:stCxn id="389" idx="3"/>
              <a:endCxn id="378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15" name="직사각형 414"/>
          <p:cNvSpPr/>
          <p:nvPr/>
        </p:nvSpPr>
        <p:spPr>
          <a:xfrm>
            <a:off x="4071212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416" name="그룹 41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417" name="타원 41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8" name="타원 41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9" name="타원 41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0" name="직선 연결선 419"/>
            <p:cNvCxnSpPr>
              <a:stCxn id="417" idx="6"/>
              <a:endCxn id="41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/>
            <p:cNvCxnSpPr>
              <a:stCxn id="417" idx="0"/>
              <a:endCxn id="41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타원 42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3" name="직선 연결선 422"/>
            <p:cNvCxnSpPr>
              <a:stCxn id="424" idx="0"/>
              <a:endCxn id="42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타원 42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5" name="직선 연결선 424"/>
            <p:cNvCxnSpPr>
              <a:stCxn id="424" idx="5"/>
              <a:endCxn id="41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타원 42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7" name="직선 연결선 426"/>
            <p:cNvCxnSpPr>
              <a:stCxn id="422" idx="6"/>
              <a:endCxn id="42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타원 42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29" name="타원 42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0" name="타원 42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31" name="직선 연결선 430"/>
            <p:cNvCxnSpPr>
              <a:stCxn id="422" idx="7"/>
              <a:endCxn id="42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/>
            <p:cNvCxnSpPr>
              <a:stCxn id="429" idx="6"/>
              <a:endCxn id="43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/>
            <p:cNvCxnSpPr>
              <a:stCxn id="426" idx="7"/>
              <a:endCxn id="43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26" idx="6"/>
              <a:endCxn id="42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/>
            <p:cNvCxnSpPr>
              <a:stCxn id="419" idx="1"/>
              <a:endCxn id="42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>
              <a:stCxn id="419" idx="0"/>
              <a:endCxn id="43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>
              <a:stCxn id="418" idx="0"/>
              <a:endCxn id="42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>
              <a:stCxn id="419" idx="2"/>
              <a:endCxn id="41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43" name="직선 연결선 442"/>
            <p:cNvCxnSpPr>
              <a:stCxn id="428" idx="3"/>
              <a:endCxn id="41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54" name="직사각형 45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85766"/>
              </p:ext>
            </p:extLst>
          </p:nvPr>
        </p:nvGraphicFramePr>
        <p:xfrm>
          <a:off x="273720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5162"/>
              </p:ext>
            </p:extLst>
          </p:nvPr>
        </p:nvGraphicFramePr>
        <p:xfrm>
          <a:off x="268781" y="3535968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268781" y="729723"/>
            <a:ext cx="3510950" cy="2700625"/>
            <a:chOff x="823009" y="767236"/>
            <a:chExt cx="3510950" cy="2700625"/>
          </a:xfrm>
        </p:grpSpPr>
        <p:sp>
          <p:nvSpPr>
            <p:cNvPr id="219" name="타원 21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19" idx="6"/>
              <a:endCxn id="22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19" idx="0"/>
              <a:endCxn id="22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타원 2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5" name="직선 연결선 224"/>
            <p:cNvCxnSpPr>
              <a:stCxn id="226" idx="0"/>
              <a:endCxn id="2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타원 22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7" name="직선 연결선 226"/>
            <p:cNvCxnSpPr>
              <a:stCxn id="226" idx="5"/>
              <a:endCxn id="21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9" name="직선 연결선 228"/>
            <p:cNvCxnSpPr>
              <a:stCxn id="224" idx="6"/>
              <a:endCxn id="22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33" name="직선 연결선 232"/>
            <p:cNvCxnSpPr>
              <a:stCxn id="224" idx="7"/>
              <a:endCxn id="23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231" idx="6"/>
              <a:endCxn id="23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228" idx="7"/>
              <a:endCxn id="23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28" idx="6"/>
              <a:endCxn id="23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21" idx="1"/>
              <a:endCxn id="23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stCxn id="221" idx="0"/>
              <a:endCxn id="23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20" idx="0"/>
              <a:endCxn id="23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21" idx="2"/>
              <a:endCxn id="22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46" name="직선 연결선 245"/>
            <p:cNvCxnSpPr>
              <a:stCxn id="230" idx="3"/>
              <a:endCxn id="21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4058047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268781" y="4126605"/>
            <a:ext cx="3510950" cy="2700625"/>
            <a:chOff x="823009" y="767236"/>
            <a:chExt cx="3510950" cy="2700625"/>
          </a:xfrm>
        </p:grpSpPr>
        <p:sp>
          <p:nvSpPr>
            <p:cNvPr id="259" name="타원 25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0" name="타원 25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1" name="타원 26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2" name="직선 연결선 261"/>
            <p:cNvCxnSpPr>
              <a:stCxn id="259" idx="6"/>
              <a:endCxn id="26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6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5" name="직선 연결선 264"/>
            <p:cNvCxnSpPr>
              <a:stCxn id="266" idx="0"/>
              <a:endCxn id="26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7" name="직선 연결선 266"/>
            <p:cNvCxnSpPr>
              <a:stCxn id="266" idx="5"/>
              <a:endCxn id="25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9" name="직선 연결선 268"/>
            <p:cNvCxnSpPr>
              <a:stCxn id="264" idx="6"/>
              <a:endCxn id="26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1" name="타원 27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73" name="직선 연결선 272"/>
            <p:cNvCxnSpPr>
              <a:stCxn id="264" idx="7"/>
              <a:endCxn id="27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271" idx="6"/>
              <a:endCxn id="27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68" idx="7"/>
              <a:endCxn id="27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>
              <a:stCxn id="268" idx="6"/>
              <a:endCxn id="27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>
              <a:stCxn id="261" idx="1"/>
              <a:endCxn id="27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>
              <a:stCxn id="261" idx="0"/>
              <a:endCxn id="27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260" idx="0"/>
              <a:endCxn id="27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61" idx="2"/>
              <a:endCxn id="26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86" name="직선 연결선 285"/>
            <p:cNvCxnSpPr>
              <a:stCxn id="270" idx="3"/>
              <a:endCxn id="25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>
          <a:xfrm>
            <a:off x="4058047" y="4988143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98" name="표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74446"/>
              </p:ext>
            </p:extLst>
          </p:nvPr>
        </p:nvGraphicFramePr>
        <p:xfrm>
          <a:off x="6698725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99" name="그룹 298"/>
          <p:cNvGrpSpPr/>
          <p:nvPr/>
        </p:nvGrpSpPr>
        <p:grpSpPr>
          <a:xfrm>
            <a:off x="6698725" y="729723"/>
            <a:ext cx="3510950" cy="2700625"/>
            <a:chOff x="823009" y="767236"/>
            <a:chExt cx="3510950" cy="2700625"/>
          </a:xfrm>
        </p:grpSpPr>
        <p:sp>
          <p:nvSpPr>
            <p:cNvPr id="300" name="타원 299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2" name="타원 301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300" idx="6"/>
              <a:endCxn id="302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stCxn id="300" idx="0"/>
              <a:endCxn id="301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타원 304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6" name="직선 연결선 305"/>
            <p:cNvCxnSpPr>
              <a:stCxn id="307" idx="0"/>
              <a:endCxn id="305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8" name="직선 연결선 307"/>
            <p:cNvCxnSpPr>
              <a:stCxn id="307" idx="5"/>
              <a:endCxn id="300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0" name="직선 연결선 309"/>
            <p:cNvCxnSpPr>
              <a:stCxn id="305" idx="6"/>
              <a:endCxn id="309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타원 310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2" name="타원 311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3" name="타원 312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4" name="직선 연결선 313"/>
            <p:cNvCxnSpPr>
              <a:stCxn id="305" idx="7"/>
              <a:endCxn id="312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12" idx="6"/>
              <a:endCxn id="313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/>
            <p:cNvCxnSpPr>
              <a:stCxn id="309" idx="7"/>
              <a:endCxn id="313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/>
            <p:cNvCxnSpPr>
              <a:stCxn id="309" idx="6"/>
              <a:endCxn id="311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>
              <a:stCxn id="302" idx="1"/>
              <a:endCxn id="311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>
              <a:stCxn id="302" idx="0"/>
              <a:endCxn id="313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>
              <a:stCxn id="301" idx="0"/>
              <a:endCxn id="312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/>
            <p:cNvCxnSpPr>
              <a:stCxn id="302" idx="2"/>
              <a:endCxn id="301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6" name="직선 연결선 465"/>
            <p:cNvCxnSpPr>
              <a:stCxn id="311" idx="3"/>
              <a:endCxn id="300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77" name="직사각형 476"/>
          <p:cNvSpPr/>
          <p:nvPr/>
        </p:nvSpPr>
        <p:spPr>
          <a:xfrm>
            <a:off x="10487991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97554" y="1295162"/>
            <a:ext cx="648000" cy="648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root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01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93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01554" y="3282224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93554" y="3282224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340" y="582459"/>
            <a:ext cx="458642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[“bar”, “bag”, “bark”, “dog”, “do”, “door”]</a:t>
            </a:r>
            <a:endParaRPr lang="ko-KR" altLang="en-US" dirty="0">
              <a:solidFill>
                <a:srgbClr val="1D75E5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3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49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3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45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41554" y="4372470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5" idx="7"/>
            <a:endCxn id="4" idx="3"/>
          </p:cNvCxnSpPr>
          <p:nvPr/>
        </p:nvCxnSpPr>
        <p:spPr>
          <a:xfrm flipV="1">
            <a:off x="1954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1"/>
            <a:endCxn id="4" idx="5"/>
          </p:cNvCxnSpPr>
          <p:nvPr/>
        </p:nvCxnSpPr>
        <p:spPr>
          <a:xfrm flipH="1" flipV="1">
            <a:off x="3250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4"/>
            <a:endCxn id="7" idx="0"/>
          </p:cNvCxnSpPr>
          <p:nvPr/>
        </p:nvCxnSpPr>
        <p:spPr>
          <a:xfrm>
            <a:off x="1725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4"/>
            <a:endCxn id="8" idx="0"/>
          </p:cNvCxnSpPr>
          <p:nvPr/>
        </p:nvCxnSpPr>
        <p:spPr>
          <a:xfrm>
            <a:off x="4317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10" idx="0"/>
          </p:cNvCxnSpPr>
          <p:nvPr/>
        </p:nvCxnSpPr>
        <p:spPr>
          <a:xfrm flipH="1">
            <a:off x="1077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5"/>
            <a:endCxn id="11" idx="0"/>
          </p:cNvCxnSpPr>
          <p:nvPr/>
        </p:nvCxnSpPr>
        <p:spPr>
          <a:xfrm>
            <a:off x="1954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13" idx="0"/>
          </p:cNvCxnSpPr>
          <p:nvPr/>
        </p:nvCxnSpPr>
        <p:spPr>
          <a:xfrm flipH="1">
            <a:off x="3669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5"/>
            <a:endCxn id="14" idx="0"/>
          </p:cNvCxnSpPr>
          <p:nvPr/>
        </p:nvCxnSpPr>
        <p:spPr>
          <a:xfrm>
            <a:off x="4546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4"/>
            <a:endCxn id="12" idx="0"/>
          </p:cNvCxnSpPr>
          <p:nvPr/>
        </p:nvCxnSpPr>
        <p:spPr>
          <a:xfrm>
            <a:off x="1077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4" idx="4"/>
            <a:endCxn id="15" idx="0"/>
          </p:cNvCxnSpPr>
          <p:nvPr/>
        </p:nvCxnSpPr>
        <p:spPr>
          <a:xfrm>
            <a:off x="4965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479851" y="1295162"/>
            <a:ext cx="2952000" cy="360000"/>
            <a:chOff x="5708451" y="1619162"/>
            <a:chExt cx="2952000" cy="360000"/>
          </a:xfrm>
        </p:grpSpPr>
        <p:sp>
          <p:nvSpPr>
            <p:cNvPr id="64" name="타원 63"/>
            <p:cNvSpPr/>
            <p:nvPr/>
          </p:nvSpPr>
          <p:spPr>
            <a:xfrm>
              <a:off x="5708451" y="161916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68451" y="1619162"/>
              <a:ext cx="259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트라이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Trie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root</a:t>
              </a:r>
              <a:endParaRPr lang="ko-KR" altLang="en-US" sz="1400" dirty="0">
                <a:solidFill>
                  <a:srgbClr val="1D75E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479851" y="1867010"/>
            <a:ext cx="3564000" cy="360000"/>
            <a:chOff x="407092" y="1517904"/>
            <a:chExt cx="3564000" cy="360000"/>
          </a:xfrm>
        </p:grpSpPr>
        <p:sp>
          <p:nvSpPr>
            <p:cNvPr id="62" name="타원 61"/>
            <p:cNvSpPr/>
            <p:nvPr/>
          </p:nvSpPr>
          <p:spPr>
            <a:xfrm>
              <a:off x="407092" y="151790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7092" y="1517904"/>
              <a:ext cx="320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단어의 끝</a:t>
              </a:r>
              <a:endParaRPr lang="ko-KR" altLang="en-US" sz="14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79851" y="2438857"/>
            <a:ext cx="4024634" cy="360000"/>
            <a:chOff x="5708451" y="2622180"/>
            <a:chExt cx="4024634" cy="360000"/>
          </a:xfrm>
        </p:grpSpPr>
        <p:sp>
          <p:nvSpPr>
            <p:cNvPr id="58" name="타원 57"/>
            <p:cNvSpPr/>
            <p:nvPr/>
          </p:nvSpPr>
          <p:spPr>
            <a:xfrm>
              <a:off x="5708451" y="2622180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68451" y="2622180"/>
              <a:ext cx="366463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접두사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(prefix)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경우에 따라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,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 자체가 접두사가 되기도 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518657" y="3429000"/>
            <a:ext cx="6584699" cy="3224685"/>
            <a:chOff x="260098" y="118498"/>
            <a:chExt cx="6584699" cy="3224685"/>
          </a:xfrm>
        </p:grpSpPr>
        <p:sp>
          <p:nvSpPr>
            <p:cNvPr id="35" name="타원 34"/>
            <p:cNvSpPr/>
            <p:nvPr/>
          </p:nvSpPr>
          <p:spPr>
            <a:xfrm>
              <a:off x="3279642" y="118498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554166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5013153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90075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2414678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260098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124355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98201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2847050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4146556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3711642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58083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52" name="직선 연결선 51"/>
            <p:cNvCxnSpPr>
              <a:stCxn id="40" idx="3"/>
              <a:endCxn id="43" idx="0"/>
            </p:cNvCxnSpPr>
            <p:nvPr/>
          </p:nvCxnSpPr>
          <p:spPr>
            <a:xfrm flipH="1">
              <a:off x="476098" y="2421946"/>
              <a:ext cx="277242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40" idx="5"/>
              <a:endCxn id="44" idx="0"/>
            </p:cNvCxnSpPr>
            <p:nvPr/>
          </p:nvCxnSpPr>
          <p:spPr>
            <a:xfrm>
              <a:off x="1058810" y="2421946"/>
              <a:ext cx="281545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41" idx="3"/>
              <a:endCxn id="45" idx="0"/>
            </p:cNvCxnSpPr>
            <p:nvPr/>
          </p:nvCxnSpPr>
          <p:spPr>
            <a:xfrm flipH="1">
              <a:off x="2198016" y="2421946"/>
              <a:ext cx="279927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41" idx="5"/>
              <a:endCxn id="46" idx="0"/>
            </p:cNvCxnSpPr>
            <p:nvPr/>
          </p:nvCxnSpPr>
          <p:spPr>
            <a:xfrm>
              <a:off x="2783413" y="2421946"/>
              <a:ext cx="279637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40" idx="0"/>
            </p:cNvCxnSpPr>
            <p:nvPr/>
          </p:nvCxnSpPr>
          <p:spPr>
            <a:xfrm flipH="1">
              <a:off x="906075" y="1412168"/>
              <a:ext cx="711356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37" idx="5"/>
              <a:endCxn id="41" idx="0"/>
            </p:cNvCxnSpPr>
            <p:nvPr/>
          </p:nvCxnSpPr>
          <p:spPr>
            <a:xfrm>
              <a:off x="1922901" y="1412168"/>
              <a:ext cx="707777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8" idx="3"/>
              <a:endCxn id="49" idx="0"/>
            </p:cNvCxnSpPr>
            <p:nvPr/>
          </p:nvCxnSpPr>
          <p:spPr>
            <a:xfrm flipH="1">
              <a:off x="3927642" y="2421946"/>
              <a:ext cx="282179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8" idx="5"/>
              <a:endCxn id="51" idx="0"/>
            </p:cNvCxnSpPr>
            <p:nvPr/>
          </p:nvCxnSpPr>
          <p:spPr>
            <a:xfrm>
              <a:off x="4515291" y="2421946"/>
              <a:ext cx="281545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5984194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5552194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6412797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2" name="직선 연결선 71"/>
            <p:cNvCxnSpPr>
              <a:stCxn id="69" idx="3"/>
              <a:endCxn id="70" idx="0"/>
            </p:cNvCxnSpPr>
            <p:nvPr/>
          </p:nvCxnSpPr>
          <p:spPr>
            <a:xfrm flipH="1">
              <a:off x="5768194" y="2421946"/>
              <a:ext cx="279265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9" idx="5"/>
              <a:endCxn id="71" idx="0"/>
            </p:cNvCxnSpPr>
            <p:nvPr/>
          </p:nvCxnSpPr>
          <p:spPr>
            <a:xfrm>
              <a:off x="6352929" y="2421946"/>
              <a:ext cx="275868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38" idx="3"/>
              <a:endCxn id="48" idx="0"/>
            </p:cNvCxnSpPr>
            <p:nvPr/>
          </p:nvCxnSpPr>
          <p:spPr>
            <a:xfrm flipH="1">
              <a:off x="4362556" y="1412168"/>
              <a:ext cx="713862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38" idx="5"/>
              <a:endCxn id="69" idx="0"/>
            </p:cNvCxnSpPr>
            <p:nvPr/>
          </p:nvCxnSpPr>
          <p:spPr>
            <a:xfrm>
              <a:off x="5381888" y="1412168"/>
              <a:ext cx="818306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35" idx="3"/>
              <a:endCxn id="37" idx="0"/>
            </p:cNvCxnSpPr>
            <p:nvPr/>
          </p:nvCxnSpPr>
          <p:spPr>
            <a:xfrm flipH="1">
              <a:off x="1770166" y="487233"/>
              <a:ext cx="1572741" cy="556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35" idx="5"/>
              <a:endCxn id="38" idx="0"/>
            </p:cNvCxnSpPr>
            <p:nvPr/>
          </p:nvCxnSpPr>
          <p:spPr>
            <a:xfrm>
              <a:off x="3648377" y="487233"/>
              <a:ext cx="1580776" cy="556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9528"/>
              </p:ext>
            </p:extLst>
          </p:nvPr>
        </p:nvGraphicFramePr>
        <p:xfrm>
          <a:off x="267208" y="281477"/>
          <a:ext cx="4860000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2578607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2264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608"/>
              </p:ext>
            </p:extLst>
          </p:nvPr>
        </p:nvGraphicFramePr>
        <p:xfrm>
          <a:off x="6393688" y="299042"/>
          <a:ext cx="4860000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 rot="10800000">
            <a:off x="9220196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53853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7080500" y="1024128"/>
            <a:ext cx="225551" cy="256032"/>
          </a:xfrm>
          <a:prstGeom prst="down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4157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바로 다음부터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0208"/>
              </p:ext>
            </p:extLst>
          </p:nvPr>
        </p:nvGraphicFramePr>
        <p:xfrm>
          <a:off x="971808" y="2220005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 rot="10800000">
            <a:off x="2633984" y="3270504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67641" y="3611782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3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2446" y="4031559"/>
            <a:ext cx="346862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3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비교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02725"/>
              </p:ext>
            </p:extLst>
          </p:nvPr>
        </p:nvGraphicFramePr>
        <p:xfrm>
          <a:off x="971808" y="462883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7" name="아래쪽 화살표 16"/>
          <p:cNvSpPr/>
          <p:nvPr/>
        </p:nvSpPr>
        <p:spPr>
          <a:xfrm rot="10800000">
            <a:off x="2652272" y="567933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85929" y="602061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78206" y="6440391"/>
            <a:ext cx="277368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200" dirty="0" err="1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4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비교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68888" y="2495074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8888" y="490390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15314"/>
              </p:ext>
            </p:extLst>
          </p:nvPr>
        </p:nvGraphicFramePr>
        <p:xfrm>
          <a:off x="1108456" y="221429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5559552" y="12719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93209" y="16132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94504" y="2032983"/>
            <a:ext cx="172516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이동해서 비교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4576570" y="1972700"/>
            <a:ext cx="2161033" cy="384048"/>
          </a:xfrm>
          <a:prstGeom prst="mathMultiply">
            <a:avLst/>
          </a:prstGeom>
          <a:solidFill>
            <a:srgbClr val="E621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7791" y="1248125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8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89021"/>
              </p:ext>
            </p:extLst>
          </p:nvPr>
        </p:nvGraphicFramePr>
        <p:xfrm>
          <a:off x="1108456" y="2723171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6" name="아래쪽 화살표 15"/>
          <p:cNvSpPr/>
          <p:nvPr/>
        </p:nvSpPr>
        <p:spPr>
          <a:xfrm rot="10800000">
            <a:off x="5577840" y="377367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11497" y="411494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2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51631" y="3749867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뒤가 일치하는 문자는 없음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endParaRPr lang="en-US" altLang="ko-KR" sz="1200" dirty="0" smtClean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61111"/>
              </p:ext>
            </p:extLst>
          </p:nvPr>
        </p:nvGraphicFramePr>
        <p:xfrm>
          <a:off x="1108456" y="4921793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6" name="아래쪽 화살표 25"/>
          <p:cNvSpPr/>
          <p:nvPr/>
        </p:nvSpPr>
        <p:spPr>
          <a:xfrm rot="10800000">
            <a:off x="5550408" y="5972292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84065" y="6313570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5536" y="496498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5536" y="2998240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5536" y="5196862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3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18088"/>
              </p:ext>
            </p:extLst>
          </p:nvPr>
        </p:nvGraphicFramePr>
        <p:xfrm>
          <a:off x="971808" y="31321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8184392" y="136371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18049" y="170499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928" y="1330421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15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39452"/>
              </p:ext>
            </p:extLst>
          </p:nvPr>
        </p:nvGraphicFramePr>
        <p:xfrm>
          <a:off x="971808" y="2447856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8125968" y="3465060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완전 일치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!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8888" y="58828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8888" y="2722925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80814"/>
              </p:ext>
            </p:extLst>
          </p:nvPr>
        </p:nvGraphicFramePr>
        <p:xfrm>
          <a:off x="720348" y="3769010"/>
          <a:ext cx="2160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05736377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9151059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79043468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x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W[:x]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fail(x)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7269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861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49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982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9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bac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736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7835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391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abacabad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52005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824728" y="4407408"/>
            <a:ext cx="43200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97167" y="5067115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24729" y="4407408"/>
            <a:ext cx="25200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44729" y="4407408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97167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624729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17167" y="5067115"/>
            <a:ext cx="407562" cy="396000"/>
          </a:xfrm>
          <a:prstGeom prst="rect">
            <a:avLst/>
          </a:prstGeom>
          <a:solidFill>
            <a:srgbClr val="1CC9E4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44729" y="5067115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37241" y="5999803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37241" y="5999803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1" idx="1"/>
          </p:cNvCxnSpPr>
          <p:nvPr/>
        </p:nvCxnSpPr>
        <p:spPr>
          <a:xfrm flipV="1">
            <a:off x="6497167" y="4133088"/>
            <a:ext cx="0" cy="1132027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637241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8350987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497167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328550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18349" y="5538259"/>
            <a:ext cx="55778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fail(j)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637241" y="5801741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16200000" flipH="1">
            <a:off x="6865449" y="5494700"/>
            <a:ext cx="576000" cy="756000"/>
          </a:xfrm>
          <a:prstGeom prst="curvedConnector2">
            <a:avLst/>
          </a:prstGeom>
          <a:ln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630242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68418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6006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68418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60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32065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9751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32065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2661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92064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직선 연결선 14"/>
          <p:cNvCxnSpPr>
            <a:stCxn id="5" idx="7"/>
            <a:endCxn id="4" idx="3"/>
          </p:cNvCxnSpPr>
          <p:nvPr/>
        </p:nvCxnSpPr>
        <p:spPr>
          <a:xfrm flipV="1">
            <a:off x="3137153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1"/>
            <a:endCxn id="4" idx="5"/>
          </p:cNvCxnSpPr>
          <p:nvPr/>
        </p:nvCxnSpPr>
        <p:spPr>
          <a:xfrm flipH="1" flipV="1">
            <a:off x="3998977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4"/>
            <a:endCxn id="7" idx="0"/>
          </p:cNvCxnSpPr>
          <p:nvPr/>
        </p:nvCxnSpPr>
        <p:spPr>
          <a:xfrm>
            <a:off x="2984418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8" idx="0"/>
          </p:cNvCxnSpPr>
          <p:nvPr/>
        </p:nvCxnSpPr>
        <p:spPr>
          <a:xfrm>
            <a:off x="467606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3"/>
            <a:endCxn id="9" idx="0"/>
          </p:cNvCxnSpPr>
          <p:nvPr/>
        </p:nvCxnSpPr>
        <p:spPr>
          <a:xfrm flipH="1">
            <a:off x="2548065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10" idx="0"/>
          </p:cNvCxnSpPr>
          <p:nvPr/>
        </p:nvCxnSpPr>
        <p:spPr>
          <a:xfrm>
            <a:off x="3137153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12" idx="0"/>
          </p:cNvCxnSpPr>
          <p:nvPr/>
        </p:nvCxnSpPr>
        <p:spPr>
          <a:xfrm flipH="1">
            <a:off x="4242613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5"/>
            <a:endCxn id="13" idx="0"/>
          </p:cNvCxnSpPr>
          <p:nvPr/>
        </p:nvCxnSpPr>
        <p:spPr>
          <a:xfrm>
            <a:off x="4828799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4"/>
            <a:endCxn id="11" idx="0"/>
          </p:cNvCxnSpPr>
          <p:nvPr/>
        </p:nvCxnSpPr>
        <p:spPr>
          <a:xfrm>
            <a:off x="2548065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218983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263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5098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4" name="직선 연결선 33"/>
          <p:cNvCxnSpPr>
            <a:stCxn id="28" idx="3"/>
            <a:endCxn id="32" idx="0"/>
          </p:cNvCxnSpPr>
          <p:nvPr/>
        </p:nvCxnSpPr>
        <p:spPr>
          <a:xfrm flipH="1">
            <a:off x="998630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5"/>
            <a:endCxn id="33" idx="0"/>
          </p:cNvCxnSpPr>
          <p:nvPr/>
        </p:nvCxnSpPr>
        <p:spPr>
          <a:xfrm>
            <a:off x="1587718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3"/>
            <a:endCxn id="28" idx="0"/>
          </p:cNvCxnSpPr>
          <p:nvPr/>
        </p:nvCxnSpPr>
        <p:spPr>
          <a:xfrm flipH="1">
            <a:off x="1434983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324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51" name="직선 연결선 50"/>
          <p:cNvCxnSpPr>
            <a:stCxn id="6" idx="5"/>
            <a:endCxn id="50" idx="0"/>
          </p:cNvCxnSpPr>
          <p:nvPr/>
        </p:nvCxnSpPr>
        <p:spPr>
          <a:xfrm>
            <a:off x="4828799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603552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75" name="직선 연결선 74"/>
          <p:cNvCxnSpPr>
            <a:stCxn id="5" idx="5"/>
            <a:endCxn id="74" idx="0"/>
          </p:cNvCxnSpPr>
          <p:nvPr/>
        </p:nvCxnSpPr>
        <p:spPr>
          <a:xfrm>
            <a:off x="3137153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89103"/>
              </p:ext>
            </p:extLst>
          </p:nvPr>
        </p:nvGraphicFramePr>
        <p:xfrm>
          <a:off x="168426" y="5188274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84729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4729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4729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4729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4729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93045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06863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76028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06863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760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3228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49773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632281" y="4530028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032682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119228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97" name="직선 연결선 96"/>
          <p:cNvCxnSpPr>
            <a:stCxn id="88" idx="7"/>
            <a:endCxn id="87" idx="3"/>
          </p:cNvCxnSpPr>
          <p:nvPr/>
        </p:nvCxnSpPr>
        <p:spPr>
          <a:xfrm flipV="1">
            <a:off x="943736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1"/>
            <a:endCxn id="87" idx="5"/>
          </p:cNvCxnSpPr>
          <p:nvPr/>
        </p:nvCxnSpPr>
        <p:spPr>
          <a:xfrm flipH="1" flipV="1">
            <a:off x="1029919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8" idx="4"/>
            <a:endCxn id="90" idx="0"/>
          </p:cNvCxnSpPr>
          <p:nvPr/>
        </p:nvCxnSpPr>
        <p:spPr>
          <a:xfrm>
            <a:off x="928463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9" idx="4"/>
            <a:endCxn id="91" idx="0"/>
          </p:cNvCxnSpPr>
          <p:nvPr/>
        </p:nvCxnSpPr>
        <p:spPr>
          <a:xfrm>
            <a:off x="1097628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0" idx="3"/>
            <a:endCxn id="92" idx="0"/>
          </p:cNvCxnSpPr>
          <p:nvPr/>
        </p:nvCxnSpPr>
        <p:spPr>
          <a:xfrm flipH="1">
            <a:off x="884828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0" idx="5"/>
            <a:endCxn id="93" idx="0"/>
          </p:cNvCxnSpPr>
          <p:nvPr/>
        </p:nvCxnSpPr>
        <p:spPr>
          <a:xfrm>
            <a:off x="943736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1" idx="3"/>
            <a:endCxn id="95" idx="0"/>
          </p:cNvCxnSpPr>
          <p:nvPr/>
        </p:nvCxnSpPr>
        <p:spPr>
          <a:xfrm flipH="1">
            <a:off x="1054282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1" idx="5"/>
            <a:endCxn id="96" idx="0"/>
          </p:cNvCxnSpPr>
          <p:nvPr/>
        </p:nvCxnSpPr>
        <p:spPr>
          <a:xfrm>
            <a:off x="1112901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2" idx="4"/>
            <a:endCxn id="94" idx="0"/>
          </p:cNvCxnSpPr>
          <p:nvPr/>
        </p:nvCxnSpPr>
        <p:spPr>
          <a:xfrm>
            <a:off x="884828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1919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08284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795119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9" name="직선 연결선 108"/>
          <p:cNvCxnSpPr>
            <a:stCxn id="106" idx="3"/>
            <a:endCxn id="107" idx="0"/>
          </p:cNvCxnSpPr>
          <p:nvPr/>
        </p:nvCxnSpPr>
        <p:spPr>
          <a:xfrm flipH="1">
            <a:off x="729884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6" idx="5"/>
            <a:endCxn id="108" idx="0"/>
          </p:cNvCxnSpPr>
          <p:nvPr/>
        </p:nvCxnSpPr>
        <p:spPr>
          <a:xfrm>
            <a:off x="788793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88" idx="3"/>
            <a:endCxn id="106" idx="0"/>
          </p:cNvCxnSpPr>
          <p:nvPr/>
        </p:nvCxnSpPr>
        <p:spPr>
          <a:xfrm flipH="1">
            <a:off x="773519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1624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3" name="직선 연결선 112"/>
          <p:cNvCxnSpPr>
            <a:stCxn id="89" idx="5"/>
            <a:endCxn id="112" idx="0"/>
          </p:cNvCxnSpPr>
          <p:nvPr/>
        </p:nvCxnSpPr>
        <p:spPr>
          <a:xfrm>
            <a:off x="1112901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990376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5" name="직선 연결선 114"/>
          <p:cNvCxnSpPr>
            <a:stCxn id="88" idx="5"/>
            <a:endCxn id="114" idx="0"/>
          </p:cNvCxnSpPr>
          <p:nvPr/>
        </p:nvCxnSpPr>
        <p:spPr>
          <a:xfrm>
            <a:off x="943736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638494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38494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38494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38494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8494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화살표 연결선 100"/>
          <p:cNvCxnSpPr>
            <a:stCxn id="64" idx="2"/>
            <a:endCxn id="42" idx="2"/>
          </p:cNvCxnSpPr>
          <p:nvPr/>
        </p:nvCxnSpPr>
        <p:spPr>
          <a:xfrm rot="10800000">
            <a:off x="7801005" y="475919"/>
            <a:ext cx="12700" cy="5403609"/>
          </a:xfrm>
          <a:prstGeom prst="curvedConnector3">
            <a:avLst>
              <a:gd name="adj1" fmla="val 3168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66681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0499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9664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04994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96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6864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3409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68641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318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2864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4" name="직선 연결선 13"/>
          <p:cNvCxnSpPr>
            <a:stCxn id="5" idx="7"/>
            <a:endCxn id="4" idx="3"/>
          </p:cNvCxnSpPr>
          <p:nvPr/>
        </p:nvCxnSpPr>
        <p:spPr>
          <a:xfrm flipV="1">
            <a:off x="317372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1"/>
            <a:endCxn id="4" idx="5"/>
          </p:cNvCxnSpPr>
          <p:nvPr/>
        </p:nvCxnSpPr>
        <p:spPr>
          <a:xfrm flipH="1" flipV="1">
            <a:off x="403555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7" idx="0"/>
          </p:cNvCxnSpPr>
          <p:nvPr/>
        </p:nvCxnSpPr>
        <p:spPr>
          <a:xfrm>
            <a:off x="302099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4"/>
            <a:endCxn id="8" idx="0"/>
          </p:cNvCxnSpPr>
          <p:nvPr/>
        </p:nvCxnSpPr>
        <p:spPr>
          <a:xfrm>
            <a:off x="471264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  <a:endCxn id="9" idx="0"/>
          </p:cNvCxnSpPr>
          <p:nvPr/>
        </p:nvCxnSpPr>
        <p:spPr>
          <a:xfrm flipH="1">
            <a:off x="258464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5"/>
            <a:endCxn id="10" idx="0"/>
          </p:cNvCxnSpPr>
          <p:nvPr/>
        </p:nvCxnSpPr>
        <p:spPr>
          <a:xfrm>
            <a:off x="317372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3"/>
            <a:endCxn id="12" idx="0"/>
          </p:cNvCxnSpPr>
          <p:nvPr/>
        </p:nvCxnSpPr>
        <p:spPr>
          <a:xfrm flipH="1">
            <a:off x="427918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5"/>
            <a:endCxn id="13" idx="0"/>
          </p:cNvCxnSpPr>
          <p:nvPr/>
        </p:nvCxnSpPr>
        <p:spPr>
          <a:xfrm>
            <a:off x="486537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4"/>
            <a:endCxn id="11" idx="0"/>
          </p:cNvCxnSpPr>
          <p:nvPr/>
        </p:nvCxnSpPr>
        <p:spPr>
          <a:xfrm>
            <a:off x="258464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25555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920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8755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26" name="직선 연결선 25"/>
          <p:cNvCxnSpPr>
            <a:stCxn id="23" idx="3"/>
            <a:endCxn id="24" idx="0"/>
          </p:cNvCxnSpPr>
          <p:nvPr/>
        </p:nvCxnSpPr>
        <p:spPr>
          <a:xfrm flipH="1">
            <a:off x="103520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5"/>
            <a:endCxn id="25" idx="0"/>
          </p:cNvCxnSpPr>
          <p:nvPr/>
        </p:nvCxnSpPr>
        <p:spPr>
          <a:xfrm>
            <a:off x="162429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3"/>
            <a:endCxn id="23" idx="0"/>
          </p:cNvCxnSpPr>
          <p:nvPr/>
        </p:nvCxnSpPr>
        <p:spPr>
          <a:xfrm flipH="1">
            <a:off x="147155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360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0" name="직선 연결선 29"/>
          <p:cNvCxnSpPr>
            <a:stCxn id="6" idx="5"/>
            <a:endCxn id="29" idx="0"/>
          </p:cNvCxnSpPr>
          <p:nvPr/>
        </p:nvCxnSpPr>
        <p:spPr>
          <a:xfrm>
            <a:off x="486537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4012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2" name="직선 연결선 31"/>
          <p:cNvCxnSpPr>
            <a:stCxn id="5" idx="5"/>
            <a:endCxn id="31" idx="0"/>
          </p:cNvCxnSpPr>
          <p:nvPr/>
        </p:nvCxnSpPr>
        <p:spPr>
          <a:xfrm>
            <a:off x="317372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2130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130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30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130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30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17747538">
            <a:off x="2422080" y="2954483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6200000">
            <a:off x="2279475" y="4146904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41811"/>
              </p:ext>
            </p:extLst>
          </p:nvPr>
        </p:nvGraphicFramePr>
        <p:xfrm>
          <a:off x="168426" y="5343688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924623" y="5292168"/>
            <a:ext cx="791145" cy="126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801005" y="259918"/>
            <a:ext cx="432000" cy="432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01005" y="935369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801005" y="1611526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01005" y="2286271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801005" y="3637173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801005" y="296172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01005" y="4312624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801005" y="5663527"/>
            <a:ext cx="432000" cy="432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01005" y="4988075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66" name="직선 연결선 65"/>
          <p:cNvCxnSpPr>
            <a:stCxn id="47" idx="0"/>
            <a:endCxn id="42" idx="4"/>
          </p:cNvCxnSpPr>
          <p:nvPr/>
        </p:nvCxnSpPr>
        <p:spPr>
          <a:xfrm flipV="1">
            <a:off x="8017005" y="691918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1" idx="0"/>
            <a:endCxn id="47" idx="4"/>
          </p:cNvCxnSpPr>
          <p:nvPr/>
        </p:nvCxnSpPr>
        <p:spPr>
          <a:xfrm flipV="1">
            <a:off x="8017005" y="1367369"/>
            <a:ext cx="0" cy="244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5" idx="0"/>
            <a:endCxn id="51" idx="4"/>
          </p:cNvCxnSpPr>
          <p:nvPr/>
        </p:nvCxnSpPr>
        <p:spPr>
          <a:xfrm flipV="1">
            <a:off x="8017005" y="2043526"/>
            <a:ext cx="0" cy="242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0"/>
            <a:endCxn id="55" idx="4"/>
          </p:cNvCxnSpPr>
          <p:nvPr/>
        </p:nvCxnSpPr>
        <p:spPr>
          <a:xfrm flipV="1">
            <a:off x="8017005" y="2718271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56" idx="0"/>
            <a:endCxn id="57" idx="4"/>
          </p:cNvCxnSpPr>
          <p:nvPr/>
        </p:nvCxnSpPr>
        <p:spPr>
          <a:xfrm flipV="1">
            <a:off x="8017005" y="3393722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3" idx="0"/>
            <a:endCxn id="56" idx="4"/>
          </p:cNvCxnSpPr>
          <p:nvPr/>
        </p:nvCxnSpPr>
        <p:spPr>
          <a:xfrm flipV="1">
            <a:off x="8017005" y="4069173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65" idx="0"/>
            <a:endCxn id="63" idx="4"/>
          </p:cNvCxnSpPr>
          <p:nvPr/>
        </p:nvCxnSpPr>
        <p:spPr>
          <a:xfrm flipV="1">
            <a:off x="8017005" y="4744624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64" idx="0"/>
            <a:endCxn id="65" idx="4"/>
          </p:cNvCxnSpPr>
          <p:nvPr/>
        </p:nvCxnSpPr>
        <p:spPr>
          <a:xfrm flipV="1">
            <a:off x="8017005" y="5420075"/>
            <a:ext cx="0" cy="243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784270" y="5072334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784270" y="4396883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784270" y="3045981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784270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3 = 8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7" name="직선 화살표 연결선 100"/>
          <p:cNvCxnSpPr>
            <a:stCxn id="64" idx="2"/>
            <a:endCxn id="57" idx="2"/>
          </p:cNvCxnSpPr>
          <p:nvPr/>
        </p:nvCxnSpPr>
        <p:spPr>
          <a:xfrm rot="10800000">
            <a:off x="7801005" y="3177723"/>
            <a:ext cx="12700" cy="2701805"/>
          </a:xfrm>
          <a:prstGeom prst="curvedConnector3">
            <a:avLst>
              <a:gd name="adj1" fmla="val 1800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445049" y="2370530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445049" y="1695785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445049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5" name="직선 화살표 연결선 100"/>
          <p:cNvCxnSpPr>
            <a:stCxn id="57" idx="6"/>
            <a:endCxn id="42" idx="6"/>
          </p:cNvCxnSpPr>
          <p:nvPr/>
        </p:nvCxnSpPr>
        <p:spPr>
          <a:xfrm flipV="1">
            <a:off x="8233005" y="475918"/>
            <a:ext cx="12700" cy="2701804"/>
          </a:xfrm>
          <a:prstGeom prst="curvedConnector3">
            <a:avLst>
              <a:gd name="adj1" fmla="val 1152000"/>
            </a:avLst>
          </a:prstGeom>
          <a:ln w="9525">
            <a:solidFill>
              <a:srgbClr val="1D75E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타원 80"/>
          <p:cNvSpPr/>
          <p:nvPr/>
        </p:nvSpPr>
        <p:spPr>
          <a:xfrm>
            <a:off x="2784149" y="412747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start</a:t>
            </a:r>
            <a:endParaRPr lang="ko-KR" altLang="en-US" sz="1200" dirty="0">
              <a:solidFill>
                <a:schemeClr val="accent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57144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784148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6" name="직선 연결선 115"/>
          <p:cNvCxnSpPr>
            <a:stCxn id="81" idx="3"/>
            <a:endCxn id="82" idx="0"/>
          </p:cNvCxnSpPr>
          <p:nvPr/>
        </p:nvCxnSpPr>
        <p:spPr>
          <a:xfrm flipH="1">
            <a:off x="927144" y="873666"/>
            <a:ext cx="1936086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81" idx="4"/>
            <a:endCxn id="83" idx="0"/>
          </p:cNvCxnSpPr>
          <p:nvPr/>
        </p:nvCxnSpPr>
        <p:spPr>
          <a:xfrm flipH="1">
            <a:off x="3054148" y="952747"/>
            <a:ext cx="1" cy="617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4911152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0" name="직선 연결선 129"/>
          <p:cNvCxnSpPr>
            <a:stCxn id="81" idx="5"/>
            <a:endCxn id="128" idx="0"/>
          </p:cNvCxnSpPr>
          <p:nvPr/>
        </p:nvCxnSpPr>
        <p:spPr>
          <a:xfrm>
            <a:off x="3245068" y="873666"/>
            <a:ext cx="1936084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19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1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224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32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371152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5446776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52" name="직선 연결선 151"/>
          <p:cNvCxnSpPr>
            <a:stCxn id="82" idx="3"/>
            <a:endCxn id="143" idx="0"/>
          </p:cNvCxnSpPr>
          <p:nvPr/>
        </p:nvCxnSpPr>
        <p:spPr>
          <a:xfrm flipH="1">
            <a:off x="387144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82" idx="5"/>
            <a:endCxn id="141" idx="0"/>
          </p:cNvCxnSpPr>
          <p:nvPr/>
        </p:nvCxnSpPr>
        <p:spPr>
          <a:xfrm>
            <a:off x="1118063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83" idx="3"/>
            <a:endCxn id="145" idx="0"/>
          </p:cNvCxnSpPr>
          <p:nvPr/>
        </p:nvCxnSpPr>
        <p:spPr>
          <a:xfrm flipH="1">
            <a:off x="2514148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83" idx="5"/>
            <a:endCxn id="147" idx="0"/>
          </p:cNvCxnSpPr>
          <p:nvPr/>
        </p:nvCxnSpPr>
        <p:spPr>
          <a:xfrm>
            <a:off x="3245067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28" idx="3"/>
            <a:endCxn id="149" idx="0"/>
          </p:cNvCxnSpPr>
          <p:nvPr/>
        </p:nvCxnSpPr>
        <p:spPr>
          <a:xfrm flipH="1">
            <a:off x="4641152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28" idx="5"/>
            <a:endCxn id="150" idx="0"/>
          </p:cNvCxnSpPr>
          <p:nvPr/>
        </p:nvCxnSpPr>
        <p:spPr>
          <a:xfrm>
            <a:off x="5372071" y="2031104"/>
            <a:ext cx="344705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601768" y="41726"/>
            <a:ext cx="90038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2, 3]</a:t>
            </a:r>
            <a:endParaRPr lang="ko-KR" altLang="en-US" sz="1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589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1323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323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589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64097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6831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6831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4097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4" name="직선 화살표 연결선 33"/>
          <p:cNvCxnSpPr>
            <a:stCxn id="30" idx="3"/>
          </p:cNvCxnSpPr>
          <p:nvPr/>
        </p:nvCxnSpPr>
        <p:spPr>
          <a:xfrm flipV="1">
            <a:off x="7068312" y="3885787"/>
            <a:ext cx="0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3"/>
            <a:endCxn id="31" idx="1"/>
          </p:cNvCxnSpPr>
          <p:nvPr/>
        </p:nvCxnSpPr>
        <p:spPr>
          <a:xfrm>
            <a:off x="7068312" y="6585787"/>
            <a:ext cx="2700000" cy="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3"/>
            <a:endCxn id="32" idx="1"/>
          </p:cNvCxnSpPr>
          <p:nvPr/>
        </p:nvCxnSpPr>
        <p:spPr>
          <a:xfrm flipV="1">
            <a:off x="7068312" y="3885787"/>
            <a:ext cx="2700000" cy="270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640976" y="510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204644" y="659451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09316" y="468342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 flipH="1">
            <a:off x="512378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21376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5043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51549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22490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4040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806091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515089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78756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645262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16203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87753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64" name="직선 화살표 연결선 63"/>
          <p:cNvCxnSpPr>
            <a:stCxn id="60" idx="3"/>
            <a:endCxn id="62" idx="1"/>
          </p:cNvCxnSpPr>
          <p:nvPr/>
        </p:nvCxnSpPr>
        <p:spPr>
          <a:xfrm flipV="1">
            <a:off x="4806091" y="1798056"/>
            <a:ext cx="1310112" cy="135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0" idx="3"/>
            <a:endCxn id="63" idx="3"/>
          </p:cNvCxnSpPr>
          <p:nvPr/>
        </p:nvCxnSpPr>
        <p:spPr>
          <a:xfrm flipV="1">
            <a:off x="4806091" y="448056"/>
            <a:ext cx="708997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0" idx="3"/>
            <a:endCxn id="61" idx="1"/>
          </p:cNvCxnSpPr>
          <p:nvPr/>
        </p:nvCxnSpPr>
        <p:spPr>
          <a:xfrm flipV="1">
            <a:off x="4806091" y="2581372"/>
            <a:ext cx="2839171" cy="566684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0197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116202" y="288457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041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 flipH="1">
            <a:off x="8727653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436651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300318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66824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037765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09315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2" name="직선 화살표 연결선 81"/>
          <p:cNvCxnSpPr>
            <a:stCxn id="81" idx="3"/>
          </p:cNvCxnSpPr>
          <p:nvPr/>
        </p:nvCxnSpPr>
        <p:spPr>
          <a:xfrm>
            <a:off x="9436650" y="448056"/>
            <a:ext cx="2130174" cy="2133316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81" idx="3"/>
            <a:endCxn id="80" idx="1"/>
          </p:cNvCxnSpPr>
          <p:nvPr/>
        </p:nvCxnSpPr>
        <p:spPr>
          <a:xfrm>
            <a:off x="9436650" y="448056"/>
            <a:ext cx="601115" cy="135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1" idx="3"/>
            <a:endCxn id="78" idx="3"/>
          </p:cNvCxnSpPr>
          <p:nvPr/>
        </p:nvCxnSpPr>
        <p:spPr>
          <a:xfrm flipH="1">
            <a:off x="8727653" y="448056"/>
            <a:ext cx="708997" cy="270000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0807169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654816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v6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20793" y="11578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v5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6517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481328" y="5110536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244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18872" y="631633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98248" y="403696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53993" y="49102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38521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589504" y="4172429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248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27048" y="537823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98648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162169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 flipH="1">
            <a:off x="8271216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10301184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1585448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873849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555480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843881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2" name="직선 연결선 91"/>
          <p:cNvCxnSpPr>
            <a:stCxn id="93" idx="1"/>
          </p:cNvCxnSpPr>
          <p:nvPr/>
        </p:nvCxnSpPr>
        <p:spPr>
          <a:xfrm flipH="1">
            <a:off x="8271216" y="5381110"/>
            <a:ext cx="3314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1585448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128145" y="511053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301184" y="510722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843881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6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35413" y="243465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7]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35775" y="1091062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35050" y="1091062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7]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52482" y="196775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319067" y="1970835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[4,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76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1]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52482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1219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" name="직선 연결선 12"/>
          <p:cNvCxnSpPr>
            <a:stCxn id="7" idx="2"/>
            <a:endCxn id="10" idx="0"/>
          </p:cNvCxnSpPr>
          <p:nvPr/>
        </p:nvCxnSpPr>
        <p:spPr>
          <a:xfrm flipH="1">
            <a:off x="552767" y="2399753"/>
            <a:ext cx="959715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2"/>
            <a:endCxn id="11" idx="0"/>
          </p:cNvCxnSpPr>
          <p:nvPr/>
        </p:nvCxnSpPr>
        <p:spPr>
          <a:xfrm>
            <a:off x="1512482" y="2399753"/>
            <a:ext cx="0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2"/>
            <a:endCxn id="12" idx="0"/>
          </p:cNvCxnSpPr>
          <p:nvPr/>
        </p:nvCxnSpPr>
        <p:spPr>
          <a:xfrm>
            <a:off x="1512482" y="2399753"/>
            <a:ext cx="959715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" idx="2"/>
            <a:endCxn id="7" idx="0"/>
          </p:cNvCxnSpPr>
          <p:nvPr/>
        </p:nvCxnSpPr>
        <p:spPr>
          <a:xfrm flipH="1">
            <a:off x="1512482" y="1523062"/>
            <a:ext cx="583293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5" idx="2"/>
            <a:endCxn id="8" idx="0"/>
          </p:cNvCxnSpPr>
          <p:nvPr/>
        </p:nvCxnSpPr>
        <p:spPr>
          <a:xfrm>
            <a:off x="2095775" y="1523062"/>
            <a:ext cx="583292" cy="44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2"/>
            <a:endCxn id="5" idx="0"/>
          </p:cNvCxnSpPr>
          <p:nvPr/>
        </p:nvCxnSpPr>
        <p:spPr>
          <a:xfrm flipH="1">
            <a:off x="2095775" y="675465"/>
            <a:ext cx="89963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4" idx="2"/>
            <a:endCxn id="6" idx="0"/>
          </p:cNvCxnSpPr>
          <p:nvPr/>
        </p:nvCxnSpPr>
        <p:spPr>
          <a:xfrm>
            <a:off x="2995413" y="675465"/>
            <a:ext cx="899637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8" idx="0"/>
            <a:endCxn id="6" idx="2"/>
          </p:cNvCxnSpPr>
          <p:nvPr/>
        </p:nvCxnSpPr>
        <p:spPr>
          <a:xfrm flipV="1">
            <a:off x="3431912" y="1523062"/>
            <a:ext cx="463138" cy="1327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071912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5]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11484" y="196775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5" name="직선 연결선 44"/>
          <p:cNvCxnSpPr>
            <a:stCxn id="44" idx="0"/>
            <a:endCxn id="6" idx="2"/>
          </p:cNvCxnSpPr>
          <p:nvPr/>
        </p:nvCxnSpPr>
        <p:spPr>
          <a:xfrm flipH="1" flipV="1">
            <a:off x="3895050" y="1523062"/>
            <a:ext cx="97643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03162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91340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2" name="직선 연결선 51"/>
          <p:cNvCxnSpPr>
            <a:stCxn id="50" idx="0"/>
            <a:endCxn id="44" idx="2"/>
          </p:cNvCxnSpPr>
          <p:nvPr/>
        </p:nvCxnSpPr>
        <p:spPr>
          <a:xfrm flipV="1">
            <a:off x="4391627" y="2399753"/>
            <a:ext cx="47985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1" idx="0"/>
            <a:endCxn id="44" idx="2"/>
          </p:cNvCxnSpPr>
          <p:nvPr/>
        </p:nvCxnSpPr>
        <p:spPr>
          <a:xfrm flipH="1" flipV="1">
            <a:off x="4871484" y="2399753"/>
            <a:ext cx="479856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3168796" y="3518193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468208" y="4365790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869384" y="4365790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17914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18502" y="5245563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92767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1]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043061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893355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3" name="직선 연결선 72"/>
          <p:cNvCxnSpPr>
            <a:stCxn id="68" idx="2"/>
            <a:endCxn id="70" idx="0"/>
          </p:cNvCxnSpPr>
          <p:nvPr/>
        </p:nvCxnSpPr>
        <p:spPr>
          <a:xfrm flipH="1">
            <a:off x="552767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8" idx="2"/>
            <a:endCxn id="71" idx="0"/>
          </p:cNvCxnSpPr>
          <p:nvPr/>
        </p:nvCxnSpPr>
        <p:spPr>
          <a:xfrm>
            <a:off x="977914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6" idx="2"/>
            <a:endCxn id="68" idx="0"/>
          </p:cNvCxnSpPr>
          <p:nvPr/>
        </p:nvCxnSpPr>
        <p:spPr>
          <a:xfrm flipH="1">
            <a:off x="977914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6" idx="2"/>
            <a:endCxn id="69" idx="0"/>
          </p:cNvCxnSpPr>
          <p:nvPr/>
        </p:nvCxnSpPr>
        <p:spPr>
          <a:xfrm>
            <a:off x="1828208" y="4797790"/>
            <a:ext cx="850294" cy="44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5" idx="2"/>
            <a:endCxn id="66" idx="0"/>
          </p:cNvCxnSpPr>
          <p:nvPr/>
        </p:nvCxnSpPr>
        <p:spPr>
          <a:xfrm flipH="1">
            <a:off x="1828208" y="3950193"/>
            <a:ext cx="170058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5" idx="2"/>
            <a:endCxn id="67" idx="0"/>
          </p:cNvCxnSpPr>
          <p:nvPr/>
        </p:nvCxnSpPr>
        <p:spPr>
          <a:xfrm>
            <a:off x="3528796" y="3950193"/>
            <a:ext cx="170058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81" idx="0"/>
            <a:endCxn id="115" idx="2"/>
          </p:cNvCxnSpPr>
          <p:nvPr/>
        </p:nvCxnSpPr>
        <p:spPr>
          <a:xfrm flipV="1">
            <a:off x="3953943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3593943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5]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3" name="직선 연결선 82"/>
          <p:cNvCxnSpPr>
            <a:stCxn id="85" idx="0"/>
            <a:endCxn id="134" idx="2"/>
          </p:cNvCxnSpPr>
          <p:nvPr/>
        </p:nvCxnSpPr>
        <p:spPr>
          <a:xfrm flipV="1">
            <a:off x="5654531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4444237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294531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6" name="직선 연결선 85"/>
          <p:cNvCxnSpPr>
            <a:stCxn id="84" idx="0"/>
            <a:endCxn id="115" idx="2"/>
          </p:cNvCxnSpPr>
          <p:nvPr/>
        </p:nvCxnSpPr>
        <p:spPr>
          <a:xfrm flipH="1" flipV="1">
            <a:off x="4379090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2743649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[4,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019090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6]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2" name="직선 연결선 121"/>
          <p:cNvCxnSpPr>
            <a:stCxn id="115" idx="0"/>
            <a:endCxn id="67" idx="2"/>
          </p:cNvCxnSpPr>
          <p:nvPr/>
        </p:nvCxnSpPr>
        <p:spPr>
          <a:xfrm flipV="1">
            <a:off x="4379090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72" idx="0"/>
            <a:endCxn id="69" idx="2"/>
          </p:cNvCxnSpPr>
          <p:nvPr/>
        </p:nvCxnSpPr>
        <p:spPr>
          <a:xfrm flipV="1">
            <a:off x="2253355" y="5677563"/>
            <a:ext cx="425147" cy="44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05" idx="0"/>
            <a:endCxn id="69" idx="2"/>
          </p:cNvCxnSpPr>
          <p:nvPr/>
        </p:nvCxnSpPr>
        <p:spPr>
          <a:xfrm flipH="1" flipV="1">
            <a:off x="2678502" y="5677563"/>
            <a:ext cx="425147" cy="44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5719678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6144825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[8,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7" name="직선 연결선 136"/>
          <p:cNvCxnSpPr>
            <a:stCxn id="134" idx="0"/>
            <a:endCxn id="67" idx="2"/>
          </p:cNvCxnSpPr>
          <p:nvPr/>
        </p:nvCxnSpPr>
        <p:spPr>
          <a:xfrm flipH="1" flipV="1">
            <a:off x="5229384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36" idx="0"/>
            <a:endCxn id="134" idx="2"/>
          </p:cNvCxnSpPr>
          <p:nvPr/>
        </p:nvCxnSpPr>
        <p:spPr>
          <a:xfrm flipH="1" flipV="1">
            <a:off x="6079678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86288"/>
              </p:ext>
            </p:extLst>
          </p:nvPr>
        </p:nvGraphicFramePr>
        <p:xfrm>
          <a:off x="267208" y="1293499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>
          <a:xfrm rot="5400000">
            <a:off x="160062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64790" y="828856"/>
            <a:ext cx="201343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배열에 대해 정렬한 새로운 배열을 얻는다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17871"/>
              </p:ext>
            </p:extLst>
          </p:nvPr>
        </p:nvGraphicFramePr>
        <p:xfrm>
          <a:off x="5031216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5031216" y="1316711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26620" y="129842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26620" y="1658423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5400000">
            <a:off x="628280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46970" y="828856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정렬된 배열에 대해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배열의 숫자를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인덱스를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 하는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만든다 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54280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267208" y="3767303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62612" y="3749015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62612" y="4109015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" name="꺾인 연결선 2"/>
          <p:cNvCxnSpPr/>
          <p:nvPr/>
        </p:nvCxnSpPr>
        <p:spPr>
          <a:xfrm rot="16200000" flipH="1">
            <a:off x="1316901" y="3196995"/>
            <a:ext cx="753023" cy="387592"/>
          </a:xfrm>
          <a:prstGeom prst="bentConnector3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6200000" flipH="1">
            <a:off x="2403770" y="2850792"/>
            <a:ext cx="753023" cy="1080000"/>
          </a:xfrm>
          <a:prstGeom prst="bentConnector3">
            <a:avLst/>
          </a:prstGeom>
          <a:ln w="12700">
            <a:solidFill>
              <a:srgbClr val="15D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5400000" flipH="1" flipV="1">
            <a:off x="2582907" y="3084793"/>
            <a:ext cx="753023" cy="612000"/>
          </a:xfrm>
          <a:prstGeom prst="bentConnector3">
            <a:avLst>
              <a:gd name="adj1" fmla="val 28142"/>
            </a:avLst>
          </a:prstGeom>
          <a:ln w="12700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오른쪽 화살표 46"/>
          <p:cNvSpPr/>
          <p:nvPr/>
        </p:nvSpPr>
        <p:spPr>
          <a:xfrm rot="5400000">
            <a:off x="1600622" y="4709624"/>
            <a:ext cx="432000" cy="304828"/>
          </a:xfrm>
          <a:prstGeom prst="rightArrow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064790" y="4730297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배열과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활용하여 원하는 작업을 수행한다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06620" y="410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spc="1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y-1, x-1</a:t>
            </a:r>
            <a:endParaRPr lang="ko-KR" altLang="en-US" sz="1400" spc="1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326620" y="410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046620" y="410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06620" y="482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326620" y="482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spc="1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y, x</a:t>
            </a:r>
            <a:endParaRPr lang="ko-KR" altLang="en-US" sz="1400" spc="1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46620" y="482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606620" y="554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326620" y="554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046620" y="554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y+1, x+1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4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82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</a:rPr>
              <a:t>2</a:t>
            </a:r>
            <a:r>
              <a:rPr lang="en-US" altLang="ko-KR" dirty="0" smtClean="0"/>
              <a:t> 3 1 3 4 2 2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51236"/>
              </p:ext>
            </p:extLst>
          </p:nvPr>
        </p:nvGraphicFramePr>
        <p:xfrm>
          <a:off x="678468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74105"/>
              </p:ext>
            </p:extLst>
          </p:nvPr>
        </p:nvGraphicFramePr>
        <p:xfrm>
          <a:off x="1696563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306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3 4 2 2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24198"/>
              </p:ext>
            </p:extLst>
          </p:nvPr>
        </p:nvGraphicFramePr>
        <p:xfrm>
          <a:off x="297887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40258"/>
              </p:ext>
            </p:extLst>
          </p:nvPr>
        </p:nvGraphicFramePr>
        <p:xfrm>
          <a:off x="399696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20233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 &gt; 1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78468" y="44643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초기값 최소 </a:t>
            </a:r>
            <a:r>
              <a:rPr lang="ko-KR" altLang="en-US" sz="1200" dirty="0" err="1" smtClean="0"/>
              <a:t>힙</a:t>
            </a:r>
            <a:r>
              <a:rPr lang="ko-KR" altLang="en-US" sz="1200" dirty="0" smtClean="0"/>
              <a:t> 삽입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468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8870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529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</a:t>
            </a:r>
            <a:r>
              <a:rPr lang="en-US" altLang="ko-KR" b="1" dirty="0" smtClean="0">
                <a:solidFill>
                  <a:schemeClr val="accent6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1"/>
                </a:solidFill>
              </a:rPr>
              <a:t>4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2 2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18669"/>
              </p:ext>
            </p:extLst>
          </p:nvPr>
        </p:nvGraphicFramePr>
        <p:xfrm>
          <a:off x="528110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99125"/>
              </p:ext>
            </p:extLst>
          </p:nvPr>
        </p:nvGraphicFramePr>
        <p:xfrm>
          <a:off x="629920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15089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 &gt; 3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000" y="2722412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2778" y="11873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753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4</a:t>
            </a:r>
            <a:r>
              <a:rPr lang="en-US" altLang="ko-KR" dirty="0"/>
              <a:t> 2 2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90981"/>
              </p:ext>
            </p:extLst>
          </p:nvPr>
        </p:nvGraphicFramePr>
        <p:xfrm>
          <a:off x="7586897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94901"/>
              </p:ext>
            </p:extLst>
          </p:nvPr>
        </p:nvGraphicFramePr>
        <p:xfrm>
          <a:off x="8604992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928260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 &gt; 3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586897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8976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2 3 1 3 4 </a:t>
            </a:r>
            <a:r>
              <a:rPr lang="en-US" altLang="ko-KR" b="1" dirty="0">
                <a:solidFill>
                  <a:schemeClr val="accent1"/>
                </a:solidFill>
              </a:rPr>
              <a:t>2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91447"/>
              </p:ext>
            </p:extLst>
          </p:nvPr>
        </p:nvGraphicFramePr>
        <p:xfrm>
          <a:off x="9888499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23153"/>
              </p:ext>
            </p:extLst>
          </p:nvPr>
        </p:nvGraphicFramePr>
        <p:xfrm>
          <a:off x="10906594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229862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 == 2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888499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4" name="이등변 삼각형 33"/>
          <p:cNvSpPr/>
          <p:nvPr/>
        </p:nvSpPr>
        <p:spPr>
          <a:xfrm rot="5400000">
            <a:off x="2191297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491009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>
            <a:off x="6794706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5400000">
            <a:off x="9100498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/>
                </a:solidFill>
              </a:rPr>
              <a:t>2</a:t>
            </a:r>
            <a:r>
              <a:rPr lang="en-US" altLang="ko-KR" dirty="0" smtClean="0"/>
              <a:t> 3 1 3 4</a:t>
            </a:r>
            <a:endParaRPr lang="ko-KR" altLang="en-US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53320"/>
              </p:ext>
            </p:extLst>
          </p:nvPr>
        </p:nvGraphicFramePr>
        <p:xfrm>
          <a:off x="2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33811"/>
              </p:ext>
            </p:extLst>
          </p:nvPr>
        </p:nvGraphicFramePr>
        <p:xfrm>
          <a:off x="10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3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dirty="0" smtClean="0"/>
              <a:t> 1 3 4</a:t>
            </a:r>
            <a:endParaRPr lang="ko-KR" altLang="en-US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03860"/>
              </p:ext>
            </p:extLst>
          </p:nvPr>
        </p:nvGraphicFramePr>
        <p:xfrm>
          <a:off x="23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36766"/>
              </p:ext>
            </p:extLst>
          </p:nvPr>
        </p:nvGraphicFramePr>
        <p:xfrm>
          <a:off x="31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7193" y="4097616"/>
            <a:ext cx="182761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크기 동일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최대 </a:t>
            </a:r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삽입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</a:t>
            </a:r>
            <a:endParaRPr lang="ko-KR" altLang="en-US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55726"/>
              </p:ext>
            </p:extLst>
          </p:nvPr>
        </p:nvGraphicFramePr>
        <p:xfrm>
          <a:off x="43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48476"/>
              </p:ext>
            </p:extLst>
          </p:nvPr>
        </p:nvGraphicFramePr>
        <p:xfrm>
          <a:off x="51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4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1"/>
                </a:solidFill>
              </a:rPr>
              <a:t>3</a:t>
            </a:r>
            <a:r>
              <a:rPr lang="en-US" altLang="ko-KR" dirty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0082"/>
              </p:ext>
            </p:extLst>
          </p:nvPr>
        </p:nvGraphicFramePr>
        <p:xfrm>
          <a:off x="64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34334"/>
              </p:ext>
            </p:extLst>
          </p:nvPr>
        </p:nvGraphicFramePr>
        <p:xfrm>
          <a:off x="72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4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68311"/>
              </p:ext>
            </p:extLst>
          </p:nvPr>
        </p:nvGraphicFramePr>
        <p:xfrm>
          <a:off x="84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54809"/>
              </p:ext>
            </p:extLst>
          </p:nvPr>
        </p:nvGraphicFramePr>
        <p:xfrm>
          <a:off x="92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7" name="이등변 삼각형 66"/>
          <p:cNvSpPr/>
          <p:nvPr/>
        </p:nvSpPr>
        <p:spPr>
          <a:xfrm rot="5400000">
            <a:off x="15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3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079873" y="47654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71000" y="6329470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5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28094"/>
              </p:ext>
            </p:extLst>
          </p:nvPr>
        </p:nvGraphicFramePr>
        <p:xfrm>
          <a:off x="105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5734"/>
              </p:ext>
            </p:extLst>
          </p:nvPr>
        </p:nvGraphicFramePr>
        <p:xfrm>
          <a:off x="113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05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8" name="이등변 삼각형 77"/>
          <p:cNvSpPr/>
          <p:nvPr/>
        </p:nvSpPr>
        <p:spPr>
          <a:xfrm rot="5400000">
            <a:off x="36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5400000">
            <a:off x="56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5400000">
            <a:off x="77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/>
          <p:cNvSpPr/>
          <p:nvPr/>
        </p:nvSpPr>
        <p:spPr>
          <a:xfrm rot="5400000">
            <a:off x="97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721895" y="2203807"/>
            <a:ext cx="310896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21895" y="523122"/>
            <a:ext cx="0" cy="16920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04592" y="381755"/>
            <a:ext cx="51730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개수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30855" y="2072066"/>
            <a:ext cx="67376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결정값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309" y="1602003"/>
            <a:ext cx="353870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40080" y="1733744"/>
            <a:ext cx="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734999" y="1701948"/>
            <a:ext cx="0" cy="501859"/>
          </a:xfrm>
          <a:prstGeom prst="line">
            <a:avLst/>
          </a:prstGeom>
          <a:ln w="12700">
            <a:solidFill>
              <a:srgbClr val="15D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21331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답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157483" y="1337890"/>
            <a:ext cx="0" cy="86591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65415" y="2040192"/>
            <a:ext cx="0" cy="163615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43815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51747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ed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211449" y="1867280"/>
            <a:ext cx="0" cy="33652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/>
          <p:cNvSpPr/>
          <p:nvPr/>
        </p:nvSpPr>
        <p:spPr>
          <a:xfrm rot="10800000">
            <a:off x="1054433" y="0"/>
            <a:ext cx="5144236" cy="2040191"/>
          </a:xfrm>
          <a:prstGeom prst="arc">
            <a:avLst/>
          </a:prstGeom>
          <a:ln w="28575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908792" y="2235681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mid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721895" y="1733822"/>
            <a:ext cx="1013104" cy="0"/>
          </a:xfrm>
          <a:prstGeom prst="line">
            <a:avLst/>
          </a:prstGeom>
          <a:ln w="12700">
            <a:solidFill>
              <a:srgbClr val="15D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7117781" y="2203807"/>
            <a:ext cx="310896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117781" y="523122"/>
            <a:ext cx="0" cy="16920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600478" y="381755"/>
            <a:ext cx="51730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개수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26741" y="2072066"/>
            <a:ext cx="67376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결정값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82195" y="1602003"/>
            <a:ext cx="353870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035966" y="1733744"/>
            <a:ext cx="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 49"/>
          <p:cNvSpPr/>
          <p:nvPr/>
        </p:nvSpPr>
        <p:spPr>
          <a:xfrm>
            <a:off x="7352474" y="1020095"/>
            <a:ext cx="2733575" cy="850617"/>
          </a:xfrm>
          <a:custGeom>
            <a:avLst/>
            <a:gdLst>
              <a:gd name="connsiteX0" fmla="*/ 0 w 2733575"/>
              <a:gd name="connsiteY0" fmla="*/ 0 h 850617"/>
              <a:gd name="connsiteX1" fmla="*/ 327259 w 2733575"/>
              <a:gd name="connsiteY1" fmla="*/ 837398 h 850617"/>
              <a:gd name="connsiteX2" fmla="*/ 818148 w 2733575"/>
              <a:gd name="connsiteY2" fmla="*/ 529390 h 850617"/>
              <a:gd name="connsiteX3" fmla="*/ 1251285 w 2733575"/>
              <a:gd name="connsiteY3" fmla="*/ 750771 h 850617"/>
              <a:gd name="connsiteX4" fmla="*/ 1790299 w 2733575"/>
              <a:gd name="connsiteY4" fmla="*/ 211756 h 850617"/>
              <a:gd name="connsiteX5" fmla="*/ 2733575 w 2733575"/>
              <a:gd name="connsiteY5" fmla="*/ 760396 h 850617"/>
              <a:gd name="connsiteX6" fmla="*/ 2733575 w 2733575"/>
              <a:gd name="connsiteY6" fmla="*/ 760396 h 85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3575" h="850617">
                <a:moveTo>
                  <a:pt x="0" y="0"/>
                </a:moveTo>
                <a:cubicBezTo>
                  <a:pt x="95450" y="374583"/>
                  <a:pt x="190901" y="749166"/>
                  <a:pt x="327259" y="837398"/>
                </a:cubicBezTo>
                <a:cubicBezTo>
                  <a:pt x="463617" y="925630"/>
                  <a:pt x="664144" y="543828"/>
                  <a:pt x="818148" y="529390"/>
                </a:cubicBezTo>
                <a:cubicBezTo>
                  <a:pt x="972152" y="514952"/>
                  <a:pt x="1089260" y="803710"/>
                  <a:pt x="1251285" y="750771"/>
                </a:cubicBezTo>
                <a:cubicBezTo>
                  <a:pt x="1413310" y="697832"/>
                  <a:pt x="1543251" y="210152"/>
                  <a:pt x="1790299" y="211756"/>
                </a:cubicBezTo>
                <a:cubicBezTo>
                  <a:pt x="2037347" y="213360"/>
                  <a:pt x="2733575" y="760396"/>
                  <a:pt x="2733575" y="760396"/>
                </a:cubicBezTo>
                <a:lnTo>
                  <a:pt x="2733575" y="760396"/>
                </a:lnTo>
              </a:path>
            </a:pathLst>
          </a:custGeom>
          <a:noFill/>
          <a:ln w="2857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157483" y="3827781"/>
            <a:ext cx="540000" cy="540000"/>
          </a:xfrm>
          <a:prstGeom prst="ellipse">
            <a:avLst/>
          </a:prstGeom>
          <a:solidFill>
            <a:srgbClr val="1D75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83715" y="5080261"/>
            <a:ext cx="540000" cy="5400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Left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831251" y="5080261"/>
            <a:ext cx="540000" cy="54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Right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658256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84080" y="5350261"/>
            <a:ext cx="131717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504623" y="3827781"/>
            <a:ext cx="540000" cy="540000"/>
          </a:xfrm>
          <a:prstGeom prst="ellipse">
            <a:avLst/>
          </a:prstGeom>
          <a:solidFill>
            <a:srgbClr val="1D75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830855" y="5080261"/>
            <a:ext cx="540000" cy="5400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Left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178391" y="5080261"/>
            <a:ext cx="540000" cy="54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Right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7709734" y="3827781"/>
            <a:ext cx="540000" cy="540000"/>
          </a:xfrm>
          <a:prstGeom prst="ellipse">
            <a:avLst/>
          </a:prstGeom>
          <a:solidFill>
            <a:srgbClr val="1D75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035966" y="5080261"/>
            <a:ext cx="540000" cy="5400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Left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8383502" y="5080261"/>
            <a:ext cx="540000" cy="54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Right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3994422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4861892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7321148" y="5350261"/>
            <a:ext cx="131717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 flipV="1">
            <a:off x="8054660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457016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124826" y="541052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798198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145408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350845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677077" y="541052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0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3279642" y="118498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554166" y="104343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013153" y="1043433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90075" y="2053211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414678" y="2053211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0098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24355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982016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847050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46556" y="2053211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711642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580836" y="2911183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9" name="직선 연결선 28"/>
          <p:cNvCxnSpPr>
            <a:stCxn id="14" idx="3"/>
            <a:endCxn id="16" idx="0"/>
          </p:cNvCxnSpPr>
          <p:nvPr/>
        </p:nvCxnSpPr>
        <p:spPr>
          <a:xfrm flipH="1">
            <a:off x="476098" y="2421946"/>
            <a:ext cx="277242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4" idx="5"/>
            <a:endCxn id="17" idx="0"/>
          </p:cNvCxnSpPr>
          <p:nvPr/>
        </p:nvCxnSpPr>
        <p:spPr>
          <a:xfrm>
            <a:off x="1058810" y="2421946"/>
            <a:ext cx="281545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3"/>
            <a:endCxn id="20" idx="0"/>
          </p:cNvCxnSpPr>
          <p:nvPr/>
        </p:nvCxnSpPr>
        <p:spPr>
          <a:xfrm flipH="1">
            <a:off x="2198016" y="2421946"/>
            <a:ext cx="279927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5" idx="5"/>
            <a:endCxn id="21" idx="0"/>
          </p:cNvCxnSpPr>
          <p:nvPr/>
        </p:nvCxnSpPr>
        <p:spPr>
          <a:xfrm>
            <a:off x="2783413" y="2421946"/>
            <a:ext cx="279637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2" idx="3"/>
            <a:endCxn id="14" idx="0"/>
          </p:cNvCxnSpPr>
          <p:nvPr/>
        </p:nvCxnSpPr>
        <p:spPr>
          <a:xfrm flipH="1">
            <a:off x="906075" y="1412168"/>
            <a:ext cx="711356" cy="6410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2" idx="5"/>
            <a:endCxn id="15" idx="0"/>
          </p:cNvCxnSpPr>
          <p:nvPr/>
        </p:nvCxnSpPr>
        <p:spPr>
          <a:xfrm>
            <a:off x="1922901" y="1412168"/>
            <a:ext cx="707777" cy="6410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2" idx="3"/>
            <a:endCxn id="23" idx="0"/>
          </p:cNvCxnSpPr>
          <p:nvPr/>
        </p:nvCxnSpPr>
        <p:spPr>
          <a:xfrm flipH="1">
            <a:off x="3927642" y="2421946"/>
            <a:ext cx="282179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2" idx="5"/>
            <a:endCxn id="24" idx="0"/>
          </p:cNvCxnSpPr>
          <p:nvPr/>
        </p:nvCxnSpPr>
        <p:spPr>
          <a:xfrm>
            <a:off x="4515291" y="2421946"/>
            <a:ext cx="281545" cy="489237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5984194" y="2053211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552194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412797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0" name="직선 연결선 39"/>
          <p:cNvCxnSpPr>
            <a:stCxn id="37" idx="3"/>
            <a:endCxn id="38" idx="0"/>
          </p:cNvCxnSpPr>
          <p:nvPr/>
        </p:nvCxnSpPr>
        <p:spPr>
          <a:xfrm flipH="1">
            <a:off x="5768194" y="2421946"/>
            <a:ext cx="279265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7" idx="5"/>
            <a:endCxn id="39" idx="0"/>
          </p:cNvCxnSpPr>
          <p:nvPr/>
        </p:nvCxnSpPr>
        <p:spPr>
          <a:xfrm>
            <a:off x="6352929" y="2421946"/>
            <a:ext cx="275868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3" idx="3"/>
            <a:endCxn id="22" idx="0"/>
          </p:cNvCxnSpPr>
          <p:nvPr/>
        </p:nvCxnSpPr>
        <p:spPr>
          <a:xfrm flipH="1">
            <a:off x="4362556" y="1412168"/>
            <a:ext cx="713862" cy="641043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3" idx="5"/>
            <a:endCxn id="37" idx="0"/>
          </p:cNvCxnSpPr>
          <p:nvPr/>
        </p:nvCxnSpPr>
        <p:spPr>
          <a:xfrm>
            <a:off x="5381888" y="1412168"/>
            <a:ext cx="818306" cy="6410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1" idx="3"/>
            <a:endCxn id="12" idx="0"/>
          </p:cNvCxnSpPr>
          <p:nvPr/>
        </p:nvCxnSpPr>
        <p:spPr>
          <a:xfrm flipH="1">
            <a:off x="1770166" y="487233"/>
            <a:ext cx="1572741" cy="556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1" idx="5"/>
            <a:endCxn id="13" idx="0"/>
          </p:cNvCxnSpPr>
          <p:nvPr/>
        </p:nvCxnSpPr>
        <p:spPr>
          <a:xfrm>
            <a:off x="3648377" y="487233"/>
            <a:ext cx="1580776" cy="556200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279642" y="3511486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554166" y="443642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013153" y="443642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90075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414678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60098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124355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982016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2847050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4146556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711642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580836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8" name="직선 연결선 87"/>
          <p:cNvCxnSpPr>
            <a:stCxn id="79" idx="3"/>
            <a:endCxn id="81" idx="0"/>
          </p:cNvCxnSpPr>
          <p:nvPr/>
        </p:nvCxnSpPr>
        <p:spPr>
          <a:xfrm flipH="1">
            <a:off x="476098" y="5814934"/>
            <a:ext cx="277242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79" idx="5"/>
            <a:endCxn id="82" idx="0"/>
          </p:cNvCxnSpPr>
          <p:nvPr/>
        </p:nvCxnSpPr>
        <p:spPr>
          <a:xfrm>
            <a:off x="1058810" y="5814934"/>
            <a:ext cx="281545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0" idx="3"/>
            <a:endCxn id="83" idx="0"/>
          </p:cNvCxnSpPr>
          <p:nvPr/>
        </p:nvCxnSpPr>
        <p:spPr>
          <a:xfrm flipH="1">
            <a:off x="2198016" y="5814934"/>
            <a:ext cx="279927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80" idx="5"/>
            <a:endCxn id="84" idx="0"/>
          </p:cNvCxnSpPr>
          <p:nvPr/>
        </p:nvCxnSpPr>
        <p:spPr>
          <a:xfrm>
            <a:off x="2783413" y="5814934"/>
            <a:ext cx="279637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77" idx="3"/>
            <a:endCxn id="79" idx="0"/>
          </p:cNvCxnSpPr>
          <p:nvPr/>
        </p:nvCxnSpPr>
        <p:spPr>
          <a:xfrm flipH="1">
            <a:off x="906075" y="4805156"/>
            <a:ext cx="711356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77" idx="5"/>
            <a:endCxn id="80" idx="0"/>
          </p:cNvCxnSpPr>
          <p:nvPr/>
        </p:nvCxnSpPr>
        <p:spPr>
          <a:xfrm>
            <a:off x="1922901" y="4805156"/>
            <a:ext cx="707777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85" idx="3"/>
            <a:endCxn id="86" idx="0"/>
          </p:cNvCxnSpPr>
          <p:nvPr/>
        </p:nvCxnSpPr>
        <p:spPr>
          <a:xfrm flipH="1">
            <a:off x="3927642" y="5814934"/>
            <a:ext cx="282179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5" idx="5"/>
            <a:endCxn id="87" idx="0"/>
          </p:cNvCxnSpPr>
          <p:nvPr/>
        </p:nvCxnSpPr>
        <p:spPr>
          <a:xfrm>
            <a:off x="4515291" y="5814934"/>
            <a:ext cx="281545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5984194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552194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6412797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9" name="직선 연결선 98"/>
          <p:cNvCxnSpPr>
            <a:stCxn id="96" idx="3"/>
            <a:endCxn id="97" idx="0"/>
          </p:cNvCxnSpPr>
          <p:nvPr/>
        </p:nvCxnSpPr>
        <p:spPr>
          <a:xfrm flipH="1">
            <a:off x="5768194" y="5814934"/>
            <a:ext cx="279265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6" idx="5"/>
            <a:endCxn id="98" idx="0"/>
          </p:cNvCxnSpPr>
          <p:nvPr/>
        </p:nvCxnSpPr>
        <p:spPr>
          <a:xfrm>
            <a:off x="6352929" y="5814934"/>
            <a:ext cx="275868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78" idx="3"/>
            <a:endCxn id="85" idx="0"/>
          </p:cNvCxnSpPr>
          <p:nvPr/>
        </p:nvCxnSpPr>
        <p:spPr>
          <a:xfrm flipH="1">
            <a:off x="4362556" y="4805156"/>
            <a:ext cx="713862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78" idx="5"/>
            <a:endCxn id="96" idx="0"/>
          </p:cNvCxnSpPr>
          <p:nvPr/>
        </p:nvCxnSpPr>
        <p:spPr>
          <a:xfrm>
            <a:off x="5381888" y="4805156"/>
            <a:ext cx="818306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76" idx="3"/>
            <a:endCxn id="77" idx="0"/>
          </p:cNvCxnSpPr>
          <p:nvPr/>
        </p:nvCxnSpPr>
        <p:spPr>
          <a:xfrm flipH="1">
            <a:off x="1770166" y="3880221"/>
            <a:ext cx="1572741" cy="556200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76" idx="5"/>
            <a:endCxn id="78" idx="0"/>
          </p:cNvCxnSpPr>
          <p:nvPr/>
        </p:nvCxnSpPr>
        <p:spPr>
          <a:xfrm>
            <a:off x="3648377" y="3880221"/>
            <a:ext cx="1580776" cy="556200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/>
          <p:cNvGrpSpPr/>
          <p:nvPr/>
        </p:nvGrpSpPr>
        <p:grpSpPr>
          <a:xfrm>
            <a:off x="3449948" y="3511486"/>
            <a:ext cx="2165511" cy="3224685"/>
            <a:chOff x="3572529" y="3476202"/>
            <a:chExt cx="2165511" cy="3224685"/>
          </a:xfrm>
        </p:grpSpPr>
        <p:sp>
          <p:nvSpPr>
            <p:cNvPr id="108" name="타원 107"/>
            <p:cNvSpPr/>
            <p:nvPr/>
          </p:nvSpPr>
          <p:spPr>
            <a:xfrm>
              <a:off x="3572529" y="3476202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5306040" y="440113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4439443" y="5410915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4873723" y="626888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12" name="직선 연결선 111"/>
            <p:cNvCxnSpPr>
              <a:stCxn id="110" idx="5"/>
              <a:endCxn id="111" idx="0"/>
            </p:cNvCxnSpPr>
            <p:nvPr/>
          </p:nvCxnSpPr>
          <p:spPr>
            <a:xfrm>
              <a:off x="4808178" y="5779650"/>
              <a:ext cx="281545" cy="489237"/>
            </a:xfrm>
            <a:prstGeom prst="line">
              <a:avLst/>
            </a:prstGeom>
            <a:ln w="1270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stCxn id="109" idx="3"/>
              <a:endCxn id="110" idx="0"/>
            </p:cNvCxnSpPr>
            <p:nvPr/>
          </p:nvCxnSpPr>
          <p:spPr>
            <a:xfrm flipH="1">
              <a:off x="4655443" y="4769872"/>
              <a:ext cx="713862" cy="641043"/>
            </a:xfrm>
            <a:prstGeom prst="line">
              <a:avLst/>
            </a:prstGeom>
            <a:ln w="1270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108" idx="5"/>
              <a:endCxn id="109" idx="0"/>
            </p:cNvCxnSpPr>
            <p:nvPr/>
          </p:nvCxnSpPr>
          <p:spPr>
            <a:xfrm>
              <a:off x="3941264" y="3844937"/>
              <a:ext cx="1580776" cy="556200"/>
            </a:xfrm>
            <a:prstGeom prst="line">
              <a:avLst/>
            </a:prstGeom>
            <a:ln w="1270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직선 연결선 115"/>
          <p:cNvCxnSpPr>
            <a:stCxn id="77" idx="7"/>
            <a:endCxn id="108" idx="3"/>
          </p:cNvCxnSpPr>
          <p:nvPr/>
        </p:nvCxnSpPr>
        <p:spPr>
          <a:xfrm flipV="1">
            <a:off x="1922901" y="3880221"/>
            <a:ext cx="1590312" cy="619465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09" idx="5"/>
            <a:endCxn id="96" idx="7"/>
          </p:cNvCxnSpPr>
          <p:nvPr/>
        </p:nvCxnSpPr>
        <p:spPr>
          <a:xfrm>
            <a:off x="5552194" y="4805156"/>
            <a:ext cx="800735" cy="704308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10" idx="3"/>
            <a:endCxn id="86" idx="7"/>
          </p:cNvCxnSpPr>
          <p:nvPr/>
        </p:nvCxnSpPr>
        <p:spPr>
          <a:xfrm flipH="1">
            <a:off x="4080377" y="5814934"/>
            <a:ext cx="299750" cy="552502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316183" y="104281"/>
            <a:ext cx="432000" cy="432000"/>
          </a:xfrm>
          <a:prstGeom prst="ellipse">
            <a:avLst/>
          </a:prstGeom>
          <a:noFill/>
          <a:ln w="19050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049694" y="1029216"/>
            <a:ext cx="432000" cy="432000"/>
          </a:xfrm>
          <a:prstGeom prst="ellipse">
            <a:avLst/>
          </a:prstGeom>
          <a:noFill/>
          <a:ln w="19050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183097" y="2038994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17377" y="2896966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" name="직선 연결선 8"/>
          <p:cNvCxnSpPr>
            <a:stCxn id="7" idx="5"/>
            <a:endCxn id="8" idx="0"/>
          </p:cNvCxnSpPr>
          <p:nvPr/>
        </p:nvCxnSpPr>
        <p:spPr>
          <a:xfrm>
            <a:off x="4551832" y="2407729"/>
            <a:ext cx="281545" cy="489237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7" idx="0"/>
          </p:cNvCxnSpPr>
          <p:nvPr/>
        </p:nvCxnSpPr>
        <p:spPr>
          <a:xfrm flipH="1">
            <a:off x="4399097" y="1397951"/>
            <a:ext cx="713862" cy="641043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5"/>
            <a:endCxn id="6" idx="0"/>
          </p:cNvCxnSpPr>
          <p:nvPr/>
        </p:nvCxnSpPr>
        <p:spPr>
          <a:xfrm>
            <a:off x="3684918" y="473016"/>
            <a:ext cx="1580776" cy="556200"/>
          </a:xfrm>
          <a:prstGeom prst="line">
            <a:avLst/>
          </a:prstGeom>
          <a:ln w="12700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29317" y="102433"/>
            <a:ext cx="6584699" cy="3224685"/>
            <a:chOff x="260098" y="118498"/>
            <a:chExt cx="6584699" cy="3224685"/>
          </a:xfrm>
        </p:grpSpPr>
        <p:sp>
          <p:nvSpPr>
            <p:cNvPr id="13" name="타원 12"/>
            <p:cNvSpPr/>
            <p:nvPr/>
          </p:nvSpPr>
          <p:spPr>
            <a:xfrm>
              <a:off x="3279642" y="118498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554166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013153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690075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414678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60098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124355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98201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847050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4146556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3711642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58083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6" idx="3"/>
              <a:endCxn id="18" idx="0"/>
            </p:cNvCxnSpPr>
            <p:nvPr/>
          </p:nvCxnSpPr>
          <p:spPr>
            <a:xfrm flipH="1">
              <a:off x="476098" y="2421946"/>
              <a:ext cx="277242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5"/>
              <a:endCxn id="19" idx="0"/>
            </p:cNvCxnSpPr>
            <p:nvPr/>
          </p:nvCxnSpPr>
          <p:spPr>
            <a:xfrm>
              <a:off x="1058810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7" idx="3"/>
              <a:endCxn id="20" idx="0"/>
            </p:cNvCxnSpPr>
            <p:nvPr/>
          </p:nvCxnSpPr>
          <p:spPr>
            <a:xfrm flipH="1">
              <a:off x="2198016" y="2421946"/>
              <a:ext cx="279927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7" idx="5"/>
              <a:endCxn id="21" idx="0"/>
            </p:cNvCxnSpPr>
            <p:nvPr/>
          </p:nvCxnSpPr>
          <p:spPr>
            <a:xfrm>
              <a:off x="2783413" y="2421946"/>
              <a:ext cx="279637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4" idx="3"/>
              <a:endCxn id="16" idx="0"/>
            </p:cNvCxnSpPr>
            <p:nvPr/>
          </p:nvCxnSpPr>
          <p:spPr>
            <a:xfrm flipH="1">
              <a:off x="906075" y="1412168"/>
              <a:ext cx="711356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4" idx="5"/>
              <a:endCxn id="17" idx="0"/>
            </p:cNvCxnSpPr>
            <p:nvPr/>
          </p:nvCxnSpPr>
          <p:spPr>
            <a:xfrm>
              <a:off x="1922901" y="1412168"/>
              <a:ext cx="707777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2" idx="3"/>
              <a:endCxn id="23" idx="0"/>
            </p:cNvCxnSpPr>
            <p:nvPr/>
          </p:nvCxnSpPr>
          <p:spPr>
            <a:xfrm flipH="1">
              <a:off x="3927642" y="2421946"/>
              <a:ext cx="282179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2" idx="5"/>
              <a:endCxn id="24" idx="0"/>
            </p:cNvCxnSpPr>
            <p:nvPr/>
          </p:nvCxnSpPr>
          <p:spPr>
            <a:xfrm>
              <a:off x="4515291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5984194" y="2053211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5552194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412797" y="2911183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" name="직선 연결선 35"/>
            <p:cNvCxnSpPr>
              <a:stCxn id="33" idx="3"/>
              <a:endCxn id="34" idx="0"/>
            </p:cNvCxnSpPr>
            <p:nvPr/>
          </p:nvCxnSpPr>
          <p:spPr>
            <a:xfrm flipH="1">
              <a:off x="5768194" y="2421946"/>
              <a:ext cx="279265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3" idx="5"/>
              <a:endCxn id="35" idx="0"/>
            </p:cNvCxnSpPr>
            <p:nvPr/>
          </p:nvCxnSpPr>
          <p:spPr>
            <a:xfrm>
              <a:off x="6352929" y="2421946"/>
              <a:ext cx="275868" cy="489237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5" idx="3"/>
              <a:endCxn id="22" idx="0"/>
            </p:cNvCxnSpPr>
            <p:nvPr/>
          </p:nvCxnSpPr>
          <p:spPr>
            <a:xfrm flipH="1">
              <a:off x="4362556" y="1412168"/>
              <a:ext cx="713862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5" idx="5"/>
              <a:endCxn id="33" idx="0"/>
            </p:cNvCxnSpPr>
            <p:nvPr/>
          </p:nvCxnSpPr>
          <p:spPr>
            <a:xfrm>
              <a:off x="5381888" y="1412168"/>
              <a:ext cx="818306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13" idx="3"/>
              <a:endCxn id="14" idx="0"/>
            </p:cNvCxnSpPr>
            <p:nvPr/>
          </p:nvCxnSpPr>
          <p:spPr>
            <a:xfrm flipH="1">
              <a:off x="1770166" y="487233"/>
              <a:ext cx="1572741" cy="556200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13" idx="5"/>
              <a:endCxn id="15" idx="0"/>
            </p:cNvCxnSpPr>
            <p:nvPr/>
          </p:nvCxnSpPr>
          <p:spPr>
            <a:xfrm>
              <a:off x="3648377" y="487233"/>
              <a:ext cx="1580776" cy="556200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연결선 41"/>
          <p:cNvCxnSpPr>
            <a:stCxn id="14" idx="7"/>
            <a:endCxn id="5" idx="3"/>
          </p:cNvCxnSpPr>
          <p:nvPr/>
        </p:nvCxnSpPr>
        <p:spPr>
          <a:xfrm flipV="1">
            <a:off x="1792120" y="473016"/>
            <a:ext cx="1587328" cy="61761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3" idx="7"/>
            <a:endCxn id="7" idx="3"/>
          </p:cNvCxnSpPr>
          <p:nvPr/>
        </p:nvCxnSpPr>
        <p:spPr>
          <a:xfrm flipV="1">
            <a:off x="3949596" y="2407729"/>
            <a:ext cx="296766" cy="550654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3" idx="7"/>
            <a:endCxn id="6" idx="5"/>
          </p:cNvCxnSpPr>
          <p:nvPr/>
        </p:nvCxnSpPr>
        <p:spPr>
          <a:xfrm flipH="1" flipV="1">
            <a:off x="5418429" y="1397951"/>
            <a:ext cx="803719" cy="702460"/>
          </a:xfrm>
          <a:prstGeom prst="line">
            <a:avLst/>
          </a:prstGeom>
          <a:ln w="12700">
            <a:solidFill>
              <a:srgbClr val="1D75E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129317" y="3526059"/>
            <a:ext cx="6584699" cy="3224685"/>
            <a:chOff x="260098" y="118498"/>
            <a:chExt cx="6584699" cy="3224685"/>
          </a:xfrm>
        </p:grpSpPr>
        <p:sp>
          <p:nvSpPr>
            <p:cNvPr id="61" name="타원 60"/>
            <p:cNvSpPr/>
            <p:nvPr/>
          </p:nvSpPr>
          <p:spPr>
            <a:xfrm>
              <a:off x="3279642" y="118498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1554166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5013153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690075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2414678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260098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1124355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98201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2847050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4146556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3711642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458083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3" name="직선 연결선 72"/>
            <p:cNvCxnSpPr>
              <a:stCxn id="64" idx="3"/>
              <a:endCxn id="66" idx="0"/>
            </p:cNvCxnSpPr>
            <p:nvPr/>
          </p:nvCxnSpPr>
          <p:spPr>
            <a:xfrm flipH="1">
              <a:off x="476098" y="2421946"/>
              <a:ext cx="277242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4" idx="5"/>
              <a:endCxn id="67" idx="0"/>
            </p:cNvCxnSpPr>
            <p:nvPr/>
          </p:nvCxnSpPr>
          <p:spPr>
            <a:xfrm>
              <a:off x="1058810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5" idx="3"/>
              <a:endCxn id="68" idx="0"/>
            </p:cNvCxnSpPr>
            <p:nvPr/>
          </p:nvCxnSpPr>
          <p:spPr>
            <a:xfrm flipH="1">
              <a:off x="2198016" y="2421946"/>
              <a:ext cx="279927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5" idx="5"/>
              <a:endCxn id="69" idx="0"/>
            </p:cNvCxnSpPr>
            <p:nvPr/>
          </p:nvCxnSpPr>
          <p:spPr>
            <a:xfrm>
              <a:off x="2783413" y="2421946"/>
              <a:ext cx="279637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2" idx="3"/>
              <a:endCxn id="64" idx="0"/>
            </p:cNvCxnSpPr>
            <p:nvPr/>
          </p:nvCxnSpPr>
          <p:spPr>
            <a:xfrm flipH="1">
              <a:off x="906075" y="1412168"/>
              <a:ext cx="711356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2" idx="5"/>
              <a:endCxn id="65" idx="0"/>
            </p:cNvCxnSpPr>
            <p:nvPr/>
          </p:nvCxnSpPr>
          <p:spPr>
            <a:xfrm>
              <a:off x="1922901" y="1412168"/>
              <a:ext cx="707777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70" idx="3"/>
              <a:endCxn id="71" idx="0"/>
            </p:cNvCxnSpPr>
            <p:nvPr/>
          </p:nvCxnSpPr>
          <p:spPr>
            <a:xfrm flipH="1">
              <a:off x="3927642" y="2421946"/>
              <a:ext cx="282179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70" idx="5"/>
              <a:endCxn id="72" idx="0"/>
            </p:cNvCxnSpPr>
            <p:nvPr/>
          </p:nvCxnSpPr>
          <p:spPr>
            <a:xfrm>
              <a:off x="4515291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5984194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5552194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6412797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84" name="직선 연결선 83"/>
            <p:cNvCxnSpPr>
              <a:stCxn id="81" idx="3"/>
              <a:endCxn id="82" idx="0"/>
            </p:cNvCxnSpPr>
            <p:nvPr/>
          </p:nvCxnSpPr>
          <p:spPr>
            <a:xfrm flipH="1">
              <a:off x="5768194" y="2421946"/>
              <a:ext cx="279265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81" idx="5"/>
              <a:endCxn id="83" idx="0"/>
            </p:cNvCxnSpPr>
            <p:nvPr/>
          </p:nvCxnSpPr>
          <p:spPr>
            <a:xfrm>
              <a:off x="6352929" y="2421946"/>
              <a:ext cx="275868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63" idx="3"/>
              <a:endCxn id="70" idx="0"/>
            </p:cNvCxnSpPr>
            <p:nvPr/>
          </p:nvCxnSpPr>
          <p:spPr>
            <a:xfrm flipH="1">
              <a:off x="4362556" y="1412168"/>
              <a:ext cx="713862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63" idx="5"/>
              <a:endCxn id="81" idx="0"/>
            </p:cNvCxnSpPr>
            <p:nvPr/>
          </p:nvCxnSpPr>
          <p:spPr>
            <a:xfrm>
              <a:off x="5381888" y="1412168"/>
              <a:ext cx="818306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61" idx="3"/>
              <a:endCxn id="62" idx="0"/>
            </p:cNvCxnSpPr>
            <p:nvPr/>
          </p:nvCxnSpPr>
          <p:spPr>
            <a:xfrm flipH="1">
              <a:off x="1770166" y="487233"/>
              <a:ext cx="1572741" cy="556200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61" idx="5"/>
              <a:endCxn id="63" idx="0"/>
            </p:cNvCxnSpPr>
            <p:nvPr/>
          </p:nvCxnSpPr>
          <p:spPr>
            <a:xfrm>
              <a:off x="3648377" y="487233"/>
              <a:ext cx="1580776" cy="556200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1792120" y="3527907"/>
            <a:ext cx="4430028" cy="3224685"/>
            <a:chOff x="6977189" y="3480772"/>
            <a:chExt cx="4430028" cy="3224685"/>
          </a:xfrm>
        </p:grpSpPr>
        <p:cxnSp>
          <p:nvCxnSpPr>
            <p:cNvPr id="59" name="직선 연결선 58"/>
            <p:cNvCxnSpPr>
              <a:stCxn id="53" idx="5"/>
              <a:endCxn id="54" idx="0"/>
            </p:cNvCxnSpPr>
            <p:nvPr/>
          </p:nvCxnSpPr>
          <p:spPr>
            <a:xfrm>
              <a:off x="8869987" y="3849507"/>
              <a:ext cx="1580776" cy="556200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8501252" y="3480772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0234763" y="440570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368166" y="5415485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9802446" y="627345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57" name="직선 연결선 56"/>
            <p:cNvCxnSpPr>
              <a:stCxn id="55" idx="5"/>
              <a:endCxn id="56" idx="0"/>
            </p:cNvCxnSpPr>
            <p:nvPr/>
          </p:nvCxnSpPr>
          <p:spPr>
            <a:xfrm>
              <a:off x="9736901" y="5784220"/>
              <a:ext cx="281545" cy="489237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54" idx="3"/>
              <a:endCxn id="55" idx="0"/>
            </p:cNvCxnSpPr>
            <p:nvPr/>
          </p:nvCxnSpPr>
          <p:spPr>
            <a:xfrm flipH="1">
              <a:off x="9584166" y="4774442"/>
              <a:ext cx="713862" cy="641043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62" idx="7"/>
              <a:endCxn id="53" idx="3"/>
            </p:cNvCxnSpPr>
            <p:nvPr/>
          </p:nvCxnSpPr>
          <p:spPr>
            <a:xfrm flipV="1">
              <a:off x="6977189" y="3849507"/>
              <a:ext cx="1587328" cy="636471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71" idx="7"/>
              <a:endCxn id="55" idx="3"/>
            </p:cNvCxnSpPr>
            <p:nvPr/>
          </p:nvCxnSpPr>
          <p:spPr>
            <a:xfrm flipV="1">
              <a:off x="9134665" y="5784220"/>
              <a:ext cx="296766" cy="569508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81" idx="7"/>
              <a:endCxn id="54" idx="5"/>
            </p:cNvCxnSpPr>
            <p:nvPr/>
          </p:nvCxnSpPr>
          <p:spPr>
            <a:xfrm flipH="1" flipV="1">
              <a:off x="10603498" y="4774442"/>
              <a:ext cx="803719" cy="721314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/>
          <p:cNvGrpSpPr/>
          <p:nvPr/>
        </p:nvGrpSpPr>
        <p:grpSpPr>
          <a:xfrm>
            <a:off x="1855385" y="3520031"/>
            <a:ext cx="5054506" cy="3224685"/>
            <a:chOff x="1855385" y="3472896"/>
            <a:chExt cx="5054506" cy="3224685"/>
          </a:xfrm>
        </p:grpSpPr>
        <p:sp>
          <p:nvSpPr>
            <p:cNvPr id="93" name="타원 92"/>
            <p:cNvSpPr/>
            <p:nvPr/>
          </p:nvSpPr>
          <p:spPr>
            <a:xfrm>
              <a:off x="3530070" y="3472896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5263581" y="4397831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6049288" y="5407609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6477891" y="6265581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97" name="직선 연결선 96"/>
            <p:cNvCxnSpPr>
              <a:stCxn id="93" idx="5"/>
              <a:endCxn id="94" idx="0"/>
            </p:cNvCxnSpPr>
            <p:nvPr/>
          </p:nvCxnSpPr>
          <p:spPr>
            <a:xfrm>
              <a:off x="3898805" y="3841631"/>
              <a:ext cx="1580776" cy="556200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94" idx="5"/>
              <a:endCxn id="95" idx="0"/>
            </p:cNvCxnSpPr>
            <p:nvPr/>
          </p:nvCxnSpPr>
          <p:spPr>
            <a:xfrm>
              <a:off x="5632316" y="4766566"/>
              <a:ext cx="632972" cy="641043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95" idx="5"/>
              <a:endCxn id="96" idx="0"/>
            </p:cNvCxnSpPr>
            <p:nvPr/>
          </p:nvCxnSpPr>
          <p:spPr>
            <a:xfrm>
              <a:off x="6418023" y="5776344"/>
              <a:ext cx="275868" cy="489237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>
              <a:stCxn id="94" idx="3"/>
              <a:endCxn id="55" idx="7"/>
            </p:cNvCxnSpPr>
            <p:nvPr/>
          </p:nvCxnSpPr>
          <p:spPr>
            <a:xfrm flipH="1">
              <a:off x="4551832" y="4766566"/>
              <a:ext cx="775014" cy="731038"/>
            </a:xfrm>
            <a:prstGeom prst="line">
              <a:avLst/>
            </a:prstGeom>
            <a:ln w="12700">
              <a:solidFill>
                <a:srgbClr val="1D75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>
              <a:stCxn id="93" idx="3"/>
              <a:endCxn id="62" idx="6"/>
            </p:cNvCxnSpPr>
            <p:nvPr/>
          </p:nvCxnSpPr>
          <p:spPr>
            <a:xfrm flipH="1">
              <a:off x="1855385" y="3841631"/>
              <a:ext cx="1737950" cy="797082"/>
            </a:xfrm>
            <a:prstGeom prst="line">
              <a:avLst/>
            </a:prstGeom>
            <a:ln w="12700">
              <a:solidFill>
                <a:srgbClr val="1D75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>
              <a:stCxn id="95" idx="3"/>
              <a:endCxn id="82" idx="7"/>
            </p:cNvCxnSpPr>
            <p:nvPr/>
          </p:nvCxnSpPr>
          <p:spPr>
            <a:xfrm flipH="1">
              <a:off x="5790148" y="5776344"/>
              <a:ext cx="322405" cy="577384"/>
            </a:xfrm>
            <a:prstGeom prst="line">
              <a:avLst/>
            </a:prstGeom>
            <a:ln w="12700">
              <a:solidFill>
                <a:srgbClr val="1D75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49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25338" y="221071"/>
            <a:ext cx="1800000" cy="1800000"/>
            <a:chOff x="358688" y="221071"/>
            <a:chExt cx="1800000" cy="1800000"/>
          </a:xfrm>
        </p:grpSpPr>
        <p:cxnSp>
          <p:nvCxnSpPr>
            <p:cNvPr id="15" name="직선 연결선 14"/>
            <p:cNvCxnSpPr>
              <a:stCxn id="4" idx="5"/>
              <a:endCxn id="12" idx="1"/>
            </p:cNvCxnSpPr>
            <p:nvPr/>
          </p:nvCxnSpPr>
          <p:spPr>
            <a:xfrm>
              <a:off x="1385967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2" idx="2"/>
              <a:endCxn id="7" idx="6"/>
            </p:cNvCxnSpPr>
            <p:nvPr/>
          </p:nvCxnSpPr>
          <p:spPr>
            <a:xfrm flipH="1">
              <a:off x="1438688" y="1121071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0" idx="0"/>
              <a:endCxn id="7" idx="4"/>
            </p:cNvCxnSpPr>
            <p:nvPr/>
          </p:nvCxnSpPr>
          <p:spPr>
            <a:xfrm flipV="1">
              <a:off x="1258688" y="1301071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0" idx="7"/>
              <a:endCxn id="12" idx="3"/>
            </p:cNvCxnSpPr>
            <p:nvPr/>
          </p:nvCxnSpPr>
          <p:spPr>
            <a:xfrm flipV="1">
              <a:off x="1385967" y="124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4" idx="3"/>
              <a:endCxn id="14" idx="7"/>
            </p:cNvCxnSpPr>
            <p:nvPr/>
          </p:nvCxnSpPr>
          <p:spPr>
            <a:xfrm flipH="1">
              <a:off x="665967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타원 3"/>
            <p:cNvSpPr/>
            <p:nvPr/>
          </p:nvSpPr>
          <p:spPr>
            <a:xfrm>
              <a:off x="1078688" y="22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078688" y="94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078688" y="166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798688" y="94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58688" y="94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638600" y="221071"/>
            <a:ext cx="1800000" cy="1800000"/>
            <a:chOff x="2771950" y="221071"/>
            <a:chExt cx="1800000" cy="1800000"/>
          </a:xfrm>
        </p:grpSpPr>
        <p:cxnSp>
          <p:nvCxnSpPr>
            <p:cNvPr id="32" name="직선 연결선 31"/>
            <p:cNvCxnSpPr>
              <a:stCxn id="37" idx="5"/>
              <a:endCxn id="40" idx="1"/>
            </p:cNvCxnSpPr>
            <p:nvPr/>
          </p:nvCxnSpPr>
          <p:spPr>
            <a:xfrm>
              <a:off x="3799229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3851950" y="1121071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9" idx="0"/>
              <a:endCxn id="38" idx="4"/>
            </p:cNvCxnSpPr>
            <p:nvPr/>
          </p:nvCxnSpPr>
          <p:spPr>
            <a:xfrm flipV="1">
              <a:off x="3671950" y="1301071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39" idx="7"/>
              <a:endCxn id="40" idx="3"/>
            </p:cNvCxnSpPr>
            <p:nvPr/>
          </p:nvCxnSpPr>
          <p:spPr>
            <a:xfrm flipV="1">
              <a:off x="3799229" y="124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7" idx="3"/>
              <a:endCxn id="41" idx="7"/>
            </p:cNvCxnSpPr>
            <p:nvPr/>
          </p:nvCxnSpPr>
          <p:spPr>
            <a:xfrm flipH="1">
              <a:off x="3079229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3491950" y="22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491950" y="94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3491950" y="166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211950" y="941071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2771950" y="941071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41950" y="91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①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401950" y="139107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②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080043" y="1465629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③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080043" y="55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④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149763" y="55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⑤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513660" y="567891"/>
            <a:ext cx="1170000" cy="1106360"/>
            <a:chOff x="5854575" y="607432"/>
            <a:chExt cx="1170000" cy="1106360"/>
          </a:xfrm>
        </p:grpSpPr>
        <p:cxnSp>
          <p:nvCxnSpPr>
            <p:cNvPr id="51" name="직선 연결선 50"/>
            <p:cNvCxnSpPr/>
            <p:nvPr/>
          </p:nvCxnSpPr>
          <p:spPr>
            <a:xfrm flipH="1">
              <a:off x="6304575" y="813792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57" idx="0"/>
              <a:endCxn id="56" idx="4"/>
            </p:cNvCxnSpPr>
            <p:nvPr/>
          </p:nvCxnSpPr>
          <p:spPr>
            <a:xfrm flipV="1">
              <a:off x="6124575" y="993792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57" idx="7"/>
              <a:endCxn id="58" idx="3"/>
            </p:cNvCxnSpPr>
            <p:nvPr/>
          </p:nvCxnSpPr>
          <p:spPr>
            <a:xfrm flipV="1">
              <a:off x="6251854" y="941071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5944575" y="63379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5944575" y="135379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664575" y="633792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394575" y="60743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①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854575" y="108379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②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532668" y="1158350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③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7553828" y="221071"/>
            <a:ext cx="1800000" cy="1800000"/>
            <a:chOff x="2771950" y="221071"/>
            <a:chExt cx="1800000" cy="1800000"/>
          </a:xfrm>
        </p:grpSpPr>
        <p:cxnSp>
          <p:nvCxnSpPr>
            <p:cNvPr id="67" name="직선 연결선 66"/>
            <p:cNvCxnSpPr>
              <a:stCxn id="72" idx="5"/>
              <a:endCxn id="75" idx="1"/>
            </p:cNvCxnSpPr>
            <p:nvPr/>
          </p:nvCxnSpPr>
          <p:spPr>
            <a:xfrm>
              <a:off x="3799229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3851950" y="1121071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74" idx="0"/>
              <a:endCxn id="73" idx="4"/>
            </p:cNvCxnSpPr>
            <p:nvPr/>
          </p:nvCxnSpPr>
          <p:spPr>
            <a:xfrm flipV="1">
              <a:off x="3671950" y="1301071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74" idx="7"/>
              <a:endCxn id="75" idx="3"/>
            </p:cNvCxnSpPr>
            <p:nvPr/>
          </p:nvCxnSpPr>
          <p:spPr>
            <a:xfrm flipV="1">
              <a:off x="3799229" y="124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72" idx="3"/>
              <a:endCxn id="76" idx="7"/>
            </p:cNvCxnSpPr>
            <p:nvPr/>
          </p:nvCxnSpPr>
          <p:spPr>
            <a:xfrm flipH="1">
              <a:off x="3079229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3491950" y="22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3491950" y="94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3491950" y="166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4211950" y="941071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2771950" y="941071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41950" y="91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①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401950" y="139107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②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080043" y="1465629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③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080043" y="55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④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149763" y="55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⑤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378660" y="2207142"/>
            <a:ext cx="1440000" cy="337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</a:pPr>
            <a:r>
              <a:rPr lang="ko-KR" altLang="en-US" sz="1200" dirty="0" err="1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오일러</a:t>
            </a:r>
            <a:r>
              <a:rPr lang="ko-KR" altLang="en-US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경로</a:t>
            </a:r>
            <a:r>
              <a:rPr lang="en-US" altLang="ko-KR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(O)</a:t>
            </a:r>
            <a:br>
              <a:rPr lang="en-US" altLang="ko-KR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err="1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오일러</a:t>
            </a:r>
            <a:r>
              <a:rPr lang="ko-KR" altLang="en-US" sz="12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회로</a:t>
            </a:r>
            <a:r>
              <a:rPr lang="en-US" altLang="ko-KR" sz="12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(O)</a:t>
            </a:r>
            <a:r>
              <a:rPr lang="ko-KR" altLang="en-US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endParaRPr lang="ko-KR" altLang="en-US" sz="1200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733828" y="2207142"/>
            <a:ext cx="1440000" cy="337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</a:pPr>
            <a:r>
              <a:rPr lang="ko-KR" altLang="en-US" sz="1200" dirty="0" err="1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오일러</a:t>
            </a:r>
            <a:r>
              <a:rPr lang="ko-KR" altLang="en-US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경로</a:t>
            </a:r>
            <a:r>
              <a:rPr lang="en-US" altLang="ko-KR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(O)</a:t>
            </a:r>
            <a:br>
              <a:rPr lang="en-US" altLang="ko-KR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err="1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오일러</a:t>
            </a:r>
            <a:r>
              <a: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회로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(X)</a:t>
            </a:r>
            <a:r>
              <a:rPr lang="ko-KR" altLang="en-US" sz="12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16229" y="4964044"/>
            <a:ext cx="909672" cy="535903"/>
            <a:chOff x="3198273" y="4964044"/>
            <a:chExt cx="909672" cy="535903"/>
          </a:xfrm>
        </p:grpSpPr>
        <p:sp>
          <p:nvSpPr>
            <p:cNvPr id="123" name="오른쪽 화살표 122"/>
            <p:cNvSpPr/>
            <p:nvPr/>
          </p:nvSpPr>
          <p:spPr>
            <a:xfrm>
              <a:off x="3365109" y="5211947"/>
              <a:ext cx="576000" cy="288000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98273" y="4964044"/>
              <a:ext cx="909672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otate(</a:t>
              </a:r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X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89902" y="3666305"/>
            <a:ext cx="2655977" cy="2511813"/>
            <a:chOff x="289902" y="3666305"/>
            <a:chExt cx="2655977" cy="2511813"/>
          </a:xfrm>
        </p:grpSpPr>
        <p:cxnSp>
          <p:nvCxnSpPr>
            <p:cNvPr id="142" name="직선 연결선 141"/>
            <p:cNvCxnSpPr>
              <a:stCxn id="148" idx="0"/>
              <a:endCxn id="147" idx="3"/>
            </p:cNvCxnSpPr>
            <p:nvPr/>
          </p:nvCxnSpPr>
          <p:spPr>
            <a:xfrm flipV="1">
              <a:off x="1038233" y="4331742"/>
              <a:ext cx="693088" cy="378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stCxn id="149" idx="0"/>
              <a:endCxn id="147" idx="5"/>
            </p:cNvCxnSpPr>
            <p:nvPr/>
          </p:nvCxnSpPr>
          <p:spPr>
            <a:xfrm flipH="1" flipV="1">
              <a:off x="2036791" y="4331742"/>
              <a:ext cx="693088" cy="378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stCxn id="154" idx="0"/>
              <a:endCxn id="148" idx="3"/>
            </p:cNvCxnSpPr>
            <p:nvPr/>
          </p:nvCxnSpPr>
          <p:spPr>
            <a:xfrm flipV="1">
              <a:off x="559902" y="5079298"/>
              <a:ext cx="325596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52" idx="0"/>
              <a:endCxn id="148" idx="5"/>
            </p:cNvCxnSpPr>
            <p:nvPr/>
          </p:nvCxnSpPr>
          <p:spPr>
            <a:xfrm flipH="1" flipV="1">
              <a:off x="1190968" y="5079298"/>
              <a:ext cx="340934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/>
            <p:cNvSpPr/>
            <p:nvPr/>
          </p:nvSpPr>
          <p:spPr>
            <a:xfrm>
              <a:off x="1668056" y="3963007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48" name="타원 147"/>
            <p:cNvSpPr/>
            <p:nvPr/>
          </p:nvSpPr>
          <p:spPr>
            <a:xfrm>
              <a:off x="822233" y="4710563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49" name="타원 148"/>
            <p:cNvSpPr/>
            <p:nvPr/>
          </p:nvSpPr>
          <p:spPr>
            <a:xfrm>
              <a:off x="2513879" y="4710563"/>
              <a:ext cx="432000" cy="4320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Y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289902" y="5458118"/>
              <a:ext cx="540000" cy="720000"/>
              <a:chOff x="1313307" y="2366128"/>
              <a:chExt cx="540000" cy="720000"/>
            </a:xfrm>
          </p:grpSpPr>
          <p:sp>
            <p:nvSpPr>
              <p:cNvPr id="154" name="이등변 삼각형 153"/>
              <p:cNvSpPr/>
              <p:nvPr/>
            </p:nvSpPr>
            <p:spPr>
              <a:xfrm>
                <a:off x="1313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1313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1261902" y="5458118"/>
              <a:ext cx="540000" cy="720000"/>
              <a:chOff x="2285307" y="2366128"/>
              <a:chExt cx="540000" cy="720000"/>
            </a:xfrm>
          </p:grpSpPr>
          <p:sp>
            <p:nvSpPr>
              <p:cNvPr id="152" name="이등변 삼각형 151"/>
              <p:cNvSpPr/>
              <p:nvPr/>
            </p:nvSpPr>
            <p:spPr>
              <a:xfrm>
                <a:off x="2285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2285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pic>
          <p:nvPicPr>
            <p:cNvPr id="1026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056" y="3666305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4396250" y="3666305"/>
            <a:ext cx="2609646" cy="2511813"/>
            <a:chOff x="4396250" y="3666305"/>
            <a:chExt cx="2609646" cy="2511813"/>
          </a:xfrm>
        </p:grpSpPr>
        <p:cxnSp>
          <p:nvCxnSpPr>
            <p:cNvPr id="129" name="직선 연결선 128"/>
            <p:cNvCxnSpPr>
              <a:stCxn id="140" idx="0"/>
              <a:endCxn id="131" idx="3"/>
            </p:cNvCxnSpPr>
            <p:nvPr/>
          </p:nvCxnSpPr>
          <p:spPr>
            <a:xfrm flipV="1">
              <a:off x="4666250" y="4331742"/>
              <a:ext cx="693088" cy="398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133" idx="0"/>
              <a:endCxn id="131" idx="5"/>
            </p:cNvCxnSpPr>
            <p:nvPr/>
          </p:nvCxnSpPr>
          <p:spPr>
            <a:xfrm flipH="1" flipV="1">
              <a:off x="5664808" y="4331742"/>
              <a:ext cx="693088" cy="378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타원 130"/>
            <p:cNvSpPr/>
            <p:nvPr/>
          </p:nvSpPr>
          <p:spPr>
            <a:xfrm>
              <a:off x="5296073" y="3963007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32" name="타원 131"/>
            <p:cNvSpPr/>
            <p:nvPr/>
          </p:nvSpPr>
          <p:spPr>
            <a:xfrm>
              <a:off x="6573896" y="5458118"/>
              <a:ext cx="432000" cy="4320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Y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33" name="타원 132"/>
            <p:cNvSpPr/>
            <p:nvPr/>
          </p:nvSpPr>
          <p:spPr>
            <a:xfrm>
              <a:off x="6141896" y="4710563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4396250" y="4729922"/>
              <a:ext cx="540000" cy="720000"/>
              <a:chOff x="1313307" y="2366128"/>
              <a:chExt cx="540000" cy="720000"/>
            </a:xfrm>
          </p:grpSpPr>
          <p:sp>
            <p:nvSpPr>
              <p:cNvPr id="140" name="이등변 삼각형 139"/>
              <p:cNvSpPr/>
              <p:nvPr/>
            </p:nvSpPr>
            <p:spPr>
              <a:xfrm>
                <a:off x="1313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1313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5601896" y="5458118"/>
              <a:ext cx="540000" cy="720000"/>
              <a:chOff x="2285307" y="2366128"/>
              <a:chExt cx="540000" cy="720000"/>
            </a:xfrm>
          </p:grpSpPr>
          <p:sp>
            <p:nvSpPr>
              <p:cNvPr id="138" name="이등변 삼각형 137"/>
              <p:cNvSpPr/>
              <p:nvPr/>
            </p:nvSpPr>
            <p:spPr>
              <a:xfrm>
                <a:off x="2285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2285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cxnSp>
          <p:nvCxnSpPr>
            <p:cNvPr id="136" name="직선 연결선 135"/>
            <p:cNvCxnSpPr>
              <a:stCxn id="138" idx="0"/>
              <a:endCxn id="133" idx="3"/>
            </p:cNvCxnSpPr>
            <p:nvPr/>
          </p:nvCxnSpPr>
          <p:spPr>
            <a:xfrm flipV="1">
              <a:off x="5871896" y="5079298"/>
              <a:ext cx="333265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>
              <a:stCxn id="132" idx="0"/>
              <a:endCxn id="133" idx="5"/>
            </p:cNvCxnSpPr>
            <p:nvPr/>
          </p:nvCxnSpPr>
          <p:spPr>
            <a:xfrm flipH="1" flipV="1">
              <a:off x="6510631" y="5079298"/>
              <a:ext cx="279265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9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073" y="3666305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64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135346" y="360212"/>
            <a:ext cx="427335" cy="1758594"/>
            <a:chOff x="298832" y="587628"/>
            <a:chExt cx="427335" cy="1758594"/>
          </a:xfrm>
        </p:grpSpPr>
        <p:sp>
          <p:nvSpPr>
            <p:cNvPr id="162" name="직사각형 161"/>
            <p:cNvSpPr/>
            <p:nvPr/>
          </p:nvSpPr>
          <p:spPr>
            <a:xfrm>
              <a:off x="298832" y="587628"/>
              <a:ext cx="427335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298832" y="1335184"/>
              <a:ext cx="427335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298832" y="2082740"/>
              <a:ext cx="427335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⋮</a:t>
              </a:r>
            </a:p>
          </p:txBody>
        </p:sp>
      </p:grpSp>
      <p:sp>
        <p:nvSpPr>
          <p:cNvPr id="179" name="오른쪽 화살표 178"/>
          <p:cNvSpPr/>
          <p:nvPr/>
        </p:nvSpPr>
        <p:spPr>
          <a:xfrm>
            <a:off x="3659481" y="866427"/>
            <a:ext cx="576000" cy="2880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4594287" y="2658893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3492645" y="618524"/>
            <a:ext cx="90967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otate(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3" name="오른쪽 화살표 182"/>
          <p:cNvSpPr/>
          <p:nvPr/>
        </p:nvSpPr>
        <p:spPr>
          <a:xfrm flipH="1">
            <a:off x="3659481" y="1707237"/>
            <a:ext cx="576000" cy="2880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3492645" y="1459334"/>
            <a:ext cx="90967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rotate(</a:t>
            </a:r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697335" y="275953"/>
            <a:ext cx="2609646" cy="2215111"/>
            <a:chOff x="4630750" y="192285"/>
            <a:chExt cx="2609646" cy="2215111"/>
          </a:xfrm>
        </p:grpSpPr>
        <p:cxnSp>
          <p:nvCxnSpPr>
            <p:cNvPr id="249" name="직선 연결선 248"/>
            <p:cNvCxnSpPr>
              <a:stCxn id="260" idx="0"/>
              <a:endCxn id="251" idx="3"/>
            </p:cNvCxnSpPr>
            <p:nvPr/>
          </p:nvCxnSpPr>
          <p:spPr>
            <a:xfrm flipV="1">
              <a:off x="4900750" y="561020"/>
              <a:ext cx="693088" cy="398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>
              <a:stCxn id="253" idx="0"/>
              <a:endCxn id="251" idx="5"/>
            </p:cNvCxnSpPr>
            <p:nvPr/>
          </p:nvCxnSpPr>
          <p:spPr>
            <a:xfrm flipH="1" flipV="1">
              <a:off x="5899308" y="561020"/>
              <a:ext cx="693088" cy="378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타원 250"/>
            <p:cNvSpPr/>
            <p:nvPr/>
          </p:nvSpPr>
          <p:spPr>
            <a:xfrm>
              <a:off x="5530573" y="192285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2" name="타원 251"/>
            <p:cNvSpPr/>
            <p:nvPr/>
          </p:nvSpPr>
          <p:spPr>
            <a:xfrm>
              <a:off x="6808396" y="1687396"/>
              <a:ext cx="432000" cy="432000"/>
            </a:xfrm>
            <a:prstGeom prst="ellipse">
              <a:avLst/>
            </a:prstGeom>
            <a:solidFill>
              <a:srgbClr val="1D75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Y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3" name="타원 252"/>
            <p:cNvSpPr/>
            <p:nvPr/>
          </p:nvSpPr>
          <p:spPr>
            <a:xfrm>
              <a:off x="6376396" y="939841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254" name="그룹 253"/>
            <p:cNvGrpSpPr/>
            <p:nvPr/>
          </p:nvGrpSpPr>
          <p:grpSpPr>
            <a:xfrm>
              <a:off x="4630750" y="959200"/>
              <a:ext cx="540000" cy="720000"/>
              <a:chOff x="1313307" y="2366128"/>
              <a:chExt cx="540000" cy="720000"/>
            </a:xfrm>
          </p:grpSpPr>
          <p:sp>
            <p:nvSpPr>
              <p:cNvPr id="260" name="이등변 삼각형 259"/>
              <p:cNvSpPr/>
              <p:nvPr/>
            </p:nvSpPr>
            <p:spPr>
              <a:xfrm>
                <a:off x="1313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1313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255" name="그룹 254"/>
            <p:cNvGrpSpPr/>
            <p:nvPr/>
          </p:nvGrpSpPr>
          <p:grpSpPr>
            <a:xfrm>
              <a:off x="5836396" y="1687396"/>
              <a:ext cx="540000" cy="720000"/>
              <a:chOff x="2285307" y="2366128"/>
              <a:chExt cx="540000" cy="720000"/>
            </a:xfrm>
          </p:grpSpPr>
          <p:sp>
            <p:nvSpPr>
              <p:cNvPr id="258" name="이등변 삼각형 257"/>
              <p:cNvSpPr/>
              <p:nvPr/>
            </p:nvSpPr>
            <p:spPr>
              <a:xfrm>
                <a:off x="2285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2285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cxnSp>
          <p:nvCxnSpPr>
            <p:cNvPr id="256" name="직선 연결선 255"/>
            <p:cNvCxnSpPr>
              <a:stCxn id="258" idx="0"/>
              <a:endCxn id="253" idx="3"/>
            </p:cNvCxnSpPr>
            <p:nvPr/>
          </p:nvCxnSpPr>
          <p:spPr>
            <a:xfrm flipV="1">
              <a:off x="6106396" y="1308576"/>
              <a:ext cx="333265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52" idx="0"/>
              <a:endCxn id="253" idx="5"/>
            </p:cNvCxnSpPr>
            <p:nvPr/>
          </p:nvCxnSpPr>
          <p:spPr>
            <a:xfrm flipH="1" flipV="1">
              <a:off x="6745131" y="1308576"/>
              <a:ext cx="279265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직사각형 261"/>
          <p:cNvSpPr/>
          <p:nvPr/>
        </p:nvSpPr>
        <p:spPr>
          <a:xfrm>
            <a:off x="337511" y="2658893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Y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303" name="그룹 302"/>
          <p:cNvGrpSpPr/>
          <p:nvPr/>
        </p:nvGrpSpPr>
        <p:grpSpPr>
          <a:xfrm>
            <a:off x="4475780" y="263694"/>
            <a:ext cx="2655977" cy="2215111"/>
            <a:chOff x="581136" y="3963007"/>
            <a:chExt cx="2655977" cy="2215111"/>
          </a:xfrm>
        </p:grpSpPr>
        <p:cxnSp>
          <p:nvCxnSpPr>
            <p:cNvPr id="304" name="직선 연결선 303"/>
            <p:cNvCxnSpPr>
              <a:stCxn id="309" idx="0"/>
              <a:endCxn id="308" idx="3"/>
            </p:cNvCxnSpPr>
            <p:nvPr/>
          </p:nvCxnSpPr>
          <p:spPr>
            <a:xfrm flipV="1">
              <a:off x="1329467" y="4331742"/>
              <a:ext cx="693088" cy="378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>
              <a:stCxn id="310" idx="0"/>
              <a:endCxn id="308" idx="5"/>
            </p:cNvCxnSpPr>
            <p:nvPr/>
          </p:nvCxnSpPr>
          <p:spPr>
            <a:xfrm flipH="1" flipV="1">
              <a:off x="2328025" y="4331742"/>
              <a:ext cx="693088" cy="378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>
              <a:stCxn id="315" idx="0"/>
              <a:endCxn id="309" idx="3"/>
            </p:cNvCxnSpPr>
            <p:nvPr/>
          </p:nvCxnSpPr>
          <p:spPr>
            <a:xfrm flipV="1">
              <a:off x="851136" y="5079298"/>
              <a:ext cx="325596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>
              <a:stCxn id="313" idx="0"/>
              <a:endCxn id="309" idx="5"/>
            </p:cNvCxnSpPr>
            <p:nvPr/>
          </p:nvCxnSpPr>
          <p:spPr>
            <a:xfrm flipH="1" flipV="1">
              <a:off x="1482202" y="5079298"/>
              <a:ext cx="340934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타원 307"/>
            <p:cNvSpPr/>
            <p:nvPr/>
          </p:nvSpPr>
          <p:spPr>
            <a:xfrm>
              <a:off x="1959290" y="3963007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9" name="타원 308"/>
            <p:cNvSpPr/>
            <p:nvPr/>
          </p:nvSpPr>
          <p:spPr>
            <a:xfrm>
              <a:off x="1113467" y="4710563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0" name="타원 309"/>
            <p:cNvSpPr/>
            <p:nvPr/>
          </p:nvSpPr>
          <p:spPr>
            <a:xfrm>
              <a:off x="2805113" y="4710563"/>
              <a:ext cx="432000" cy="432000"/>
            </a:xfrm>
            <a:prstGeom prst="ellipse">
              <a:avLst/>
            </a:prstGeom>
            <a:solidFill>
              <a:srgbClr val="1D75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Y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311" name="그룹 310"/>
            <p:cNvGrpSpPr/>
            <p:nvPr/>
          </p:nvGrpSpPr>
          <p:grpSpPr>
            <a:xfrm>
              <a:off x="581136" y="5458118"/>
              <a:ext cx="540000" cy="720000"/>
              <a:chOff x="1313307" y="2366128"/>
              <a:chExt cx="540000" cy="720000"/>
            </a:xfrm>
          </p:grpSpPr>
          <p:sp>
            <p:nvSpPr>
              <p:cNvPr id="315" name="이등변 삼각형 314"/>
              <p:cNvSpPr/>
              <p:nvPr/>
            </p:nvSpPr>
            <p:spPr>
              <a:xfrm>
                <a:off x="1313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>
                <a:off x="1313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312" name="그룹 311"/>
            <p:cNvGrpSpPr/>
            <p:nvPr/>
          </p:nvGrpSpPr>
          <p:grpSpPr>
            <a:xfrm>
              <a:off x="1553136" y="5458118"/>
              <a:ext cx="540000" cy="720000"/>
              <a:chOff x="2285307" y="2366128"/>
              <a:chExt cx="540000" cy="720000"/>
            </a:xfrm>
          </p:grpSpPr>
          <p:sp>
            <p:nvSpPr>
              <p:cNvPr id="313" name="이등변 삼각형 312"/>
              <p:cNvSpPr/>
              <p:nvPr/>
            </p:nvSpPr>
            <p:spPr>
              <a:xfrm>
                <a:off x="2285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4" name="직사각형 313"/>
              <p:cNvSpPr/>
              <p:nvPr/>
            </p:nvSpPr>
            <p:spPr>
              <a:xfrm>
                <a:off x="2285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</p:grpSp>
      <p:grpSp>
        <p:nvGrpSpPr>
          <p:cNvPr id="317" name="그룹 316"/>
          <p:cNvGrpSpPr/>
          <p:nvPr/>
        </p:nvGrpSpPr>
        <p:grpSpPr>
          <a:xfrm>
            <a:off x="132208" y="3963007"/>
            <a:ext cx="7067342" cy="2646422"/>
            <a:chOff x="427577" y="220566"/>
            <a:chExt cx="7067342" cy="2646422"/>
          </a:xfrm>
        </p:grpSpPr>
        <p:grpSp>
          <p:nvGrpSpPr>
            <p:cNvPr id="318" name="그룹 317"/>
            <p:cNvGrpSpPr/>
            <p:nvPr/>
          </p:nvGrpSpPr>
          <p:grpSpPr>
            <a:xfrm>
              <a:off x="427577" y="220566"/>
              <a:ext cx="3104905" cy="2215111"/>
              <a:chOff x="543868" y="503369"/>
              <a:chExt cx="3104905" cy="2215111"/>
            </a:xfrm>
          </p:grpSpPr>
          <p:cxnSp>
            <p:nvCxnSpPr>
              <p:cNvPr id="339" name="직선 연결선 338"/>
              <p:cNvCxnSpPr>
                <a:stCxn id="345" idx="0"/>
                <a:endCxn id="344" idx="3"/>
              </p:cNvCxnSpPr>
              <p:nvPr/>
            </p:nvCxnSpPr>
            <p:spPr>
              <a:xfrm flipV="1">
                <a:off x="1741127" y="872104"/>
                <a:ext cx="693088" cy="3788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직선 연결선 339"/>
              <p:cNvCxnSpPr>
                <a:stCxn id="346" idx="0"/>
                <a:endCxn id="344" idx="5"/>
              </p:cNvCxnSpPr>
              <p:nvPr/>
            </p:nvCxnSpPr>
            <p:spPr>
              <a:xfrm flipH="1" flipV="1">
                <a:off x="2739685" y="872104"/>
                <a:ext cx="693088" cy="3788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1" name="그룹 340"/>
              <p:cNvGrpSpPr/>
              <p:nvPr/>
            </p:nvGrpSpPr>
            <p:grpSpPr>
              <a:xfrm>
                <a:off x="543868" y="587628"/>
                <a:ext cx="427335" cy="1758594"/>
                <a:chOff x="298832" y="587628"/>
                <a:chExt cx="427335" cy="1758594"/>
              </a:xfrm>
            </p:grpSpPr>
            <p:sp>
              <p:nvSpPr>
                <p:cNvPr id="353" name="직사각형 352"/>
                <p:cNvSpPr/>
                <p:nvPr/>
              </p:nvSpPr>
              <p:spPr>
                <a:xfrm>
                  <a:off x="298832" y="587628"/>
                  <a:ext cx="427335" cy="2634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0</a:t>
                  </a:r>
                  <a:endParaRPr lang="ko-KR" altLang="en-US" sz="1400" dirty="0">
                    <a:solidFill>
                      <a:schemeClr val="tx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endParaRPr>
                </a:p>
              </p:txBody>
            </p:sp>
            <p:sp>
              <p:nvSpPr>
                <p:cNvPr id="354" name="직사각형 353"/>
                <p:cNvSpPr/>
                <p:nvPr/>
              </p:nvSpPr>
              <p:spPr>
                <a:xfrm>
                  <a:off x="298832" y="1335184"/>
                  <a:ext cx="427335" cy="2634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endParaRPr>
                </a:p>
              </p:txBody>
            </p:sp>
            <p:sp>
              <p:nvSpPr>
                <p:cNvPr id="355" name="직사각형 354"/>
                <p:cNvSpPr/>
                <p:nvPr/>
              </p:nvSpPr>
              <p:spPr>
                <a:xfrm>
                  <a:off x="298832" y="2082740"/>
                  <a:ext cx="427335" cy="2634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2</a:t>
                  </a:r>
                </a:p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⋮</a:t>
                  </a:r>
                </a:p>
              </p:txBody>
            </p:sp>
          </p:grpSp>
          <p:cxnSp>
            <p:nvCxnSpPr>
              <p:cNvPr id="342" name="직선 연결선 341"/>
              <p:cNvCxnSpPr>
                <a:stCxn id="351" idx="0"/>
                <a:endCxn id="345" idx="3"/>
              </p:cNvCxnSpPr>
              <p:nvPr/>
            </p:nvCxnSpPr>
            <p:spPr>
              <a:xfrm flipV="1">
                <a:off x="1262796" y="1619660"/>
                <a:ext cx="325596" cy="378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/>
              <p:cNvCxnSpPr>
                <a:stCxn id="349" idx="0"/>
                <a:endCxn id="345" idx="5"/>
              </p:cNvCxnSpPr>
              <p:nvPr/>
            </p:nvCxnSpPr>
            <p:spPr>
              <a:xfrm flipH="1" flipV="1">
                <a:off x="1893862" y="1619660"/>
                <a:ext cx="340934" cy="378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타원 343"/>
              <p:cNvSpPr/>
              <p:nvPr/>
            </p:nvSpPr>
            <p:spPr>
              <a:xfrm>
                <a:off x="2370950" y="503369"/>
                <a:ext cx="432000" cy="432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P</a:t>
                </a:r>
                <a:endParaRPr lang="ko-KR" altLang="en-US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sp>
            <p:nvSpPr>
              <p:cNvPr id="345" name="타원 344"/>
              <p:cNvSpPr/>
              <p:nvPr/>
            </p:nvSpPr>
            <p:spPr>
              <a:xfrm>
                <a:off x="1525127" y="1250925"/>
                <a:ext cx="432000" cy="432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X</a:t>
                </a:r>
                <a:endParaRPr lang="ko-KR" altLang="en-US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sp>
            <p:nvSpPr>
              <p:cNvPr id="346" name="타원 345"/>
              <p:cNvSpPr/>
              <p:nvPr/>
            </p:nvSpPr>
            <p:spPr>
              <a:xfrm>
                <a:off x="3216773" y="1250925"/>
                <a:ext cx="432000" cy="432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Y</a:t>
                </a:r>
                <a:endParaRPr lang="ko-KR" altLang="en-US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grpSp>
            <p:nvGrpSpPr>
              <p:cNvPr id="347" name="그룹 346"/>
              <p:cNvGrpSpPr/>
              <p:nvPr/>
            </p:nvGrpSpPr>
            <p:grpSpPr>
              <a:xfrm>
                <a:off x="992796" y="1998480"/>
                <a:ext cx="540000" cy="720000"/>
                <a:chOff x="1313307" y="2366128"/>
                <a:chExt cx="540000" cy="720000"/>
              </a:xfrm>
            </p:grpSpPr>
            <p:sp>
              <p:nvSpPr>
                <p:cNvPr id="351" name="이등변 삼각형 350"/>
                <p:cNvSpPr/>
                <p:nvPr/>
              </p:nvSpPr>
              <p:spPr>
                <a:xfrm>
                  <a:off x="1313307" y="2366128"/>
                  <a:ext cx="540000" cy="720000"/>
                </a:xfrm>
                <a:prstGeom prst="triangle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2" name="직사각형 351"/>
                <p:cNvSpPr/>
                <p:nvPr/>
              </p:nvSpPr>
              <p:spPr>
                <a:xfrm>
                  <a:off x="1313307" y="2734863"/>
                  <a:ext cx="540000" cy="2634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bg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A</a:t>
                  </a:r>
                  <a:endParaRPr lang="ko-KR" altLang="en-US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endParaRPr>
                </a:p>
              </p:txBody>
            </p:sp>
          </p:grpSp>
          <p:grpSp>
            <p:nvGrpSpPr>
              <p:cNvPr id="348" name="그룹 347"/>
              <p:cNvGrpSpPr/>
              <p:nvPr/>
            </p:nvGrpSpPr>
            <p:grpSpPr>
              <a:xfrm>
                <a:off x="1964796" y="1998480"/>
                <a:ext cx="540000" cy="720000"/>
                <a:chOff x="2285307" y="2366128"/>
                <a:chExt cx="540000" cy="720000"/>
              </a:xfrm>
            </p:grpSpPr>
            <p:sp>
              <p:nvSpPr>
                <p:cNvPr id="349" name="이등변 삼각형 348"/>
                <p:cNvSpPr/>
                <p:nvPr/>
              </p:nvSpPr>
              <p:spPr>
                <a:xfrm>
                  <a:off x="2285307" y="2366128"/>
                  <a:ext cx="540000" cy="720000"/>
                </a:xfrm>
                <a:prstGeom prst="triangle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0" name="직사각형 349"/>
                <p:cNvSpPr/>
                <p:nvPr/>
              </p:nvSpPr>
              <p:spPr>
                <a:xfrm>
                  <a:off x="2285307" y="2734863"/>
                  <a:ext cx="540000" cy="2634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bg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B</a:t>
                  </a:r>
                  <a:endParaRPr lang="ko-KR" altLang="en-US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endParaRPr>
                </a:p>
              </p:txBody>
            </p:sp>
          </p:grpSp>
        </p:grpSp>
        <p:grpSp>
          <p:nvGrpSpPr>
            <p:cNvPr id="319" name="그룹 318"/>
            <p:cNvGrpSpPr/>
            <p:nvPr/>
          </p:nvGrpSpPr>
          <p:grpSpPr>
            <a:xfrm>
              <a:off x="4885273" y="220566"/>
              <a:ext cx="2609646" cy="2215111"/>
              <a:chOff x="4630750" y="192285"/>
              <a:chExt cx="2609646" cy="2215111"/>
            </a:xfrm>
          </p:grpSpPr>
          <p:cxnSp>
            <p:nvCxnSpPr>
              <p:cNvPr id="326" name="직선 연결선 325"/>
              <p:cNvCxnSpPr>
                <a:stCxn id="337" idx="0"/>
                <a:endCxn id="328" idx="3"/>
              </p:cNvCxnSpPr>
              <p:nvPr/>
            </p:nvCxnSpPr>
            <p:spPr>
              <a:xfrm flipV="1">
                <a:off x="4900750" y="561020"/>
                <a:ext cx="693088" cy="398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직선 연결선 326"/>
              <p:cNvCxnSpPr>
                <a:stCxn id="330" idx="0"/>
                <a:endCxn id="328" idx="5"/>
              </p:cNvCxnSpPr>
              <p:nvPr/>
            </p:nvCxnSpPr>
            <p:spPr>
              <a:xfrm flipH="1" flipV="1">
                <a:off x="5899308" y="561020"/>
                <a:ext cx="693088" cy="3788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타원 327"/>
              <p:cNvSpPr/>
              <p:nvPr/>
            </p:nvSpPr>
            <p:spPr>
              <a:xfrm>
                <a:off x="5530573" y="192285"/>
                <a:ext cx="432000" cy="432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X</a:t>
                </a:r>
                <a:endParaRPr lang="ko-KR" altLang="en-US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sp>
            <p:nvSpPr>
              <p:cNvPr id="329" name="타원 328"/>
              <p:cNvSpPr/>
              <p:nvPr/>
            </p:nvSpPr>
            <p:spPr>
              <a:xfrm>
                <a:off x="6808396" y="1687396"/>
                <a:ext cx="432000" cy="432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Y</a:t>
                </a:r>
                <a:endParaRPr lang="ko-KR" altLang="en-US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sp>
            <p:nvSpPr>
              <p:cNvPr id="330" name="타원 329"/>
              <p:cNvSpPr/>
              <p:nvPr/>
            </p:nvSpPr>
            <p:spPr>
              <a:xfrm>
                <a:off x="6376396" y="939841"/>
                <a:ext cx="432000" cy="432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P</a:t>
                </a:r>
                <a:endParaRPr lang="ko-KR" altLang="en-US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grpSp>
            <p:nvGrpSpPr>
              <p:cNvPr id="331" name="그룹 330"/>
              <p:cNvGrpSpPr/>
              <p:nvPr/>
            </p:nvGrpSpPr>
            <p:grpSpPr>
              <a:xfrm>
                <a:off x="4630750" y="959200"/>
                <a:ext cx="540000" cy="720000"/>
                <a:chOff x="1313307" y="2366128"/>
                <a:chExt cx="540000" cy="720000"/>
              </a:xfrm>
            </p:grpSpPr>
            <p:sp>
              <p:nvSpPr>
                <p:cNvPr id="337" name="이등변 삼각형 336"/>
                <p:cNvSpPr/>
                <p:nvPr/>
              </p:nvSpPr>
              <p:spPr>
                <a:xfrm>
                  <a:off x="1313307" y="2366128"/>
                  <a:ext cx="540000" cy="720000"/>
                </a:xfrm>
                <a:prstGeom prst="triangle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8" name="직사각형 337"/>
                <p:cNvSpPr/>
                <p:nvPr/>
              </p:nvSpPr>
              <p:spPr>
                <a:xfrm>
                  <a:off x="1313307" y="2734863"/>
                  <a:ext cx="540000" cy="2634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bg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A</a:t>
                  </a:r>
                  <a:endParaRPr lang="ko-KR" altLang="en-US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endParaRPr>
                </a:p>
              </p:txBody>
            </p:sp>
          </p:grpSp>
          <p:grpSp>
            <p:nvGrpSpPr>
              <p:cNvPr id="332" name="그룹 331"/>
              <p:cNvGrpSpPr/>
              <p:nvPr/>
            </p:nvGrpSpPr>
            <p:grpSpPr>
              <a:xfrm>
                <a:off x="5836396" y="1687396"/>
                <a:ext cx="540000" cy="720000"/>
                <a:chOff x="2285307" y="2366128"/>
                <a:chExt cx="540000" cy="720000"/>
              </a:xfrm>
            </p:grpSpPr>
            <p:sp>
              <p:nvSpPr>
                <p:cNvPr id="335" name="이등변 삼각형 334"/>
                <p:cNvSpPr/>
                <p:nvPr/>
              </p:nvSpPr>
              <p:spPr>
                <a:xfrm>
                  <a:off x="2285307" y="2366128"/>
                  <a:ext cx="540000" cy="720000"/>
                </a:xfrm>
                <a:prstGeom prst="triangle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6" name="직사각형 335"/>
                <p:cNvSpPr/>
                <p:nvPr/>
              </p:nvSpPr>
              <p:spPr>
                <a:xfrm>
                  <a:off x="2285307" y="2734863"/>
                  <a:ext cx="540000" cy="2634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bg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B</a:t>
                  </a:r>
                  <a:endParaRPr lang="ko-KR" altLang="en-US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endParaRPr>
                </a:p>
              </p:txBody>
            </p:sp>
          </p:grpSp>
          <p:cxnSp>
            <p:nvCxnSpPr>
              <p:cNvPr id="333" name="직선 연결선 332"/>
              <p:cNvCxnSpPr>
                <a:stCxn id="335" idx="0"/>
                <a:endCxn id="330" idx="3"/>
              </p:cNvCxnSpPr>
              <p:nvPr/>
            </p:nvCxnSpPr>
            <p:spPr>
              <a:xfrm flipV="1">
                <a:off x="6106396" y="1308576"/>
                <a:ext cx="333265" cy="378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연결선 333"/>
              <p:cNvCxnSpPr>
                <a:stCxn id="329" idx="0"/>
                <a:endCxn id="330" idx="5"/>
              </p:cNvCxnSpPr>
              <p:nvPr/>
            </p:nvCxnSpPr>
            <p:spPr>
              <a:xfrm flipH="1" flipV="1">
                <a:off x="6745131" y="1308576"/>
                <a:ext cx="279265" cy="378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0" name="오른쪽 화살표 319"/>
            <p:cNvSpPr/>
            <p:nvPr/>
          </p:nvSpPr>
          <p:spPr>
            <a:xfrm>
              <a:off x="3951712" y="811040"/>
              <a:ext cx="576000" cy="288000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995012" y="2603506"/>
              <a:ext cx="2951294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A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X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B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rgbClr val="15D3B2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P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rgbClr val="1D75E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Y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4525449" y="2603506"/>
              <a:ext cx="2951294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A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X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B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rgbClr val="15D3B2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P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rgbClr val="1D75E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Y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3784876" y="563137"/>
              <a:ext cx="909672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otate(</a:t>
              </a:r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X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오른쪽 화살표 323"/>
            <p:cNvSpPr/>
            <p:nvPr/>
          </p:nvSpPr>
          <p:spPr>
            <a:xfrm flipH="1">
              <a:off x="3951712" y="1651850"/>
              <a:ext cx="576000" cy="288000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3784876" y="1403947"/>
              <a:ext cx="909672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rotate(</a:t>
              </a:r>
              <a:r>
                <a:rPr lang="en-US" altLang="ko-KR" sz="1400" dirty="0" smtClean="0">
                  <a:solidFill>
                    <a:srgbClr val="15D3B2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P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7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084636" y="1250352"/>
            <a:ext cx="909672" cy="535903"/>
            <a:chOff x="3198273" y="4964044"/>
            <a:chExt cx="909672" cy="535903"/>
          </a:xfrm>
        </p:grpSpPr>
        <p:sp>
          <p:nvSpPr>
            <p:cNvPr id="5" name="오른쪽 화살표 4"/>
            <p:cNvSpPr/>
            <p:nvPr/>
          </p:nvSpPr>
          <p:spPr>
            <a:xfrm>
              <a:off x="3365109" y="5211947"/>
              <a:ext cx="576000" cy="288000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98273" y="4964044"/>
              <a:ext cx="909672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rotate(</a:t>
              </a:r>
              <a:r>
                <a:rPr lang="en-US" altLang="ko-KR" sz="1400" dirty="0" smtClean="0">
                  <a:solidFill>
                    <a:srgbClr val="15D3B2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P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239707" y="121826"/>
            <a:ext cx="2875534" cy="2171145"/>
            <a:chOff x="4205811" y="121826"/>
            <a:chExt cx="2875534" cy="2171145"/>
          </a:xfrm>
        </p:grpSpPr>
        <p:cxnSp>
          <p:nvCxnSpPr>
            <p:cNvPr id="66" name="직선 연결선 65"/>
            <p:cNvCxnSpPr>
              <a:stCxn id="73" idx="3"/>
              <a:endCxn id="71" idx="0"/>
            </p:cNvCxnSpPr>
            <p:nvPr/>
          </p:nvCxnSpPr>
          <p:spPr>
            <a:xfrm flipH="1">
              <a:off x="4855061" y="778561"/>
              <a:ext cx="634599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85" idx="0"/>
              <a:endCxn id="71" idx="3"/>
            </p:cNvCxnSpPr>
            <p:nvPr/>
          </p:nvCxnSpPr>
          <p:spPr>
            <a:xfrm flipV="1">
              <a:off x="4421811" y="1436903"/>
              <a:ext cx="28051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79" idx="0"/>
              <a:endCxn id="90" idx="3"/>
            </p:cNvCxnSpPr>
            <p:nvPr/>
          </p:nvCxnSpPr>
          <p:spPr>
            <a:xfrm flipV="1">
              <a:off x="6001345" y="1436903"/>
              <a:ext cx="27926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7448" y="121826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직선 연결선 69"/>
            <p:cNvCxnSpPr>
              <a:stCxn id="81" idx="0"/>
              <a:endCxn id="71" idx="5"/>
            </p:cNvCxnSpPr>
            <p:nvPr/>
          </p:nvCxnSpPr>
          <p:spPr>
            <a:xfrm flipH="1" flipV="1">
              <a:off x="5007796" y="1436903"/>
              <a:ext cx="27801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73" idx="5"/>
              <a:endCxn id="90" idx="0"/>
            </p:cNvCxnSpPr>
            <p:nvPr/>
          </p:nvCxnSpPr>
          <p:spPr>
            <a:xfrm>
              <a:off x="5795130" y="778561"/>
              <a:ext cx="63821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>
              <a:stCxn id="83" idx="0"/>
              <a:endCxn id="90" idx="5"/>
            </p:cNvCxnSpPr>
            <p:nvPr/>
          </p:nvCxnSpPr>
          <p:spPr>
            <a:xfrm flipH="1" flipV="1">
              <a:off x="6586080" y="1436903"/>
              <a:ext cx="27926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/>
            <p:cNvSpPr/>
            <p:nvPr/>
          </p:nvSpPr>
          <p:spPr>
            <a:xfrm>
              <a:off x="4639061" y="1068168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5426395" y="409826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5811" y="1716971"/>
              <a:ext cx="432000" cy="576000"/>
              <a:chOff x="282233" y="2384852"/>
              <a:chExt cx="432000" cy="576000"/>
            </a:xfrm>
          </p:grpSpPr>
          <p:sp>
            <p:nvSpPr>
              <p:cNvPr id="85" name="이등변 삼각형 84"/>
              <p:cNvSpPr/>
              <p:nvPr/>
            </p:nvSpPr>
            <p:spPr>
              <a:xfrm>
                <a:off x="282233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82233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6649345" y="1716971"/>
              <a:ext cx="432000" cy="576000"/>
              <a:chOff x="1256128" y="2384852"/>
              <a:chExt cx="432000" cy="576000"/>
            </a:xfrm>
          </p:grpSpPr>
          <p:sp>
            <p:nvSpPr>
              <p:cNvPr id="83" name="이등변 삼각형 82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D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5069811" y="1716971"/>
              <a:ext cx="432000" cy="576000"/>
              <a:chOff x="1256128" y="2384852"/>
              <a:chExt cx="432000" cy="576000"/>
            </a:xfrm>
          </p:grpSpPr>
          <p:sp>
            <p:nvSpPr>
              <p:cNvPr id="81" name="이등변 삼각형 80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5785345" y="1716971"/>
              <a:ext cx="432000" cy="576000"/>
              <a:chOff x="1256128" y="2384852"/>
              <a:chExt cx="432000" cy="576000"/>
            </a:xfrm>
          </p:grpSpPr>
          <p:sp>
            <p:nvSpPr>
              <p:cNvPr id="79" name="이등변 삼각형 78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C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sp>
          <p:nvSpPr>
            <p:cNvPr id="90" name="타원 89"/>
            <p:cNvSpPr/>
            <p:nvPr/>
          </p:nvSpPr>
          <p:spPr>
            <a:xfrm>
              <a:off x="6217345" y="1068168"/>
              <a:ext cx="432000" cy="432000"/>
            </a:xfrm>
            <a:prstGeom prst="ellipse">
              <a:avLst/>
            </a:prstGeom>
            <a:solidFill>
              <a:srgbClr val="1CC9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 flipH="1">
            <a:off x="8515711" y="121826"/>
            <a:ext cx="2383015" cy="2839026"/>
            <a:chOff x="390233" y="121826"/>
            <a:chExt cx="2383015" cy="2839026"/>
          </a:xfrm>
        </p:grpSpPr>
        <p:cxnSp>
          <p:nvCxnSpPr>
            <p:cNvPr id="111" name="직선 연결선 110"/>
            <p:cNvCxnSpPr>
              <a:stCxn id="118" idx="0"/>
              <a:endCxn id="117" idx="3"/>
            </p:cNvCxnSpPr>
            <p:nvPr/>
          </p:nvCxnSpPr>
          <p:spPr>
            <a:xfrm flipV="1">
              <a:off x="1038233" y="1436903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>
              <a:stCxn id="119" idx="3"/>
              <a:endCxn id="117" idx="0"/>
            </p:cNvCxnSpPr>
            <p:nvPr/>
          </p:nvCxnSpPr>
          <p:spPr>
            <a:xfrm flipH="1">
              <a:off x="1470233" y="778561"/>
              <a:ext cx="389160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stCxn id="131" idx="0"/>
              <a:endCxn id="118" idx="3"/>
            </p:cNvCxnSpPr>
            <p:nvPr/>
          </p:nvCxnSpPr>
          <p:spPr>
            <a:xfrm flipV="1">
              <a:off x="606233" y="2095245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129" idx="0"/>
              <a:endCxn id="118" idx="5"/>
            </p:cNvCxnSpPr>
            <p:nvPr/>
          </p:nvCxnSpPr>
          <p:spPr>
            <a:xfrm flipH="1" flipV="1">
              <a:off x="1190968" y="2095245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5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128" y="121826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6" name="직선 연결선 115"/>
            <p:cNvCxnSpPr>
              <a:stCxn id="127" idx="0"/>
              <a:endCxn id="117" idx="5"/>
            </p:cNvCxnSpPr>
            <p:nvPr/>
          </p:nvCxnSpPr>
          <p:spPr>
            <a:xfrm flipH="1" flipV="1">
              <a:off x="1622968" y="1436903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/>
            <p:cNvSpPr/>
            <p:nvPr/>
          </p:nvSpPr>
          <p:spPr>
            <a:xfrm>
              <a:off x="1254233" y="1068168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822233" y="1726510"/>
              <a:ext cx="432000" cy="432000"/>
            </a:xfrm>
            <a:prstGeom prst="ellipse">
              <a:avLst/>
            </a:prstGeom>
            <a:solidFill>
              <a:srgbClr val="1CC9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1796128" y="409826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390233" y="2384852"/>
              <a:ext cx="432000" cy="576000"/>
              <a:chOff x="282233" y="2384852"/>
              <a:chExt cx="432000" cy="576000"/>
            </a:xfrm>
          </p:grpSpPr>
          <p:sp>
            <p:nvSpPr>
              <p:cNvPr id="131" name="이등변 삼각형 130"/>
              <p:cNvSpPr/>
              <p:nvPr/>
            </p:nvSpPr>
            <p:spPr>
              <a:xfrm>
                <a:off x="282233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282233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1254233" y="2384852"/>
              <a:ext cx="432000" cy="576000"/>
              <a:chOff x="1256128" y="2384852"/>
              <a:chExt cx="432000" cy="576000"/>
            </a:xfrm>
          </p:grpSpPr>
          <p:sp>
            <p:nvSpPr>
              <p:cNvPr id="129" name="이등변 삼각형 128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1686233" y="1726510"/>
              <a:ext cx="432000" cy="576000"/>
              <a:chOff x="1256128" y="2384852"/>
              <a:chExt cx="432000" cy="576000"/>
            </a:xfrm>
          </p:grpSpPr>
          <p:sp>
            <p:nvSpPr>
              <p:cNvPr id="127" name="이등변 삼각형 126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C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2341248" y="996168"/>
              <a:ext cx="432000" cy="576000"/>
              <a:chOff x="1256128" y="2384852"/>
              <a:chExt cx="432000" cy="576000"/>
            </a:xfrm>
          </p:grpSpPr>
          <p:sp>
            <p:nvSpPr>
              <p:cNvPr id="125" name="이등변 삼각형 124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D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cxnSp>
          <p:nvCxnSpPr>
            <p:cNvPr id="124" name="직선 연결선 123"/>
            <p:cNvCxnSpPr>
              <a:stCxn id="119" idx="5"/>
              <a:endCxn id="125" idx="0"/>
            </p:cNvCxnSpPr>
            <p:nvPr/>
          </p:nvCxnSpPr>
          <p:spPr>
            <a:xfrm>
              <a:off x="2164863" y="778561"/>
              <a:ext cx="392385" cy="217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/>
          <p:cNvGrpSpPr/>
          <p:nvPr/>
        </p:nvGrpSpPr>
        <p:grpSpPr>
          <a:xfrm>
            <a:off x="7360640" y="1250352"/>
            <a:ext cx="909672" cy="535903"/>
            <a:chOff x="3198273" y="4964044"/>
            <a:chExt cx="909672" cy="535903"/>
          </a:xfrm>
        </p:grpSpPr>
        <p:sp>
          <p:nvSpPr>
            <p:cNvPr id="134" name="오른쪽 화살표 133"/>
            <p:cNvSpPr/>
            <p:nvPr/>
          </p:nvSpPr>
          <p:spPr>
            <a:xfrm>
              <a:off x="3365109" y="5211947"/>
              <a:ext cx="576000" cy="288000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98273" y="4964044"/>
              <a:ext cx="909672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rotate(</a:t>
              </a:r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X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56222" y="121826"/>
            <a:ext cx="2383015" cy="2839026"/>
            <a:chOff x="390233" y="121826"/>
            <a:chExt cx="2383015" cy="2839026"/>
          </a:xfrm>
        </p:grpSpPr>
        <p:cxnSp>
          <p:nvCxnSpPr>
            <p:cNvPr id="8" name="직선 연결선 7"/>
            <p:cNvCxnSpPr>
              <a:stCxn id="13" idx="0"/>
              <a:endCxn id="12" idx="3"/>
            </p:cNvCxnSpPr>
            <p:nvPr/>
          </p:nvCxnSpPr>
          <p:spPr>
            <a:xfrm flipV="1">
              <a:off x="1038233" y="1436903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14" idx="3"/>
              <a:endCxn id="12" idx="0"/>
            </p:cNvCxnSpPr>
            <p:nvPr/>
          </p:nvCxnSpPr>
          <p:spPr>
            <a:xfrm flipH="1">
              <a:off x="1470233" y="778561"/>
              <a:ext cx="389160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20" idx="0"/>
              <a:endCxn id="13" idx="3"/>
            </p:cNvCxnSpPr>
            <p:nvPr/>
          </p:nvCxnSpPr>
          <p:spPr>
            <a:xfrm flipV="1">
              <a:off x="606233" y="2095245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18" idx="0"/>
              <a:endCxn id="13" idx="5"/>
            </p:cNvCxnSpPr>
            <p:nvPr/>
          </p:nvCxnSpPr>
          <p:spPr>
            <a:xfrm flipH="1" flipV="1">
              <a:off x="1190968" y="2095245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128" y="121826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4" name="직선 연결선 53"/>
            <p:cNvCxnSpPr>
              <a:stCxn id="52" idx="0"/>
              <a:endCxn id="12" idx="5"/>
            </p:cNvCxnSpPr>
            <p:nvPr/>
          </p:nvCxnSpPr>
          <p:spPr>
            <a:xfrm flipH="1" flipV="1">
              <a:off x="1622968" y="1436903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1254233" y="1068168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822233" y="1726510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796128" y="409826"/>
              <a:ext cx="432000" cy="432000"/>
            </a:xfrm>
            <a:prstGeom prst="ellipse">
              <a:avLst/>
            </a:prstGeom>
            <a:solidFill>
              <a:srgbClr val="1CC9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90233" y="2384852"/>
              <a:ext cx="432000" cy="576000"/>
              <a:chOff x="282233" y="2384852"/>
              <a:chExt cx="432000" cy="576000"/>
            </a:xfrm>
          </p:grpSpPr>
          <p:sp>
            <p:nvSpPr>
              <p:cNvPr id="20" name="이등변 삼각형 19"/>
              <p:cNvSpPr/>
              <p:nvPr/>
            </p:nvSpPr>
            <p:spPr>
              <a:xfrm>
                <a:off x="282233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82233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254233" y="2384852"/>
              <a:ext cx="432000" cy="576000"/>
              <a:chOff x="1256128" y="2384852"/>
              <a:chExt cx="432000" cy="576000"/>
            </a:xfrm>
          </p:grpSpPr>
          <p:sp>
            <p:nvSpPr>
              <p:cNvPr id="18" name="이등변 삼각형 17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1686233" y="1726510"/>
              <a:ext cx="432000" cy="576000"/>
              <a:chOff x="1256128" y="2384852"/>
              <a:chExt cx="432000" cy="576000"/>
            </a:xfrm>
          </p:grpSpPr>
          <p:sp>
            <p:nvSpPr>
              <p:cNvPr id="52" name="이등변 삼각형 51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C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2341248" y="996168"/>
              <a:ext cx="432000" cy="576000"/>
              <a:chOff x="1256128" y="2384852"/>
              <a:chExt cx="432000" cy="576000"/>
            </a:xfrm>
          </p:grpSpPr>
          <p:sp>
            <p:nvSpPr>
              <p:cNvPr id="58" name="이등변 삼각형 57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D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cxnSp>
          <p:nvCxnSpPr>
            <p:cNvPr id="60" name="직선 연결선 59"/>
            <p:cNvCxnSpPr>
              <a:stCxn id="14" idx="5"/>
              <a:endCxn id="58" idx="0"/>
            </p:cNvCxnSpPr>
            <p:nvPr/>
          </p:nvCxnSpPr>
          <p:spPr>
            <a:xfrm>
              <a:off x="2164863" y="778561"/>
              <a:ext cx="392385" cy="217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직선 화살표 연결선 135"/>
          <p:cNvCxnSpPr/>
          <p:nvPr/>
        </p:nvCxnSpPr>
        <p:spPr>
          <a:xfrm flipH="1">
            <a:off x="1396589" y="646042"/>
            <a:ext cx="389160" cy="28960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981942" y="1363157"/>
            <a:ext cx="279265" cy="28960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368465" y="804686"/>
            <a:ext cx="90967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방향이 같은 자식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H="1">
            <a:off x="1396589" y="4039690"/>
            <a:ext cx="389160" cy="28960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368465" y="4198334"/>
            <a:ext cx="90967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방향이 서로 다른 자식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82" name="그룹 181"/>
          <p:cNvGrpSpPr/>
          <p:nvPr/>
        </p:nvGrpSpPr>
        <p:grpSpPr>
          <a:xfrm>
            <a:off x="907301" y="3515474"/>
            <a:ext cx="1931936" cy="2839026"/>
            <a:chOff x="907301" y="3609744"/>
            <a:chExt cx="1931936" cy="2839026"/>
          </a:xfrm>
        </p:grpSpPr>
        <p:cxnSp>
          <p:nvCxnSpPr>
            <p:cNvPr id="147" name="직선 연결선 146"/>
            <p:cNvCxnSpPr>
              <a:stCxn id="177" idx="0"/>
              <a:endCxn id="153" idx="3"/>
            </p:cNvCxnSpPr>
            <p:nvPr/>
          </p:nvCxnSpPr>
          <p:spPr>
            <a:xfrm flipV="1">
              <a:off x="1123301" y="4924821"/>
              <a:ext cx="260186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55" idx="3"/>
              <a:endCxn id="153" idx="0"/>
            </p:cNvCxnSpPr>
            <p:nvPr/>
          </p:nvCxnSpPr>
          <p:spPr>
            <a:xfrm flipH="1">
              <a:off x="1536222" y="4266479"/>
              <a:ext cx="389160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stCxn id="167" idx="0"/>
              <a:endCxn id="175" idx="5"/>
            </p:cNvCxnSpPr>
            <p:nvPr/>
          </p:nvCxnSpPr>
          <p:spPr>
            <a:xfrm flipH="1" flipV="1">
              <a:off x="2124149" y="5583163"/>
              <a:ext cx="282457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165" idx="0"/>
              <a:endCxn id="175" idx="3"/>
            </p:cNvCxnSpPr>
            <p:nvPr/>
          </p:nvCxnSpPr>
          <p:spPr>
            <a:xfrm flipV="1">
              <a:off x="1533403" y="5583163"/>
              <a:ext cx="285276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1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117" y="3609744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2" name="직선 연결선 151"/>
            <p:cNvCxnSpPr>
              <a:stCxn id="163" idx="0"/>
              <a:endCxn id="153" idx="5"/>
            </p:cNvCxnSpPr>
            <p:nvPr/>
          </p:nvCxnSpPr>
          <p:spPr>
            <a:xfrm flipH="1" flipV="1">
              <a:off x="1688957" y="4924821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타원 152"/>
            <p:cNvSpPr/>
            <p:nvPr/>
          </p:nvSpPr>
          <p:spPr>
            <a:xfrm>
              <a:off x="1320222" y="4556086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55" name="타원 154"/>
            <p:cNvSpPr/>
            <p:nvPr/>
          </p:nvSpPr>
          <p:spPr>
            <a:xfrm>
              <a:off x="1862117" y="3897744"/>
              <a:ext cx="432000" cy="432000"/>
            </a:xfrm>
            <a:prstGeom prst="ellipse">
              <a:avLst/>
            </a:prstGeom>
            <a:solidFill>
              <a:srgbClr val="1CC9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2190606" y="5872770"/>
              <a:ext cx="432000" cy="576000"/>
              <a:chOff x="282233" y="2384852"/>
              <a:chExt cx="432000" cy="576000"/>
            </a:xfrm>
          </p:grpSpPr>
          <p:sp>
            <p:nvSpPr>
              <p:cNvPr id="167" name="이등변 삼각형 166"/>
              <p:cNvSpPr/>
              <p:nvPr/>
            </p:nvSpPr>
            <p:spPr>
              <a:xfrm>
                <a:off x="282233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282233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C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1317403" y="5872770"/>
              <a:ext cx="432000" cy="576000"/>
              <a:chOff x="1256128" y="2384852"/>
              <a:chExt cx="432000" cy="576000"/>
            </a:xfrm>
          </p:grpSpPr>
          <p:sp>
            <p:nvSpPr>
              <p:cNvPr id="165" name="이등변 삼각형 164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2407237" y="4484086"/>
              <a:ext cx="432000" cy="576000"/>
              <a:chOff x="1256128" y="2384852"/>
              <a:chExt cx="432000" cy="576000"/>
            </a:xfrm>
          </p:grpSpPr>
          <p:sp>
            <p:nvSpPr>
              <p:cNvPr id="161" name="이등변 삼각형 160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D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cxnSp>
          <p:nvCxnSpPr>
            <p:cNvPr id="160" name="직선 연결선 159"/>
            <p:cNvCxnSpPr>
              <a:stCxn id="155" idx="5"/>
              <a:endCxn id="161" idx="0"/>
            </p:cNvCxnSpPr>
            <p:nvPr/>
          </p:nvCxnSpPr>
          <p:spPr>
            <a:xfrm>
              <a:off x="2230852" y="4266479"/>
              <a:ext cx="392385" cy="217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타원 174"/>
            <p:cNvSpPr/>
            <p:nvPr/>
          </p:nvSpPr>
          <p:spPr>
            <a:xfrm>
              <a:off x="1755414" y="5214428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907301" y="5214428"/>
              <a:ext cx="432000" cy="576000"/>
              <a:chOff x="1256128" y="2384852"/>
              <a:chExt cx="432000" cy="576000"/>
            </a:xfrm>
          </p:grpSpPr>
          <p:sp>
            <p:nvSpPr>
              <p:cNvPr id="177" name="이등변 삼각형 176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</p:grpSp>
      <p:cxnSp>
        <p:nvCxnSpPr>
          <p:cNvPr id="170" name="직선 화살표 연결선 169"/>
          <p:cNvCxnSpPr/>
          <p:nvPr/>
        </p:nvCxnSpPr>
        <p:spPr>
          <a:xfrm>
            <a:off x="1818679" y="4772392"/>
            <a:ext cx="282457" cy="28960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그룹 184"/>
          <p:cNvGrpSpPr/>
          <p:nvPr/>
        </p:nvGrpSpPr>
        <p:grpSpPr>
          <a:xfrm>
            <a:off x="4239707" y="3515474"/>
            <a:ext cx="2383015" cy="2839026"/>
            <a:chOff x="390233" y="121826"/>
            <a:chExt cx="2383015" cy="2839026"/>
          </a:xfrm>
        </p:grpSpPr>
        <p:cxnSp>
          <p:nvCxnSpPr>
            <p:cNvPr id="186" name="직선 연결선 185"/>
            <p:cNvCxnSpPr>
              <a:stCxn id="193" idx="0"/>
              <a:endCxn id="192" idx="3"/>
            </p:cNvCxnSpPr>
            <p:nvPr/>
          </p:nvCxnSpPr>
          <p:spPr>
            <a:xfrm flipV="1">
              <a:off x="1038233" y="1436903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>
              <a:stCxn id="194" idx="3"/>
              <a:endCxn id="192" idx="0"/>
            </p:cNvCxnSpPr>
            <p:nvPr/>
          </p:nvCxnSpPr>
          <p:spPr>
            <a:xfrm flipH="1">
              <a:off x="1470233" y="778561"/>
              <a:ext cx="389160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>
              <a:stCxn id="206" idx="0"/>
              <a:endCxn id="193" idx="3"/>
            </p:cNvCxnSpPr>
            <p:nvPr/>
          </p:nvCxnSpPr>
          <p:spPr>
            <a:xfrm flipV="1">
              <a:off x="606233" y="2095245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>
              <a:stCxn id="204" idx="0"/>
              <a:endCxn id="193" idx="5"/>
            </p:cNvCxnSpPr>
            <p:nvPr/>
          </p:nvCxnSpPr>
          <p:spPr>
            <a:xfrm flipH="1" flipV="1">
              <a:off x="1190968" y="2095245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0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128" y="121826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1" name="직선 연결선 190"/>
            <p:cNvCxnSpPr>
              <a:stCxn id="202" idx="0"/>
              <a:endCxn id="192" idx="5"/>
            </p:cNvCxnSpPr>
            <p:nvPr/>
          </p:nvCxnSpPr>
          <p:spPr>
            <a:xfrm flipH="1" flipV="1">
              <a:off x="1622968" y="1436903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타원 191"/>
            <p:cNvSpPr/>
            <p:nvPr/>
          </p:nvSpPr>
          <p:spPr>
            <a:xfrm>
              <a:off x="1254233" y="1068168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3" name="타원 192"/>
            <p:cNvSpPr/>
            <p:nvPr/>
          </p:nvSpPr>
          <p:spPr>
            <a:xfrm>
              <a:off x="822233" y="1726510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4" name="타원 193"/>
            <p:cNvSpPr/>
            <p:nvPr/>
          </p:nvSpPr>
          <p:spPr>
            <a:xfrm>
              <a:off x="1796128" y="409826"/>
              <a:ext cx="432000" cy="432000"/>
            </a:xfrm>
            <a:prstGeom prst="ellipse">
              <a:avLst/>
            </a:prstGeom>
            <a:solidFill>
              <a:srgbClr val="1CC9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195" name="그룹 194"/>
            <p:cNvGrpSpPr/>
            <p:nvPr/>
          </p:nvGrpSpPr>
          <p:grpSpPr>
            <a:xfrm>
              <a:off x="390233" y="2384852"/>
              <a:ext cx="432000" cy="576000"/>
              <a:chOff x="282233" y="2384852"/>
              <a:chExt cx="432000" cy="576000"/>
            </a:xfrm>
          </p:grpSpPr>
          <p:sp>
            <p:nvSpPr>
              <p:cNvPr id="206" name="이등변 삼각형 205"/>
              <p:cNvSpPr/>
              <p:nvPr/>
            </p:nvSpPr>
            <p:spPr>
              <a:xfrm>
                <a:off x="282233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282233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96" name="그룹 195"/>
            <p:cNvGrpSpPr/>
            <p:nvPr/>
          </p:nvGrpSpPr>
          <p:grpSpPr>
            <a:xfrm>
              <a:off x="1254233" y="2384852"/>
              <a:ext cx="432000" cy="576000"/>
              <a:chOff x="1256128" y="2384852"/>
              <a:chExt cx="432000" cy="576000"/>
            </a:xfrm>
          </p:grpSpPr>
          <p:sp>
            <p:nvSpPr>
              <p:cNvPr id="204" name="이등변 삼각형 203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97" name="그룹 196"/>
            <p:cNvGrpSpPr/>
            <p:nvPr/>
          </p:nvGrpSpPr>
          <p:grpSpPr>
            <a:xfrm>
              <a:off x="1686233" y="1726510"/>
              <a:ext cx="432000" cy="576000"/>
              <a:chOff x="1256128" y="2384852"/>
              <a:chExt cx="432000" cy="576000"/>
            </a:xfrm>
          </p:grpSpPr>
          <p:sp>
            <p:nvSpPr>
              <p:cNvPr id="202" name="이등변 삼각형 201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C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98" name="그룹 197"/>
            <p:cNvGrpSpPr/>
            <p:nvPr/>
          </p:nvGrpSpPr>
          <p:grpSpPr>
            <a:xfrm>
              <a:off x="2341248" y="996168"/>
              <a:ext cx="432000" cy="576000"/>
              <a:chOff x="1256128" y="2384852"/>
              <a:chExt cx="432000" cy="576000"/>
            </a:xfrm>
          </p:grpSpPr>
          <p:sp>
            <p:nvSpPr>
              <p:cNvPr id="200" name="이등변 삼각형 199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D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cxnSp>
          <p:nvCxnSpPr>
            <p:cNvPr id="199" name="직선 연결선 198"/>
            <p:cNvCxnSpPr>
              <a:stCxn id="194" idx="5"/>
              <a:endCxn id="200" idx="0"/>
            </p:cNvCxnSpPr>
            <p:nvPr/>
          </p:nvCxnSpPr>
          <p:spPr>
            <a:xfrm>
              <a:off x="2164863" y="778561"/>
              <a:ext cx="392385" cy="217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그룹 207"/>
          <p:cNvGrpSpPr/>
          <p:nvPr/>
        </p:nvGrpSpPr>
        <p:grpSpPr>
          <a:xfrm>
            <a:off x="8023192" y="3515474"/>
            <a:ext cx="2875534" cy="2171145"/>
            <a:chOff x="4205811" y="121826"/>
            <a:chExt cx="2875534" cy="2171145"/>
          </a:xfrm>
        </p:grpSpPr>
        <p:cxnSp>
          <p:nvCxnSpPr>
            <p:cNvPr id="209" name="직선 연결선 208"/>
            <p:cNvCxnSpPr>
              <a:stCxn id="217" idx="3"/>
              <a:endCxn id="216" idx="0"/>
            </p:cNvCxnSpPr>
            <p:nvPr/>
          </p:nvCxnSpPr>
          <p:spPr>
            <a:xfrm flipH="1">
              <a:off x="4855061" y="778561"/>
              <a:ext cx="634599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>
              <a:stCxn id="229" idx="0"/>
              <a:endCxn id="216" idx="3"/>
            </p:cNvCxnSpPr>
            <p:nvPr/>
          </p:nvCxnSpPr>
          <p:spPr>
            <a:xfrm flipV="1">
              <a:off x="4421811" y="1436903"/>
              <a:ext cx="28051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23" idx="0"/>
              <a:endCxn id="222" idx="3"/>
            </p:cNvCxnSpPr>
            <p:nvPr/>
          </p:nvCxnSpPr>
          <p:spPr>
            <a:xfrm flipV="1">
              <a:off x="6001345" y="1436903"/>
              <a:ext cx="27926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7448" y="121826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3" name="직선 연결선 212"/>
            <p:cNvCxnSpPr>
              <a:stCxn id="225" idx="0"/>
              <a:endCxn id="216" idx="5"/>
            </p:cNvCxnSpPr>
            <p:nvPr/>
          </p:nvCxnSpPr>
          <p:spPr>
            <a:xfrm flipH="1" flipV="1">
              <a:off x="5007796" y="1436903"/>
              <a:ext cx="27801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217" idx="5"/>
              <a:endCxn id="222" idx="0"/>
            </p:cNvCxnSpPr>
            <p:nvPr/>
          </p:nvCxnSpPr>
          <p:spPr>
            <a:xfrm>
              <a:off x="5795130" y="778561"/>
              <a:ext cx="63821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227" idx="0"/>
              <a:endCxn id="222" idx="5"/>
            </p:cNvCxnSpPr>
            <p:nvPr/>
          </p:nvCxnSpPr>
          <p:spPr>
            <a:xfrm flipH="1" flipV="1">
              <a:off x="6586080" y="1436903"/>
              <a:ext cx="27926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타원 215"/>
            <p:cNvSpPr/>
            <p:nvPr/>
          </p:nvSpPr>
          <p:spPr>
            <a:xfrm>
              <a:off x="4639061" y="1068168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17" name="타원 216"/>
            <p:cNvSpPr/>
            <p:nvPr/>
          </p:nvSpPr>
          <p:spPr>
            <a:xfrm>
              <a:off x="5426395" y="409826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218" name="그룹 217"/>
            <p:cNvGrpSpPr/>
            <p:nvPr/>
          </p:nvGrpSpPr>
          <p:grpSpPr>
            <a:xfrm>
              <a:off x="4205811" y="1716971"/>
              <a:ext cx="432000" cy="576000"/>
              <a:chOff x="282233" y="2384852"/>
              <a:chExt cx="432000" cy="576000"/>
            </a:xfrm>
          </p:grpSpPr>
          <p:sp>
            <p:nvSpPr>
              <p:cNvPr id="229" name="이등변 삼각형 228"/>
              <p:cNvSpPr/>
              <p:nvPr/>
            </p:nvSpPr>
            <p:spPr>
              <a:xfrm>
                <a:off x="282233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>
                <a:off x="282233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6649345" y="1716971"/>
              <a:ext cx="432000" cy="576000"/>
              <a:chOff x="1256128" y="2384852"/>
              <a:chExt cx="432000" cy="576000"/>
            </a:xfrm>
          </p:grpSpPr>
          <p:sp>
            <p:nvSpPr>
              <p:cNvPr id="227" name="이등변 삼각형 226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D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220" name="그룹 219"/>
            <p:cNvGrpSpPr/>
            <p:nvPr/>
          </p:nvGrpSpPr>
          <p:grpSpPr>
            <a:xfrm>
              <a:off x="5069811" y="1716971"/>
              <a:ext cx="432000" cy="576000"/>
              <a:chOff x="1256128" y="2384852"/>
              <a:chExt cx="432000" cy="576000"/>
            </a:xfrm>
          </p:grpSpPr>
          <p:sp>
            <p:nvSpPr>
              <p:cNvPr id="225" name="이등변 삼각형 224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221" name="그룹 220"/>
            <p:cNvGrpSpPr/>
            <p:nvPr/>
          </p:nvGrpSpPr>
          <p:grpSpPr>
            <a:xfrm>
              <a:off x="5785345" y="1716971"/>
              <a:ext cx="432000" cy="576000"/>
              <a:chOff x="1256128" y="2384852"/>
              <a:chExt cx="432000" cy="576000"/>
            </a:xfrm>
          </p:grpSpPr>
          <p:sp>
            <p:nvSpPr>
              <p:cNvPr id="223" name="이등변 삼각형 222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C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sp>
          <p:nvSpPr>
            <p:cNvPr id="222" name="타원 221"/>
            <p:cNvSpPr/>
            <p:nvPr/>
          </p:nvSpPr>
          <p:spPr>
            <a:xfrm>
              <a:off x="6217345" y="1068168"/>
              <a:ext cx="432000" cy="432000"/>
            </a:xfrm>
            <a:prstGeom prst="ellipse">
              <a:avLst/>
            </a:prstGeom>
            <a:solidFill>
              <a:srgbClr val="1CC9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3084636" y="4458632"/>
            <a:ext cx="909672" cy="535903"/>
            <a:chOff x="3198273" y="4964044"/>
            <a:chExt cx="909672" cy="535903"/>
          </a:xfrm>
        </p:grpSpPr>
        <p:sp>
          <p:nvSpPr>
            <p:cNvPr id="232" name="오른쪽 화살표 231"/>
            <p:cNvSpPr/>
            <p:nvPr/>
          </p:nvSpPr>
          <p:spPr>
            <a:xfrm>
              <a:off x="3365109" y="5211947"/>
              <a:ext cx="576000" cy="288000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3198273" y="4964044"/>
              <a:ext cx="909672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rotate(</a:t>
              </a:r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X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6868121" y="4458632"/>
            <a:ext cx="909672" cy="535903"/>
            <a:chOff x="3198273" y="4964044"/>
            <a:chExt cx="909672" cy="535903"/>
          </a:xfrm>
        </p:grpSpPr>
        <p:sp>
          <p:nvSpPr>
            <p:cNvPr id="235" name="오른쪽 화살표 234"/>
            <p:cNvSpPr/>
            <p:nvPr/>
          </p:nvSpPr>
          <p:spPr>
            <a:xfrm>
              <a:off x="3365109" y="5211947"/>
              <a:ext cx="576000" cy="288000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3198273" y="4964044"/>
              <a:ext cx="909672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rotate(</a:t>
              </a:r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X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9" name="직사각형 238"/>
          <p:cNvSpPr/>
          <p:nvPr/>
        </p:nvSpPr>
        <p:spPr>
          <a:xfrm>
            <a:off x="458470" y="3035686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4203769" y="3035686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8148499" y="3035686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458470" y="6484790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4203769" y="6484790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8148499" y="6484790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직선 연결선 80"/>
          <p:cNvCxnSpPr>
            <a:stCxn id="69" idx="2"/>
            <a:endCxn id="70" idx="0"/>
          </p:cNvCxnSpPr>
          <p:nvPr/>
        </p:nvCxnSpPr>
        <p:spPr>
          <a:xfrm flipH="1">
            <a:off x="3096110" y="512824"/>
            <a:ext cx="261072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69" idx="2"/>
            <a:endCxn id="71" idx="0"/>
          </p:cNvCxnSpPr>
          <p:nvPr/>
        </p:nvCxnSpPr>
        <p:spPr>
          <a:xfrm>
            <a:off x="5706830" y="512824"/>
            <a:ext cx="261071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94" idx="0"/>
            <a:endCxn id="71" idx="2"/>
          </p:cNvCxnSpPr>
          <p:nvPr/>
        </p:nvCxnSpPr>
        <p:spPr>
          <a:xfrm flipH="1" flipV="1">
            <a:off x="8317549" y="1207447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90" idx="0"/>
            <a:endCxn id="71" idx="2"/>
          </p:cNvCxnSpPr>
          <p:nvPr/>
        </p:nvCxnSpPr>
        <p:spPr>
          <a:xfrm flipV="1">
            <a:off x="7012190" y="1207447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72" idx="0"/>
            <a:endCxn id="70" idx="2"/>
          </p:cNvCxnSpPr>
          <p:nvPr/>
        </p:nvCxnSpPr>
        <p:spPr>
          <a:xfrm flipV="1">
            <a:off x="1790750" y="1207447"/>
            <a:ext cx="130536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73" idx="0"/>
            <a:endCxn id="70" idx="2"/>
          </p:cNvCxnSpPr>
          <p:nvPr/>
        </p:nvCxnSpPr>
        <p:spPr>
          <a:xfrm flipH="1" flipV="1">
            <a:off x="3096110" y="1207447"/>
            <a:ext cx="130536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72" idx="2"/>
            <a:endCxn id="74" idx="0"/>
          </p:cNvCxnSpPr>
          <p:nvPr/>
        </p:nvCxnSpPr>
        <p:spPr>
          <a:xfrm flipH="1">
            <a:off x="113807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72" idx="2"/>
            <a:endCxn id="75" idx="0"/>
          </p:cNvCxnSpPr>
          <p:nvPr/>
        </p:nvCxnSpPr>
        <p:spPr>
          <a:xfrm>
            <a:off x="179075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73" idx="2"/>
            <a:endCxn id="76" idx="0"/>
          </p:cNvCxnSpPr>
          <p:nvPr/>
        </p:nvCxnSpPr>
        <p:spPr>
          <a:xfrm flipH="1">
            <a:off x="3748790" y="1905152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73" idx="2"/>
            <a:endCxn id="89" idx="0"/>
          </p:cNvCxnSpPr>
          <p:nvPr/>
        </p:nvCxnSpPr>
        <p:spPr>
          <a:xfrm>
            <a:off x="4401470" y="1905152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84" idx="0"/>
            <a:endCxn id="90" idx="2"/>
          </p:cNvCxnSpPr>
          <p:nvPr/>
        </p:nvCxnSpPr>
        <p:spPr>
          <a:xfrm flipV="1">
            <a:off x="635951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86" idx="0"/>
            <a:endCxn id="90" idx="2"/>
          </p:cNvCxnSpPr>
          <p:nvPr/>
        </p:nvCxnSpPr>
        <p:spPr>
          <a:xfrm flipH="1" flipV="1">
            <a:off x="701219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94" idx="2"/>
            <a:endCxn id="87" idx="0"/>
          </p:cNvCxnSpPr>
          <p:nvPr/>
        </p:nvCxnSpPr>
        <p:spPr>
          <a:xfrm flipH="1">
            <a:off x="8970230" y="1902070"/>
            <a:ext cx="652678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94" idx="2"/>
            <a:endCxn id="95" idx="0"/>
          </p:cNvCxnSpPr>
          <p:nvPr/>
        </p:nvCxnSpPr>
        <p:spPr>
          <a:xfrm>
            <a:off x="9622908" y="1902070"/>
            <a:ext cx="652679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95" idx="2"/>
            <a:endCxn id="115" idx="0"/>
          </p:cNvCxnSpPr>
          <p:nvPr/>
        </p:nvCxnSpPr>
        <p:spPr>
          <a:xfrm>
            <a:off x="10275587" y="2599775"/>
            <a:ext cx="326336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95" idx="2"/>
            <a:endCxn id="114" idx="0"/>
          </p:cNvCxnSpPr>
          <p:nvPr/>
        </p:nvCxnSpPr>
        <p:spPr>
          <a:xfrm flipH="1">
            <a:off x="9949250" y="2599775"/>
            <a:ext cx="326337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87" idx="2"/>
            <a:endCxn id="113" idx="0"/>
          </p:cNvCxnSpPr>
          <p:nvPr/>
        </p:nvCxnSpPr>
        <p:spPr>
          <a:xfrm>
            <a:off x="89702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87" idx="2"/>
            <a:endCxn id="112" idx="0"/>
          </p:cNvCxnSpPr>
          <p:nvPr/>
        </p:nvCxnSpPr>
        <p:spPr>
          <a:xfrm flipH="1">
            <a:off x="86438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86" idx="2"/>
            <a:endCxn id="111" idx="0"/>
          </p:cNvCxnSpPr>
          <p:nvPr/>
        </p:nvCxnSpPr>
        <p:spPr>
          <a:xfrm>
            <a:off x="76648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86" idx="2"/>
            <a:endCxn id="110" idx="0"/>
          </p:cNvCxnSpPr>
          <p:nvPr/>
        </p:nvCxnSpPr>
        <p:spPr>
          <a:xfrm flipH="1">
            <a:off x="73385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84" idx="2"/>
            <a:endCxn id="109" idx="0"/>
          </p:cNvCxnSpPr>
          <p:nvPr/>
        </p:nvCxnSpPr>
        <p:spPr>
          <a:xfrm>
            <a:off x="635951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84" idx="2"/>
            <a:endCxn id="108" idx="0"/>
          </p:cNvCxnSpPr>
          <p:nvPr/>
        </p:nvCxnSpPr>
        <p:spPr>
          <a:xfrm flipH="1">
            <a:off x="60331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89" idx="2"/>
            <a:endCxn id="107" idx="0"/>
          </p:cNvCxnSpPr>
          <p:nvPr/>
        </p:nvCxnSpPr>
        <p:spPr>
          <a:xfrm>
            <a:off x="505415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89" idx="2"/>
            <a:endCxn id="106" idx="0"/>
          </p:cNvCxnSpPr>
          <p:nvPr/>
        </p:nvCxnSpPr>
        <p:spPr>
          <a:xfrm flipH="1">
            <a:off x="472781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76" idx="2"/>
            <a:endCxn id="105" idx="0"/>
          </p:cNvCxnSpPr>
          <p:nvPr/>
        </p:nvCxnSpPr>
        <p:spPr>
          <a:xfrm>
            <a:off x="37487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76" idx="2"/>
            <a:endCxn id="104" idx="0"/>
          </p:cNvCxnSpPr>
          <p:nvPr/>
        </p:nvCxnSpPr>
        <p:spPr>
          <a:xfrm flipH="1">
            <a:off x="342245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75" idx="2"/>
            <a:endCxn id="103" idx="0"/>
          </p:cNvCxnSpPr>
          <p:nvPr/>
        </p:nvCxnSpPr>
        <p:spPr>
          <a:xfrm>
            <a:off x="24434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75" idx="2"/>
            <a:endCxn id="102" idx="0"/>
          </p:cNvCxnSpPr>
          <p:nvPr/>
        </p:nvCxnSpPr>
        <p:spPr>
          <a:xfrm flipH="1">
            <a:off x="21170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74" idx="2"/>
            <a:endCxn id="101" idx="0"/>
          </p:cNvCxnSpPr>
          <p:nvPr/>
        </p:nvCxnSpPr>
        <p:spPr>
          <a:xfrm>
            <a:off x="11380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74" idx="2"/>
            <a:endCxn id="99" idx="0"/>
          </p:cNvCxnSpPr>
          <p:nvPr/>
        </p:nvCxnSpPr>
        <p:spPr>
          <a:xfrm flipH="1">
            <a:off x="8117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5490830" y="15282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880110" y="8474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101549" y="8474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574750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85470" y="15451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796190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9406908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92207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22743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53279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14351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44887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75423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83815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059587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957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2484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9010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5537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064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8591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5118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1644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8171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4698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1225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7752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4278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0805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97332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385923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11" name="직선 연결선 210"/>
          <p:cNvCxnSpPr>
            <a:stCxn id="241" idx="2"/>
            <a:endCxn id="242" idx="0"/>
          </p:cNvCxnSpPr>
          <p:nvPr/>
        </p:nvCxnSpPr>
        <p:spPr>
          <a:xfrm flipH="1">
            <a:off x="3096110" y="3915901"/>
            <a:ext cx="261072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241" idx="2"/>
            <a:endCxn id="243" idx="0"/>
          </p:cNvCxnSpPr>
          <p:nvPr/>
        </p:nvCxnSpPr>
        <p:spPr>
          <a:xfrm>
            <a:off x="5706830" y="3915901"/>
            <a:ext cx="261071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>
            <a:stCxn id="247" idx="0"/>
            <a:endCxn id="243" idx="2"/>
          </p:cNvCxnSpPr>
          <p:nvPr/>
        </p:nvCxnSpPr>
        <p:spPr>
          <a:xfrm flipH="1" flipV="1">
            <a:off x="8317549" y="4610524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246" idx="0"/>
            <a:endCxn id="243" idx="2"/>
          </p:cNvCxnSpPr>
          <p:nvPr/>
        </p:nvCxnSpPr>
        <p:spPr>
          <a:xfrm flipV="1">
            <a:off x="7012190" y="4610524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244" idx="0"/>
            <a:endCxn id="242" idx="2"/>
          </p:cNvCxnSpPr>
          <p:nvPr/>
        </p:nvCxnSpPr>
        <p:spPr>
          <a:xfrm flipV="1">
            <a:off x="1790750" y="4610524"/>
            <a:ext cx="130536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245" idx="0"/>
            <a:endCxn id="242" idx="2"/>
          </p:cNvCxnSpPr>
          <p:nvPr/>
        </p:nvCxnSpPr>
        <p:spPr>
          <a:xfrm flipH="1" flipV="1">
            <a:off x="3096110" y="4610524"/>
            <a:ext cx="130536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244" idx="2"/>
            <a:endCxn id="248" idx="0"/>
          </p:cNvCxnSpPr>
          <p:nvPr/>
        </p:nvCxnSpPr>
        <p:spPr>
          <a:xfrm flipH="1">
            <a:off x="113807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244" idx="2"/>
            <a:endCxn id="249" idx="0"/>
          </p:cNvCxnSpPr>
          <p:nvPr/>
        </p:nvCxnSpPr>
        <p:spPr>
          <a:xfrm>
            <a:off x="179075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>
            <a:stCxn id="245" idx="2"/>
            <a:endCxn id="250" idx="0"/>
          </p:cNvCxnSpPr>
          <p:nvPr/>
        </p:nvCxnSpPr>
        <p:spPr>
          <a:xfrm flipH="1">
            <a:off x="3748790" y="5308229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245" idx="2"/>
            <a:endCxn id="254" idx="0"/>
          </p:cNvCxnSpPr>
          <p:nvPr/>
        </p:nvCxnSpPr>
        <p:spPr>
          <a:xfrm>
            <a:off x="4401470" y="5308229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251" idx="0"/>
            <a:endCxn id="246" idx="2"/>
          </p:cNvCxnSpPr>
          <p:nvPr/>
        </p:nvCxnSpPr>
        <p:spPr>
          <a:xfrm flipV="1">
            <a:off x="635951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252" idx="0"/>
            <a:endCxn id="246" idx="2"/>
          </p:cNvCxnSpPr>
          <p:nvPr/>
        </p:nvCxnSpPr>
        <p:spPr>
          <a:xfrm flipH="1" flipV="1">
            <a:off x="701219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stCxn id="247" idx="2"/>
            <a:endCxn id="253" idx="0"/>
          </p:cNvCxnSpPr>
          <p:nvPr/>
        </p:nvCxnSpPr>
        <p:spPr>
          <a:xfrm flipH="1">
            <a:off x="8970230" y="5305147"/>
            <a:ext cx="652678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247" idx="2"/>
            <a:endCxn id="255" idx="0"/>
          </p:cNvCxnSpPr>
          <p:nvPr/>
        </p:nvCxnSpPr>
        <p:spPr>
          <a:xfrm>
            <a:off x="9622908" y="5305147"/>
            <a:ext cx="652679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255" idx="2"/>
            <a:endCxn id="271" idx="0"/>
          </p:cNvCxnSpPr>
          <p:nvPr/>
        </p:nvCxnSpPr>
        <p:spPr>
          <a:xfrm>
            <a:off x="10275587" y="6002852"/>
            <a:ext cx="326336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stCxn id="255" idx="2"/>
            <a:endCxn id="270" idx="0"/>
          </p:cNvCxnSpPr>
          <p:nvPr/>
        </p:nvCxnSpPr>
        <p:spPr>
          <a:xfrm flipH="1">
            <a:off x="9949250" y="6002852"/>
            <a:ext cx="326337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253" idx="2"/>
            <a:endCxn id="269" idx="0"/>
          </p:cNvCxnSpPr>
          <p:nvPr/>
        </p:nvCxnSpPr>
        <p:spPr>
          <a:xfrm>
            <a:off x="89702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253" idx="2"/>
            <a:endCxn id="268" idx="0"/>
          </p:cNvCxnSpPr>
          <p:nvPr/>
        </p:nvCxnSpPr>
        <p:spPr>
          <a:xfrm flipH="1">
            <a:off x="86438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252" idx="2"/>
            <a:endCxn id="267" idx="0"/>
          </p:cNvCxnSpPr>
          <p:nvPr/>
        </p:nvCxnSpPr>
        <p:spPr>
          <a:xfrm>
            <a:off x="76648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252" idx="2"/>
            <a:endCxn id="266" idx="0"/>
          </p:cNvCxnSpPr>
          <p:nvPr/>
        </p:nvCxnSpPr>
        <p:spPr>
          <a:xfrm flipH="1">
            <a:off x="73385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251" idx="2"/>
            <a:endCxn id="265" idx="0"/>
          </p:cNvCxnSpPr>
          <p:nvPr/>
        </p:nvCxnSpPr>
        <p:spPr>
          <a:xfrm>
            <a:off x="635951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>
            <a:stCxn id="251" idx="2"/>
            <a:endCxn id="264" idx="0"/>
          </p:cNvCxnSpPr>
          <p:nvPr/>
        </p:nvCxnSpPr>
        <p:spPr>
          <a:xfrm flipH="1">
            <a:off x="60331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>
            <a:stCxn id="254" idx="2"/>
            <a:endCxn id="263" idx="0"/>
          </p:cNvCxnSpPr>
          <p:nvPr/>
        </p:nvCxnSpPr>
        <p:spPr>
          <a:xfrm>
            <a:off x="505415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254" idx="2"/>
            <a:endCxn id="262" idx="0"/>
          </p:cNvCxnSpPr>
          <p:nvPr/>
        </p:nvCxnSpPr>
        <p:spPr>
          <a:xfrm flipH="1">
            <a:off x="472781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stCxn id="250" idx="2"/>
            <a:endCxn id="261" idx="0"/>
          </p:cNvCxnSpPr>
          <p:nvPr/>
        </p:nvCxnSpPr>
        <p:spPr>
          <a:xfrm>
            <a:off x="37487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250" idx="2"/>
            <a:endCxn id="260" idx="0"/>
          </p:cNvCxnSpPr>
          <p:nvPr/>
        </p:nvCxnSpPr>
        <p:spPr>
          <a:xfrm flipH="1">
            <a:off x="342245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>
            <a:stCxn id="249" idx="2"/>
            <a:endCxn id="259" idx="0"/>
          </p:cNvCxnSpPr>
          <p:nvPr/>
        </p:nvCxnSpPr>
        <p:spPr>
          <a:xfrm>
            <a:off x="24434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49" idx="2"/>
            <a:endCxn id="258" idx="0"/>
          </p:cNvCxnSpPr>
          <p:nvPr/>
        </p:nvCxnSpPr>
        <p:spPr>
          <a:xfrm flipH="1">
            <a:off x="21170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stCxn id="248" idx="2"/>
            <a:endCxn id="257" idx="0"/>
          </p:cNvCxnSpPr>
          <p:nvPr/>
        </p:nvCxnSpPr>
        <p:spPr>
          <a:xfrm>
            <a:off x="11380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>
            <a:stCxn id="248" idx="2"/>
            <a:endCxn id="256" idx="0"/>
          </p:cNvCxnSpPr>
          <p:nvPr/>
        </p:nvCxnSpPr>
        <p:spPr>
          <a:xfrm flipH="1">
            <a:off x="8117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모서리가 둥근 직사각형 240"/>
          <p:cNvSpPr/>
          <p:nvPr/>
        </p:nvSpPr>
        <p:spPr>
          <a:xfrm>
            <a:off x="5490830" y="3555901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2880110" y="425052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8101549" y="425052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1574750" y="49451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4185470" y="4948229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6796190" y="49451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9406908" y="4945147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92207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222743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353279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614351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744887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3" name="모서리가 둥근 직사각형 252"/>
          <p:cNvSpPr/>
          <p:nvPr/>
        </p:nvSpPr>
        <p:spPr>
          <a:xfrm>
            <a:off x="875423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483815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10059587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59573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124841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190109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255377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320645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385913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451181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516449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581717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646985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712253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777521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842789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908057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0" name="모서리가 둥근 직사각형 269"/>
          <p:cNvSpPr/>
          <p:nvPr/>
        </p:nvSpPr>
        <p:spPr>
          <a:xfrm>
            <a:off x="973325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10385923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곱셈 기호 62"/>
          <p:cNvSpPr/>
          <p:nvPr/>
        </p:nvSpPr>
        <p:spPr>
          <a:xfrm>
            <a:off x="1115392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곱셈 기호 272"/>
          <p:cNvSpPr/>
          <p:nvPr/>
        </p:nvSpPr>
        <p:spPr>
          <a:xfrm>
            <a:off x="2090977" y="5540146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곱셈 기호 273"/>
          <p:cNvSpPr/>
          <p:nvPr/>
        </p:nvSpPr>
        <p:spPr>
          <a:xfrm>
            <a:off x="2426667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곱셈 기호 274"/>
          <p:cNvSpPr/>
          <p:nvPr/>
        </p:nvSpPr>
        <p:spPr>
          <a:xfrm>
            <a:off x="4052454" y="483810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곱셈 기호 275"/>
          <p:cNvSpPr/>
          <p:nvPr/>
        </p:nvSpPr>
        <p:spPr>
          <a:xfrm>
            <a:off x="4704285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곱셈 기호 276"/>
          <p:cNvSpPr/>
          <p:nvPr/>
        </p:nvSpPr>
        <p:spPr>
          <a:xfrm>
            <a:off x="3726112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곱셈 기호 277"/>
          <p:cNvSpPr/>
          <p:nvPr/>
        </p:nvSpPr>
        <p:spPr>
          <a:xfrm>
            <a:off x="503147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곱셈 기호 278"/>
          <p:cNvSpPr/>
          <p:nvPr/>
        </p:nvSpPr>
        <p:spPr>
          <a:xfrm>
            <a:off x="633228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곱셈 기호 279"/>
          <p:cNvSpPr/>
          <p:nvPr/>
        </p:nvSpPr>
        <p:spPr>
          <a:xfrm>
            <a:off x="7642196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곱셈 기호 280"/>
          <p:cNvSpPr/>
          <p:nvPr/>
        </p:nvSpPr>
        <p:spPr>
          <a:xfrm>
            <a:off x="894755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곱셈 기호 281"/>
          <p:cNvSpPr/>
          <p:nvPr/>
        </p:nvSpPr>
        <p:spPr>
          <a:xfrm>
            <a:off x="10252908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곱셈 기호 282"/>
          <p:cNvSpPr/>
          <p:nvPr/>
        </p:nvSpPr>
        <p:spPr>
          <a:xfrm>
            <a:off x="9926571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곱셈 기호 283"/>
          <p:cNvSpPr/>
          <p:nvPr/>
        </p:nvSpPr>
        <p:spPr>
          <a:xfrm>
            <a:off x="7315851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곱셈 기호 284"/>
          <p:cNvSpPr/>
          <p:nvPr/>
        </p:nvSpPr>
        <p:spPr>
          <a:xfrm>
            <a:off x="9273895" y="484653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곱셈 기호 285"/>
          <p:cNvSpPr/>
          <p:nvPr/>
        </p:nvSpPr>
        <p:spPr>
          <a:xfrm>
            <a:off x="7968533" y="414781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34527"/>
              </p:ext>
            </p:extLst>
          </p:nvPr>
        </p:nvGraphicFramePr>
        <p:xfrm>
          <a:off x="227090" y="202668"/>
          <a:ext cx="6732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100" baseline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L[</a:t>
                      </a:r>
                      <a:r>
                        <a:rPr lang="en-US" altLang="ko-KR" sz="1400" spc="100" baseline="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400" spc="100" baseline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400" spc="100" baseline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22168" y="878685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 (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구간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앞으로 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r>
              <a:rPr lang="ko-KR" altLang="en-US" sz="11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의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부분합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168" y="1315343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22168" y="1752001"/>
            <a:ext cx="4752000" cy="288000"/>
            <a:chOff x="622168" y="1847745"/>
            <a:chExt cx="4752000" cy="288000"/>
          </a:xfrm>
        </p:grpSpPr>
        <p:sp>
          <p:nvSpPr>
            <p:cNvPr id="8" name="직사각형 7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22168" y="2188659"/>
            <a:ext cx="5543998" cy="288000"/>
            <a:chOff x="622168" y="2332275"/>
            <a:chExt cx="5543998" cy="288000"/>
          </a:xfrm>
        </p:grpSpPr>
        <p:sp>
          <p:nvSpPr>
            <p:cNvPr id="9" name="직사각형 8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22168" y="2625316"/>
            <a:ext cx="5939994" cy="288000"/>
            <a:chOff x="622168" y="2816804"/>
            <a:chExt cx="5939994" cy="288000"/>
          </a:xfrm>
        </p:grpSpPr>
        <p:sp>
          <p:nvSpPr>
            <p:cNvPr id="10" name="직사각형 9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743950" y="642388"/>
            <a:ext cx="260592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L[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 = 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&amp; -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endParaRPr lang="ko-KR" altLang="en-US" sz="1200" spc="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31078"/>
              </p:ext>
            </p:extLst>
          </p:nvPr>
        </p:nvGraphicFramePr>
        <p:xfrm>
          <a:off x="226162" y="3785863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A[7]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A[8]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A[9]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225241" y="4461880"/>
            <a:ext cx="6336921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85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5241" y="4911058"/>
            <a:ext cx="3168000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39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25241" y="5360236"/>
            <a:ext cx="4752000" cy="288000"/>
            <a:chOff x="225241" y="5430940"/>
            <a:chExt cx="4752000" cy="288000"/>
          </a:xfrm>
        </p:grpSpPr>
        <p:sp>
          <p:nvSpPr>
            <p:cNvPr id="32" name="직사각형 31"/>
            <p:cNvSpPr/>
            <p:nvPr/>
          </p:nvSpPr>
          <p:spPr>
            <a:xfrm>
              <a:off x="225241" y="5430940"/>
              <a:ext cx="1584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393241" y="5430940"/>
              <a:ext cx="1584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25241" y="5809414"/>
            <a:ext cx="5543998" cy="288000"/>
            <a:chOff x="225241" y="5915470"/>
            <a:chExt cx="5543998" cy="288000"/>
          </a:xfrm>
        </p:grpSpPr>
        <p:sp>
          <p:nvSpPr>
            <p:cNvPr id="33" name="직사각형 32"/>
            <p:cNvSpPr/>
            <p:nvPr/>
          </p:nvSpPr>
          <p:spPr>
            <a:xfrm>
              <a:off x="225241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809240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393241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77239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25241" y="6258594"/>
            <a:ext cx="5939994" cy="288000"/>
            <a:chOff x="225241" y="6399999"/>
            <a:chExt cx="5939994" cy="288000"/>
          </a:xfrm>
        </p:grpSpPr>
        <p:sp>
          <p:nvSpPr>
            <p:cNvPr id="34" name="직사각형 33"/>
            <p:cNvSpPr/>
            <p:nvPr/>
          </p:nvSpPr>
          <p:spPr>
            <a:xfrm>
              <a:off x="225241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17241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809240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601239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93238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185237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77236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769235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" name="아래쪽 화살표 2"/>
          <p:cNvSpPr/>
          <p:nvPr/>
        </p:nvSpPr>
        <p:spPr>
          <a:xfrm rot="5400000">
            <a:off x="6460737" y="756106"/>
            <a:ext cx="180000" cy="540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 rot="5400000">
            <a:off x="3283988" y="1208189"/>
            <a:ext cx="180000" cy="540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아래쪽 화살표 52"/>
          <p:cNvSpPr/>
          <p:nvPr/>
        </p:nvSpPr>
        <p:spPr>
          <a:xfrm rot="5400000">
            <a:off x="1857365" y="1722010"/>
            <a:ext cx="180000" cy="360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아래쪽 화살표 53"/>
          <p:cNvSpPr/>
          <p:nvPr/>
        </p:nvSpPr>
        <p:spPr>
          <a:xfrm rot="5400000">
            <a:off x="5006673" y="1722010"/>
            <a:ext cx="180000" cy="360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/>
          <p:cNvSpPr/>
          <p:nvPr/>
        </p:nvSpPr>
        <p:spPr>
          <a:xfrm rot="5400000">
            <a:off x="1220427" y="2260659"/>
            <a:ext cx="180000" cy="144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 rot="5400000">
            <a:off x="2800489" y="2260659"/>
            <a:ext cx="180000" cy="144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아래쪽 화살표 56"/>
          <p:cNvSpPr/>
          <p:nvPr/>
        </p:nvSpPr>
        <p:spPr>
          <a:xfrm rot="5400000">
            <a:off x="4387397" y="2260659"/>
            <a:ext cx="180000" cy="144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 rot="5400000">
            <a:off x="5978110" y="2260659"/>
            <a:ext cx="180000" cy="144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 rot="5400000">
            <a:off x="861627" y="2715316"/>
            <a:ext cx="180000" cy="108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 rot="5400000">
            <a:off x="1650133" y="2715316"/>
            <a:ext cx="180000" cy="108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아래쪽 화살표 60"/>
          <p:cNvSpPr/>
          <p:nvPr/>
        </p:nvSpPr>
        <p:spPr>
          <a:xfrm rot="5400000">
            <a:off x="2435949" y="2715316"/>
            <a:ext cx="180000" cy="108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 rot="5400000">
            <a:off x="3229988" y="2715316"/>
            <a:ext cx="180000" cy="108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 rot="5400000">
            <a:off x="4021987" y="2715316"/>
            <a:ext cx="180000" cy="108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아래쪽 화살표 63"/>
          <p:cNvSpPr/>
          <p:nvPr/>
        </p:nvSpPr>
        <p:spPr>
          <a:xfrm rot="5400000">
            <a:off x="4826673" y="2715316"/>
            <a:ext cx="180000" cy="108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아래쪽 화살표 64"/>
          <p:cNvSpPr/>
          <p:nvPr/>
        </p:nvSpPr>
        <p:spPr>
          <a:xfrm rot="5400000">
            <a:off x="5605985" y="2715316"/>
            <a:ext cx="180000" cy="108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아래쪽 화살표 65"/>
          <p:cNvSpPr/>
          <p:nvPr/>
        </p:nvSpPr>
        <p:spPr>
          <a:xfrm rot="5400000">
            <a:off x="6405030" y="2715316"/>
            <a:ext cx="180000" cy="108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3241" y="654438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tree[1]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55241" y="654438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tree[3]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47240" y="654438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tree[5]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439239" y="654438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tree[7]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231021" y="654438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tree[9]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022803" y="654438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tree[11]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815236" y="654438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tree[13]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607669" y="654438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tree[15]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61241" y="606052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tree[2]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840461" y="606052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tree[6]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428732" y="606052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tree[10]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012733" y="606052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tree[14]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816798" y="561780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tree[12]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69079" y="561780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tree[4]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49240" y="5173749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tree[8]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33238" y="472143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tree[16]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8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6871"/>
              </p:ext>
            </p:extLst>
          </p:nvPr>
        </p:nvGraphicFramePr>
        <p:xfrm>
          <a:off x="226162" y="128263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A[7]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A[8]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A[9]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25241" y="804280"/>
            <a:ext cx="6336921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85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241" y="1246388"/>
            <a:ext cx="3168000" cy="288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39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25241" y="1688496"/>
            <a:ext cx="4752000" cy="288000"/>
            <a:chOff x="225241" y="1773340"/>
            <a:chExt cx="4752000" cy="288000"/>
          </a:xfrm>
        </p:grpSpPr>
        <p:sp>
          <p:nvSpPr>
            <p:cNvPr id="7" name="직사각형 6"/>
            <p:cNvSpPr/>
            <p:nvPr/>
          </p:nvSpPr>
          <p:spPr>
            <a:xfrm>
              <a:off x="225241" y="1773340"/>
              <a:ext cx="1584000" cy="288000"/>
            </a:xfrm>
            <a:prstGeom prst="rect">
              <a:avLst/>
            </a:prstGeom>
            <a:solidFill>
              <a:srgbClr val="E62154">
                <a:alpha val="10000"/>
              </a:srgbClr>
            </a:solidFill>
            <a:ln w="9525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93241" y="1773340"/>
              <a:ext cx="1584000" cy="288000"/>
            </a:xfrm>
            <a:prstGeom prst="rect">
              <a:avLst/>
            </a:prstGeom>
            <a:solidFill>
              <a:srgbClr val="15D3B2">
                <a:alpha val="2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25241" y="2130604"/>
            <a:ext cx="5543998" cy="288000"/>
            <a:chOff x="225241" y="2257870"/>
            <a:chExt cx="5543998" cy="288000"/>
          </a:xfrm>
        </p:grpSpPr>
        <p:sp>
          <p:nvSpPr>
            <p:cNvPr id="8" name="직사각형 7"/>
            <p:cNvSpPr/>
            <p:nvPr/>
          </p:nvSpPr>
          <p:spPr>
            <a:xfrm>
              <a:off x="225241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09240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93241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77239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25241" y="2572713"/>
            <a:ext cx="5939994" cy="288000"/>
            <a:chOff x="225241" y="2742399"/>
            <a:chExt cx="5939994" cy="288000"/>
          </a:xfrm>
        </p:grpSpPr>
        <p:sp>
          <p:nvSpPr>
            <p:cNvPr id="9" name="직사각형 8"/>
            <p:cNvSpPr/>
            <p:nvPr/>
          </p:nvSpPr>
          <p:spPr>
            <a:xfrm>
              <a:off x="225241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17241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09240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01239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93238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85237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77236" y="2742399"/>
              <a:ext cx="396000" cy="288000"/>
            </a:xfrm>
            <a:prstGeom prst="rect">
              <a:avLst/>
            </a:prstGeom>
            <a:solidFill>
              <a:srgbClr val="15D3B2">
                <a:alpha val="2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69235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25241" y="2951614"/>
            <a:ext cx="6336921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200" spc="5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A[5] + A[6] + … + A[13] = tree[8] + tree[12] + tree[13] – tree[4] = 39 + 20 + 5 - 17</a:t>
            </a:r>
            <a:endParaRPr lang="ko-KR" altLang="en-US" sz="1200" spc="5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5240" y="4122515"/>
            <a:ext cx="115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 (10000)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241" y="4482515"/>
            <a:ext cx="576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 (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5241" y="4838102"/>
            <a:ext cx="2880000" cy="360000"/>
          </a:xfrm>
          <a:prstGeom prst="rect">
            <a:avLst/>
          </a:prstGeom>
          <a:solidFill>
            <a:srgbClr val="E62154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(100)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(10)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240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(1)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6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(11)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0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 (110)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0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(101)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4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(111)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5247" y="4838102"/>
            <a:ext cx="288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 (1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8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 (1010)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8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(1001)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2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(1011)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86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 (1110)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65247" y="5558102"/>
            <a:ext cx="72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(110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30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(1111)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96241"/>
              </p:ext>
            </p:extLst>
          </p:nvPr>
        </p:nvGraphicFramePr>
        <p:xfrm>
          <a:off x="84376" y="202668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4376" y="2450160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4376" y="1960287"/>
            <a:ext cx="4752000" cy="288000"/>
            <a:chOff x="622168" y="1847745"/>
            <a:chExt cx="4752000" cy="288000"/>
          </a:xfrm>
        </p:grpSpPr>
        <p:sp>
          <p:nvSpPr>
            <p:cNvPr id="8" name="직사각형 7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4376" y="1470414"/>
            <a:ext cx="5543998" cy="288000"/>
            <a:chOff x="622168" y="2332275"/>
            <a:chExt cx="5543998" cy="288000"/>
          </a:xfrm>
        </p:grpSpPr>
        <p:sp>
          <p:nvSpPr>
            <p:cNvPr id="11" name="직사각형 10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4376" y="980541"/>
            <a:ext cx="5939994" cy="288000"/>
            <a:chOff x="622168" y="2816804"/>
            <a:chExt cx="5939994" cy="288000"/>
          </a:xfrm>
        </p:grpSpPr>
        <p:sp>
          <p:nvSpPr>
            <p:cNvPr id="16" name="직사각형 15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cxnSp>
        <p:nvCxnSpPr>
          <p:cNvPr id="28" name="직선 화살표 연결선 27"/>
          <p:cNvCxnSpPr>
            <a:stCxn id="17" idx="2"/>
            <a:endCxn id="11" idx="3"/>
          </p:cNvCxnSpPr>
          <p:nvPr/>
        </p:nvCxnSpPr>
        <p:spPr>
          <a:xfrm rot="5400000">
            <a:off x="802440" y="1342477"/>
            <a:ext cx="345873" cy="198000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6" idx="0"/>
          </p:cNvCxnSpPr>
          <p:nvPr/>
        </p:nvCxnSpPr>
        <p:spPr>
          <a:xfrm flipV="1">
            <a:off x="282376" y="778668"/>
            <a:ext cx="0" cy="201873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84376" y="2940032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678302" y="778669"/>
            <a:ext cx="0" cy="691745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1470153" y="778670"/>
            <a:ext cx="0" cy="1181617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7" idx="0"/>
          </p:cNvCxnSpPr>
          <p:nvPr/>
        </p:nvCxnSpPr>
        <p:spPr>
          <a:xfrm flipV="1">
            <a:off x="1074376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8" idx="0"/>
          </p:cNvCxnSpPr>
          <p:nvPr/>
        </p:nvCxnSpPr>
        <p:spPr>
          <a:xfrm flipH="1" flipV="1">
            <a:off x="1856520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2252521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3846739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5420811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6241755" y="778671"/>
            <a:ext cx="0" cy="2161361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27"/>
          <p:cNvCxnSpPr>
            <a:stCxn id="18" idx="2"/>
          </p:cNvCxnSpPr>
          <p:nvPr/>
        </p:nvCxnSpPr>
        <p:spPr>
          <a:xfrm rot="5400000">
            <a:off x="1617724" y="1120826"/>
            <a:ext cx="100937" cy="396367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27"/>
          <p:cNvCxnSpPr>
            <a:stCxn id="9" idx="2"/>
            <a:endCxn id="6" idx="3"/>
          </p:cNvCxnSpPr>
          <p:nvPr/>
        </p:nvCxnSpPr>
        <p:spPr>
          <a:xfrm rot="5400000">
            <a:off x="3475440" y="2025223"/>
            <a:ext cx="345873" cy="792000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9" idx="0"/>
          </p:cNvCxnSpPr>
          <p:nvPr/>
        </p:nvCxnSpPr>
        <p:spPr>
          <a:xfrm flipV="1">
            <a:off x="2658374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20" idx="0"/>
          </p:cNvCxnSpPr>
          <p:nvPr/>
        </p:nvCxnSpPr>
        <p:spPr>
          <a:xfrm flipV="1">
            <a:off x="3450373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21" idx="0"/>
          </p:cNvCxnSpPr>
          <p:nvPr/>
        </p:nvCxnSpPr>
        <p:spPr>
          <a:xfrm flipV="1">
            <a:off x="4242372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22" idx="0"/>
          </p:cNvCxnSpPr>
          <p:nvPr/>
        </p:nvCxnSpPr>
        <p:spPr>
          <a:xfrm flipV="1">
            <a:off x="5034371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23" idx="0"/>
          </p:cNvCxnSpPr>
          <p:nvPr/>
        </p:nvCxnSpPr>
        <p:spPr>
          <a:xfrm flipV="1">
            <a:off x="5826370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27"/>
          <p:cNvCxnSpPr>
            <a:stCxn id="19" idx="2"/>
            <a:endCxn id="12" idx="3"/>
          </p:cNvCxnSpPr>
          <p:nvPr/>
        </p:nvCxnSpPr>
        <p:spPr>
          <a:xfrm rot="5400000">
            <a:off x="2386439" y="1342478"/>
            <a:ext cx="345873" cy="197999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3054300" y="778671"/>
            <a:ext cx="0" cy="1671489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4638005" y="778671"/>
            <a:ext cx="0" cy="1181615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27"/>
          <p:cNvCxnSpPr>
            <a:stCxn id="21" idx="2"/>
            <a:endCxn id="13" idx="3"/>
          </p:cNvCxnSpPr>
          <p:nvPr/>
        </p:nvCxnSpPr>
        <p:spPr>
          <a:xfrm rot="5400000">
            <a:off x="3970438" y="1342479"/>
            <a:ext cx="345873" cy="197996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27"/>
          <p:cNvCxnSpPr>
            <a:stCxn id="20" idx="2"/>
          </p:cNvCxnSpPr>
          <p:nvPr/>
        </p:nvCxnSpPr>
        <p:spPr>
          <a:xfrm rot="5400000">
            <a:off x="3201647" y="1120753"/>
            <a:ext cx="100938" cy="396515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27"/>
          <p:cNvCxnSpPr>
            <a:stCxn id="12" idx="2"/>
            <a:endCxn id="8" idx="3"/>
          </p:cNvCxnSpPr>
          <p:nvPr/>
        </p:nvCxnSpPr>
        <p:spPr>
          <a:xfrm rot="5400000">
            <a:off x="1693440" y="1733351"/>
            <a:ext cx="345873" cy="395999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27"/>
          <p:cNvCxnSpPr>
            <a:stCxn id="13" idx="2"/>
          </p:cNvCxnSpPr>
          <p:nvPr/>
        </p:nvCxnSpPr>
        <p:spPr>
          <a:xfrm rot="5400000">
            <a:off x="3312237" y="1519013"/>
            <a:ext cx="96738" cy="575541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27"/>
          <p:cNvCxnSpPr>
            <a:stCxn id="22" idx="2"/>
          </p:cNvCxnSpPr>
          <p:nvPr/>
        </p:nvCxnSpPr>
        <p:spPr>
          <a:xfrm rot="5400000">
            <a:off x="4790682" y="1125790"/>
            <a:ext cx="100939" cy="386441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27"/>
          <p:cNvCxnSpPr>
            <a:stCxn id="14" idx="2"/>
            <a:endCxn id="9" idx="3"/>
          </p:cNvCxnSpPr>
          <p:nvPr/>
        </p:nvCxnSpPr>
        <p:spPr>
          <a:xfrm rot="5400000">
            <a:off x="4861439" y="1733351"/>
            <a:ext cx="345873" cy="395998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27"/>
          <p:cNvCxnSpPr>
            <a:stCxn id="23" idx="2"/>
            <a:endCxn id="14" idx="3"/>
          </p:cNvCxnSpPr>
          <p:nvPr/>
        </p:nvCxnSpPr>
        <p:spPr>
          <a:xfrm rot="5400000">
            <a:off x="5554436" y="1342479"/>
            <a:ext cx="345873" cy="197996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15663"/>
              </p:ext>
            </p:extLst>
          </p:nvPr>
        </p:nvGraphicFramePr>
        <p:xfrm>
          <a:off x="89382" y="3818840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148" name="직사각형 147"/>
          <p:cNvSpPr/>
          <p:nvPr/>
        </p:nvSpPr>
        <p:spPr>
          <a:xfrm>
            <a:off x="84376" y="4522457"/>
            <a:ext cx="6336921" cy="288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4376" y="4938074"/>
            <a:ext cx="3168000" cy="288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84376" y="5353691"/>
            <a:ext cx="4752000" cy="288000"/>
            <a:chOff x="622168" y="1847745"/>
            <a:chExt cx="4752000" cy="288000"/>
          </a:xfrm>
        </p:grpSpPr>
        <p:sp>
          <p:nvSpPr>
            <p:cNvPr id="151" name="직사각형 150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84376" y="5769308"/>
            <a:ext cx="5543998" cy="288000"/>
            <a:chOff x="622168" y="2332275"/>
            <a:chExt cx="5543998" cy="288000"/>
          </a:xfrm>
        </p:grpSpPr>
        <p:sp>
          <p:nvSpPr>
            <p:cNvPr id="154" name="직사각형 153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84376" y="6184926"/>
            <a:ext cx="5939994" cy="288000"/>
            <a:chOff x="622168" y="2816804"/>
            <a:chExt cx="5939994" cy="288000"/>
          </a:xfrm>
        </p:grpSpPr>
        <p:sp>
          <p:nvSpPr>
            <p:cNvPr id="159" name="직사각형 158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7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78090"/>
              </p:ext>
            </p:extLst>
          </p:nvPr>
        </p:nvGraphicFramePr>
        <p:xfrm>
          <a:off x="266283" y="202668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6283" y="2450160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6283" y="1960287"/>
            <a:ext cx="4752000" cy="288000"/>
            <a:chOff x="622168" y="1847745"/>
            <a:chExt cx="4752000" cy="288000"/>
          </a:xfrm>
        </p:grpSpPr>
        <p:sp>
          <p:nvSpPr>
            <p:cNvPr id="7" name="직사각형 6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66283" y="1470414"/>
            <a:ext cx="5543998" cy="288000"/>
            <a:chOff x="622168" y="2332275"/>
            <a:chExt cx="5543998" cy="288000"/>
          </a:xfrm>
        </p:grpSpPr>
        <p:sp>
          <p:nvSpPr>
            <p:cNvPr id="10" name="직사각형 9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66283" y="980541"/>
            <a:ext cx="5939994" cy="288000"/>
            <a:chOff x="622168" y="2816804"/>
            <a:chExt cx="5939994" cy="288000"/>
          </a:xfrm>
        </p:grpSpPr>
        <p:sp>
          <p:nvSpPr>
            <p:cNvPr id="15" name="직사각형 14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V="1">
            <a:off x="464283" y="778668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6283" y="2940032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60209" y="778669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652060" y="778670"/>
            <a:ext cx="0" cy="118161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0"/>
          </p:cNvCxnSpPr>
          <p:nvPr/>
        </p:nvCxnSpPr>
        <p:spPr>
          <a:xfrm flipV="1">
            <a:off x="1256283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7" idx="0"/>
          </p:cNvCxnSpPr>
          <p:nvPr/>
        </p:nvCxnSpPr>
        <p:spPr>
          <a:xfrm flipH="1" flipV="1">
            <a:off x="2038427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434428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028646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5602718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423662" y="778671"/>
            <a:ext cx="0" cy="2161361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8" idx="0"/>
          </p:cNvCxnSpPr>
          <p:nvPr/>
        </p:nvCxnSpPr>
        <p:spPr>
          <a:xfrm flipV="1">
            <a:off x="2840281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9" idx="0"/>
          </p:cNvCxnSpPr>
          <p:nvPr/>
        </p:nvCxnSpPr>
        <p:spPr>
          <a:xfrm flipV="1">
            <a:off x="3632280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0" idx="0"/>
          </p:cNvCxnSpPr>
          <p:nvPr/>
        </p:nvCxnSpPr>
        <p:spPr>
          <a:xfrm flipV="1">
            <a:off x="4424279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1" idx="0"/>
          </p:cNvCxnSpPr>
          <p:nvPr/>
        </p:nvCxnSpPr>
        <p:spPr>
          <a:xfrm flipV="1">
            <a:off x="5216278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2" idx="0"/>
          </p:cNvCxnSpPr>
          <p:nvPr/>
        </p:nvCxnSpPr>
        <p:spPr>
          <a:xfrm flipV="1">
            <a:off x="6008277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3236207" y="778671"/>
            <a:ext cx="0" cy="1671489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819912" y="778671"/>
            <a:ext cx="0" cy="118161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5" idx="2"/>
          </p:cNvCxnSpPr>
          <p:nvPr/>
        </p:nvCxnSpPr>
        <p:spPr>
          <a:xfrm flipV="1">
            <a:off x="464283" y="1268541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16" idx="2"/>
          </p:cNvCxnSpPr>
          <p:nvPr/>
        </p:nvCxnSpPr>
        <p:spPr>
          <a:xfrm flipV="1">
            <a:off x="1256283" y="1268541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10" idx="2"/>
          </p:cNvCxnSpPr>
          <p:nvPr/>
        </p:nvCxnSpPr>
        <p:spPr>
          <a:xfrm flipV="1">
            <a:off x="662283" y="1758414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7" idx="2"/>
          </p:cNvCxnSpPr>
          <p:nvPr/>
        </p:nvCxnSpPr>
        <p:spPr>
          <a:xfrm flipV="1">
            <a:off x="1058283" y="2248287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5" idx="2"/>
          </p:cNvCxnSpPr>
          <p:nvPr/>
        </p:nvCxnSpPr>
        <p:spPr>
          <a:xfrm flipV="1">
            <a:off x="1850283" y="2738160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11" idx="2"/>
          </p:cNvCxnSpPr>
          <p:nvPr/>
        </p:nvCxnSpPr>
        <p:spPr>
          <a:xfrm flipV="1">
            <a:off x="2245690" y="1758414"/>
            <a:ext cx="592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17" idx="2"/>
          </p:cNvCxnSpPr>
          <p:nvPr/>
        </p:nvCxnSpPr>
        <p:spPr>
          <a:xfrm flipV="1">
            <a:off x="2047549" y="1268541"/>
            <a:ext cx="733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endCxn id="18" idx="2"/>
          </p:cNvCxnSpPr>
          <p:nvPr/>
        </p:nvCxnSpPr>
        <p:spPr>
          <a:xfrm flipH="1" flipV="1">
            <a:off x="2840281" y="1268541"/>
            <a:ext cx="0" cy="118161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3632280" y="1268544"/>
            <a:ext cx="0" cy="20186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12" idx="2"/>
          </p:cNvCxnSpPr>
          <p:nvPr/>
        </p:nvCxnSpPr>
        <p:spPr>
          <a:xfrm flipV="1">
            <a:off x="3830283" y="1758414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8" idx="2"/>
          </p:cNvCxnSpPr>
          <p:nvPr/>
        </p:nvCxnSpPr>
        <p:spPr>
          <a:xfrm flipH="1" flipV="1">
            <a:off x="4226283" y="2248287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20" idx="2"/>
          </p:cNvCxnSpPr>
          <p:nvPr/>
        </p:nvCxnSpPr>
        <p:spPr>
          <a:xfrm flipV="1">
            <a:off x="4424279" y="1268541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21" idx="2"/>
          </p:cNvCxnSpPr>
          <p:nvPr/>
        </p:nvCxnSpPr>
        <p:spPr>
          <a:xfrm flipH="1" flipV="1">
            <a:off x="5216278" y="126854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endCxn id="22" idx="2"/>
          </p:cNvCxnSpPr>
          <p:nvPr/>
        </p:nvCxnSpPr>
        <p:spPr>
          <a:xfrm flipH="1" flipV="1">
            <a:off x="6008277" y="1268541"/>
            <a:ext cx="0" cy="1671488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13" idx="2"/>
          </p:cNvCxnSpPr>
          <p:nvPr/>
        </p:nvCxnSpPr>
        <p:spPr>
          <a:xfrm flipH="1" flipV="1">
            <a:off x="5414281" y="1758414"/>
            <a:ext cx="0" cy="118161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25240" y="4122515"/>
            <a:ext cx="1152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 (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25241" y="4482515"/>
            <a:ext cx="576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 (1000)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25241" y="4838102"/>
            <a:ext cx="288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(100)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(10)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240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(1)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66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(11)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10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 (110)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10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(101)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54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(111)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85247" y="4838102"/>
            <a:ext cx="288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 (1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98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 (1010)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98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(1001)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425247" y="5558102"/>
            <a:ext cx="72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(101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86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 (1110)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86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(1101)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30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(1111)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2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529080" y="1517904"/>
            <a:ext cx="8513099" cy="4755854"/>
            <a:chOff x="1357673" y="1517904"/>
            <a:chExt cx="8513099" cy="4755854"/>
          </a:xfrm>
        </p:grpSpPr>
        <p:sp>
          <p:nvSpPr>
            <p:cNvPr id="46" name="타원 45"/>
            <p:cNvSpPr/>
            <p:nvPr/>
          </p:nvSpPr>
          <p:spPr>
            <a:xfrm>
              <a:off x="5596911" y="1517904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57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77579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716242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479081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6077" y="3892468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12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897673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034517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5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43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975617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97653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38066" y="3891494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099183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7806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560299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638066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62" name="직선 연결선 61"/>
            <p:cNvCxnSpPr>
              <a:stCxn id="51" idx="3"/>
              <a:endCxn id="53" idx="0"/>
            </p:cNvCxnSpPr>
            <p:nvPr/>
          </p:nvCxnSpPr>
          <p:spPr>
            <a:xfrm flipH="1">
              <a:off x="1627673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5"/>
              <a:endCxn id="54" idx="0"/>
            </p:cNvCxnSpPr>
            <p:nvPr/>
          </p:nvCxnSpPr>
          <p:spPr>
            <a:xfrm>
              <a:off x="2358592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9" idx="3"/>
              <a:endCxn id="51" idx="0"/>
            </p:cNvCxnSpPr>
            <p:nvPr/>
          </p:nvCxnSpPr>
          <p:spPr>
            <a:xfrm flipH="1">
              <a:off x="2167673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9" idx="5"/>
              <a:endCxn id="52" idx="0"/>
            </p:cNvCxnSpPr>
            <p:nvPr/>
          </p:nvCxnSpPr>
          <p:spPr>
            <a:xfrm>
              <a:off x="2940000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0" idx="3"/>
              <a:endCxn id="55" idx="0"/>
            </p:cNvCxnSpPr>
            <p:nvPr/>
          </p:nvCxnSpPr>
          <p:spPr>
            <a:xfrm flipH="1">
              <a:off x="4245617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0" idx="5"/>
              <a:endCxn id="56" idx="0"/>
            </p:cNvCxnSpPr>
            <p:nvPr/>
          </p:nvCxnSpPr>
          <p:spPr>
            <a:xfrm>
              <a:off x="4936996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7" idx="3"/>
              <a:endCxn id="49" idx="0"/>
            </p:cNvCxnSpPr>
            <p:nvPr/>
          </p:nvCxnSpPr>
          <p:spPr>
            <a:xfrm flipH="1">
              <a:off x="2749081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7" idx="5"/>
              <a:endCxn id="50" idx="0"/>
            </p:cNvCxnSpPr>
            <p:nvPr/>
          </p:nvCxnSpPr>
          <p:spPr>
            <a:xfrm>
              <a:off x="3938498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7" idx="3"/>
              <a:endCxn id="58" idx="0"/>
            </p:cNvCxnSpPr>
            <p:nvPr/>
          </p:nvCxnSpPr>
          <p:spPr>
            <a:xfrm flipH="1">
              <a:off x="6369183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7" idx="5"/>
              <a:endCxn id="59" idx="0"/>
            </p:cNvCxnSpPr>
            <p:nvPr/>
          </p:nvCxnSpPr>
          <p:spPr>
            <a:xfrm>
              <a:off x="7098985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8794419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2544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93307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5" name="직선 연결선 74"/>
            <p:cNvCxnSpPr>
              <a:stCxn id="72" idx="3"/>
              <a:endCxn id="73" idx="0"/>
            </p:cNvCxnSpPr>
            <p:nvPr/>
          </p:nvCxnSpPr>
          <p:spPr>
            <a:xfrm flipH="1">
              <a:off x="8524419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2" idx="5"/>
              <a:endCxn id="74" idx="0"/>
            </p:cNvCxnSpPr>
            <p:nvPr/>
          </p:nvCxnSpPr>
          <p:spPr>
            <a:xfrm>
              <a:off x="9255338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8" idx="3"/>
              <a:endCxn id="60" idx="0"/>
            </p:cNvCxnSpPr>
            <p:nvPr/>
          </p:nvCxnSpPr>
          <p:spPr>
            <a:xfrm flipH="1">
              <a:off x="5830299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58" idx="5"/>
              <a:endCxn id="61" idx="0"/>
            </p:cNvCxnSpPr>
            <p:nvPr/>
          </p:nvCxnSpPr>
          <p:spPr>
            <a:xfrm>
              <a:off x="6560102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8" idx="3"/>
              <a:endCxn id="57" idx="0"/>
            </p:cNvCxnSpPr>
            <p:nvPr/>
          </p:nvCxnSpPr>
          <p:spPr>
            <a:xfrm flipH="1">
              <a:off x="6908066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48" idx="5"/>
              <a:endCxn id="72" idx="0"/>
            </p:cNvCxnSpPr>
            <p:nvPr/>
          </p:nvCxnSpPr>
          <p:spPr>
            <a:xfrm>
              <a:off x="8177161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46" idx="3"/>
              <a:endCxn id="47" idx="0"/>
            </p:cNvCxnSpPr>
            <p:nvPr/>
          </p:nvCxnSpPr>
          <p:spPr>
            <a:xfrm flipH="1">
              <a:off x="3747579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46" idx="5"/>
              <a:endCxn id="48" idx="0"/>
            </p:cNvCxnSpPr>
            <p:nvPr/>
          </p:nvCxnSpPr>
          <p:spPr>
            <a:xfrm>
              <a:off x="6057830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92030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71510" y="1564608"/>
            <a:ext cx="3564000" cy="1881167"/>
            <a:chOff x="171510" y="1564608"/>
            <a:chExt cx="3564000" cy="1881167"/>
          </a:xfrm>
        </p:grpSpPr>
        <p:grpSp>
          <p:nvGrpSpPr>
            <p:cNvPr id="89" name="그룹 88"/>
            <p:cNvGrpSpPr/>
            <p:nvPr/>
          </p:nvGrpSpPr>
          <p:grpSpPr>
            <a:xfrm>
              <a:off x="171510" y="1564608"/>
              <a:ext cx="2952000" cy="360000"/>
              <a:chOff x="407092" y="872085"/>
              <a:chExt cx="2952000" cy="360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407092" y="872085"/>
                <a:ext cx="360000" cy="360000"/>
              </a:xfrm>
              <a:prstGeom prst="ellipse">
                <a:avLst/>
              </a:prstGeom>
              <a:solidFill>
                <a:srgbClr val="1CC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7092" y="872085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구간의 일부만 포함</a:t>
                </a: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1D75E5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1510" y="2066117"/>
              <a:ext cx="3564000" cy="360000"/>
              <a:chOff x="407092" y="1517904"/>
              <a:chExt cx="3564000" cy="360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67092" y="1517904"/>
                <a:ext cx="32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서브 트리의 모든 값을 변경해야 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1510" y="2567626"/>
              <a:ext cx="2952000" cy="376641"/>
              <a:chOff x="407092" y="2147082"/>
              <a:chExt cx="2952000" cy="37664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07092" y="2163723"/>
                <a:ext cx="360000" cy="360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7092" y="2147082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리프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나중에 변경해도 됨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71510" y="3085775"/>
              <a:ext cx="3024000" cy="360000"/>
              <a:chOff x="407092" y="1517904"/>
              <a:chExt cx="3024000" cy="36000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67092" y="1517904"/>
                <a:ext cx="266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저장된 값을 호출만 하면 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4058318" y="4719052"/>
            <a:ext cx="3960000" cy="720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847399" y="4396647"/>
            <a:ext cx="328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59159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92D05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INF</a:t>
                      </a:r>
                      <a:endParaRPr lang="ko-KR" altLang="en-US" sz="1400" b="1" dirty="0">
                        <a:solidFill>
                          <a:srgbClr val="92D05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276352" y="730660"/>
            <a:ext cx="3510950" cy="2700625"/>
            <a:chOff x="823009" y="767236"/>
            <a:chExt cx="3510950" cy="2700625"/>
          </a:xfrm>
        </p:grpSpPr>
        <p:sp>
          <p:nvSpPr>
            <p:cNvPr id="5" name="타원 4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연결선 8"/>
            <p:cNvCxnSpPr>
              <a:stCxn id="5" idx="6"/>
              <a:endCxn id="7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0"/>
              <a:endCxn id="6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32" idx="0"/>
              <a:endCxn id="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3" name="직선 연결선 32"/>
            <p:cNvCxnSpPr>
              <a:stCxn id="32" idx="5"/>
              <a:endCxn id="5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7" name="직선 연결선 46"/>
            <p:cNvCxnSpPr>
              <a:stCxn id="24" idx="6"/>
              <a:endCxn id="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69" name="직선 연결선 68"/>
            <p:cNvCxnSpPr>
              <a:stCxn id="24" idx="7"/>
              <a:endCxn id="6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5" idx="6"/>
              <a:endCxn id="66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46" idx="7"/>
              <a:endCxn id="66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46" idx="6"/>
              <a:endCxn id="5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7" idx="1"/>
              <a:endCxn id="5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7" idx="0"/>
              <a:endCxn id="66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6" idx="0"/>
              <a:endCxn id="6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7" idx="2"/>
              <a:endCxn id="6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0" name="직선 연결선 179"/>
            <p:cNvCxnSpPr>
              <a:stCxn id="57" idx="3"/>
              <a:endCxn id="5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589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6704584" y="730660"/>
            <a:ext cx="3510950" cy="2700625"/>
            <a:chOff x="823009" y="767236"/>
            <a:chExt cx="3510950" cy="2700625"/>
          </a:xfrm>
        </p:grpSpPr>
        <p:sp>
          <p:nvSpPr>
            <p:cNvPr id="196" name="타원 195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99" name="직선 연결선 198"/>
            <p:cNvCxnSpPr>
              <a:stCxn id="196" idx="6"/>
              <a:endCxn id="198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96" idx="0"/>
              <a:endCxn id="197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2" name="직선 연결선 201"/>
            <p:cNvCxnSpPr>
              <a:stCxn id="203" idx="0"/>
              <a:endCxn id="201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4" name="직선 연결선 203"/>
            <p:cNvCxnSpPr>
              <a:stCxn id="203" idx="5"/>
              <a:endCxn id="196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6" name="직선 연결선 205"/>
            <p:cNvCxnSpPr>
              <a:stCxn id="201" idx="6"/>
              <a:endCxn id="205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10" name="직선 연결선 209"/>
            <p:cNvCxnSpPr>
              <a:stCxn id="201" idx="7"/>
              <a:endCxn id="208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8" idx="6"/>
              <a:endCxn id="209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205" idx="7"/>
              <a:endCxn id="209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205" idx="6"/>
              <a:endCxn id="20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98" idx="1"/>
              <a:endCxn id="20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98" idx="0"/>
              <a:endCxn id="209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97" idx="0"/>
              <a:endCxn id="208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98" idx="2"/>
              <a:endCxn id="197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07" idx="3"/>
              <a:endCxn id="196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4065618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493850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F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9385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36" name="그룹 235"/>
          <p:cNvGrpSpPr/>
          <p:nvPr/>
        </p:nvGrpSpPr>
        <p:grpSpPr>
          <a:xfrm>
            <a:off x="276352" y="4128923"/>
            <a:ext cx="3510950" cy="2700625"/>
            <a:chOff x="823009" y="767236"/>
            <a:chExt cx="3510950" cy="2700625"/>
          </a:xfrm>
        </p:grpSpPr>
        <p:sp>
          <p:nvSpPr>
            <p:cNvPr id="237" name="타원 23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0" name="직선 연결선 239"/>
            <p:cNvCxnSpPr>
              <a:stCxn id="237" idx="6"/>
              <a:endCxn id="23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37" idx="0"/>
              <a:endCxn id="23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3" name="직선 연결선 242"/>
            <p:cNvCxnSpPr>
              <a:stCxn id="244" idx="0"/>
              <a:endCxn id="24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5" name="직선 연결선 244"/>
            <p:cNvCxnSpPr>
              <a:stCxn id="244" idx="5"/>
              <a:endCxn id="23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7" name="직선 연결선 246"/>
            <p:cNvCxnSpPr>
              <a:stCxn id="242" idx="6"/>
              <a:endCxn id="2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1" name="직선 연결선 250"/>
            <p:cNvCxnSpPr>
              <a:stCxn id="242" idx="7"/>
              <a:endCxn id="24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49" idx="6"/>
              <a:endCxn id="25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46" idx="7"/>
              <a:endCxn id="25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46" idx="6"/>
              <a:endCxn id="24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9" idx="1"/>
              <a:endCxn id="24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9" idx="0"/>
              <a:endCxn id="25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38" idx="0"/>
              <a:endCxn id="24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39" idx="2"/>
              <a:endCxn id="23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63" name="직선 연결선 262"/>
            <p:cNvCxnSpPr>
              <a:stCxn id="248" idx="3"/>
              <a:endCxn id="23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4065618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2608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76" name="그룹 27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277" name="타원 27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0" name="직선 연결선 279"/>
            <p:cNvCxnSpPr>
              <a:stCxn id="277" idx="6"/>
              <a:endCxn id="27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0"/>
              <a:endCxn id="27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3" name="직선 연결선 282"/>
            <p:cNvCxnSpPr>
              <a:stCxn id="284" idx="0"/>
              <a:endCxn id="28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타원 28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5" name="직선 연결선 284"/>
            <p:cNvCxnSpPr>
              <a:stCxn id="284" idx="5"/>
              <a:endCxn id="27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7" name="직선 연결선 286"/>
            <p:cNvCxnSpPr>
              <a:stCxn id="282" idx="6"/>
              <a:endCxn id="28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타원 28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89" name="타원 28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91" name="직선 연결선 290"/>
            <p:cNvCxnSpPr>
              <a:stCxn id="282" idx="7"/>
              <a:endCxn id="28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stCxn id="289" idx="6"/>
              <a:endCxn id="29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stCxn id="286" idx="7"/>
              <a:endCxn id="29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stCxn id="286" idx="6"/>
              <a:endCxn id="28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stCxn id="279" idx="1"/>
              <a:endCxn id="28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79" idx="0"/>
              <a:endCxn id="29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stCxn id="278" idx="0"/>
              <a:endCxn id="28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stCxn id="279" idx="2"/>
              <a:endCxn id="27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288" idx="3"/>
              <a:endCxn id="27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14" name="직사각형 31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3106</Words>
  <Application>Microsoft Office PowerPoint</Application>
  <PresentationFormat>와이드스크린</PresentationFormat>
  <Paragraphs>2035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1748</cp:revision>
  <dcterms:created xsi:type="dcterms:W3CDTF">2023-04-30T05:04:47Z</dcterms:created>
  <dcterms:modified xsi:type="dcterms:W3CDTF">2024-05-19T11:38:10Z</dcterms:modified>
</cp:coreProperties>
</file>