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70" r:id="rId16"/>
    <p:sldId id="264" r:id="rId17"/>
    <p:sldId id="265" r:id="rId18"/>
    <p:sldId id="266" r:id="rId19"/>
    <p:sldId id="267" r:id="rId20"/>
    <p:sldId id="268" r:id="rId21"/>
    <p:sldId id="269" r:id="rId22"/>
    <p:sldId id="271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154"/>
    <a:srgbClr val="1D75E5"/>
    <a:srgbClr val="000000"/>
    <a:srgbClr val="92D050"/>
    <a:srgbClr val="15D3B2"/>
    <a:srgbClr val="EAEFF7"/>
    <a:srgbClr val="1CC9E4"/>
    <a:srgbClr val="FF7C80"/>
    <a:srgbClr val="7F7F7F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37" autoAdjust="0"/>
  </p:normalViewPr>
  <p:slideViewPr>
    <p:cSldViewPr snapToGrid="0" showGuides="1">
      <p:cViewPr>
        <p:scale>
          <a:sx n="100" d="100"/>
          <a:sy n="100" d="100"/>
        </p:scale>
        <p:origin x="876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FA2F9-5BB2-4092-950F-9998CECD26C6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C94AF-B14F-468F-98EF-0ADAC8CBD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278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C94AF-B14F-468F-98EF-0ADAC8CBDF0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86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4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5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39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97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12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50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66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56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9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4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75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F853D-FB5C-4E14-B23F-A79207136483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3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062448"/>
              </p:ext>
            </p:extLst>
          </p:nvPr>
        </p:nvGraphicFramePr>
        <p:xfrm>
          <a:off x="1529080" y="34476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368811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86851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]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05" name="그룹 104"/>
          <p:cNvGrpSpPr/>
          <p:nvPr/>
        </p:nvGrpSpPr>
        <p:grpSpPr>
          <a:xfrm>
            <a:off x="1529080" y="1517904"/>
            <a:ext cx="8513099" cy="4755854"/>
            <a:chOff x="1845926" y="1517904"/>
            <a:chExt cx="8513099" cy="4755854"/>
          </a:xfrm>
        </p:grpSpPr>
        <p:sp>
          <p:nvSpPr>
            <p:cNvPr id="5" name="타원 4"/>
            <p:cNvSpPr/>
            <p:nvPr/>
          </p:nvSpPr>
          <p:spPr>
            <a:xfrm>
              <a:off x="6085164" y="151790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3965832" y="2675342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8204495" y="2675342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967334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964330" y="389246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385926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522770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1845926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0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925926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4463870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3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46478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7126319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7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6587436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6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766631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 – 7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6048552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5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7126319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 – 6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5" name="직선 연결선 24"/>
            <p:cNvCxnSpPr>
              <a:stCxn id="10" idx="3"/>
              <a:endCxn id="12" idx="0"/>
            </p:cNvCxnSpPr>
            <p:nvPr/>
          </p:nvCxnSpPr>
          <p:spPr>
            <a:xfrm flipH="1">
              <a:off x="2115926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0" idx="5"/>
              <a:endCxn id="13" idx="0"/>
            </p:cNvCxnSpPr>
            <p:nvPr/>
          </p:nvCxnSpPr>
          <p:spPr>
            <a:xfrm>
              <a:off x="2846845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8" idx="3"/>
              <a:endCxn id="10" idx="0"/>
            </p:cNvCxnSpPr>
            <p:nvPr/>
          </p:nvCxnSpPr>
          <p:spPr>
            <a:xfrm flipH="1">
              <a:off x="2655926" y="4352413"/>
              <a:ext cx="390489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8" idx="5"/>
              <a:endCxn id="11" idx="0"/>
            </p:cNvCxnSpPr>
            <p:nvPr/>
          </p:nvCxnSpPr>
          <p:spPr>
            <a:xfrm>
              <a:off x="3428253" y="4352413"/>
              <a:ext cx="364517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9" idx="3"/>
              <a:endCxn id="14" idx="0"/>
            </p:cNvCxnSpPr>
            <p:nvPr/>
          </p:nvCxnSpPr>
          <p:spPr>
            <a:xfrm flipH="1">
              <a:off x="4733870" y="4353387"/>
              <a:ext cx="309541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9" idx="5"/>
              <a:endCxn id="15" idx="0"/>
            </p:cNvCxnSpPr>
            <p:nvPr/>
          </p:nvCxnSpPr>
          <p:spPr>
            <a:xfrm>
              <a:off x="5425249" y="4353387"/>
              <a:ext cx="309540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6" idx="3"/>
              <a:endCxn id="8" idx="0"/>
            </p:cNvCxnSpPr>
            <p:nvPr/>
          </p:nvCxnSpPr>
          <p:spPr>
            <a:xfrm flipH="1">
              <a:off x="3237334" y="3136261"/>
              <a:ext cx="807579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6" idx="5"/>
              <a:endCxn id="9" idx="0"/>
            </p:cNvCxnSpPr>
            <p:nvPr/>
          </p:nvCxnSpPr>
          <p:spPr>
            <a:xfrm>
              <a:off x="4426751" y="3136261"/>
              <a:ext cx="807579" cy="7562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16" idx="3"/>
              <a:endCxn id="18" idx="0"/>
            </p:cNvCxnSpPr>
            <p:nvPr/>
          </p:nvCxnSpPr>
          <p:spPr>
            <a:xfrm flipH="1">
              <a:off x="6857436" y="4352413"/>
              <a:ext cx="34796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16" idx="5"/>
              <a:endCxn id="19" idx="0"/>
            </p:cNvCxnSpPr>
            <p:nvPr/>
          </p:nvCxnSpPr>
          <p:spPr>
            <a:xfrm>
              <a:off x="7587238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/>
            <p:cNvSpPr/>
            <p:nvPr/>
          </p:nvSpPr>
          <p:spPr>
            <a:xfrm>
              <a:off x="9282672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8742672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8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9819025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76" name="직선 연결선 75"/>
            <p:cNvCxnSpPr>
              <a:stCxn id="73" idx="3"/>
              <a:endCxn id="74" idx="0"/>
            </p:cNvCxnSpPr>
            <p:nvPr/>
          </p:nvCxnSpPr>
          <p:spPr>
            <a:xfrm flipH="1">
              <a:off x="9012672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73" idx="5"/>
              <a:endCxn id="75" idx="0"/>
            </p:cNvCxnSpPr>
            <p:nvPr/>
          </p:nvCxnSpPr>
          <p:spPr>
            <a:xfrm>
              <a:off x="9743591" y="4352413"/>
              <a:ext cx="34543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18" idx="3"/>
              <a:endCxn id="20" idx="0"/>
            </p:cNvCxnSpPr>
            <p:nvPr/>
          </p:nvCxnSpPr>
          <p:spPr>
            <a:xfrm flipH="1">
              <a:off x="6318552" y="5272107"/>
              <a:ext cx="347965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18" idx="5"/>
              <a:endCxn id="21" idx="0"/>
            </p:cNvCxnSpPr>
            <p:nvPr/>
          </p:nvCxnSpPr>
          <p:spPr>
            <a:xfrm>
              <a:off x="7048355" y="5272107"/>
              <a:ext cx="347964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7" idx="3"/>
              <a:endCxn id="16" idx="0"/>
            </p:cNvCxnSpPr>
            <p:nvPr/>
          </p:nvCxnSpPr>
          <p:spPr>
            <a:xfrm flipH="1">
              <a:off x="7396319" y="3136261"/>
              <a:ext cx="887257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stCxn id="7" idx="5"/>
              <a:endCxn id="73" idx="0"/>
            </p:cNvCxnSpPr>
            <p:nvPr/>
          </p:nvCxnSpPr>
          <p:spPr>
            <a:xfrm>
              <a:off x="8665414" y="3136261"/>
              <a:ext cx="887258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>
              <a:stCxn id="5" idx="3"/>
              <a:endCxn id="6" idx="0"/>
            </p:cNvCxnSpPr>
            <p:nvPr/>
          </p:nvCxnSpPr>
          <p:spPr>
            <a:xfrm flipH="1">
              <a:off x="4235832" y="1978823"/>
              <a:ext cx="1928413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>
              <a:stCxn id="5" idx="5"/>
              <a:endCxn id="7" idx="0"/>
            </p:cNvCxnSpPr>
            <p:nvPr/>
          </p:nvCxnSpPr>
          <p:spPr>
            <a:xfrm>
              <a:off x="6546083" y="1978823"/>
              <a:ext cx="1928412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872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058462"/>
              </p:ext>
            </p:extLst>
          </p:nvPr>
        </p:nvGraphicFramePr>
        <p:xfrm>
          <a:off x="276352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989550"/>
              </p:ext>
            </p:extLst>
          </p:nvPr>
        </p:nvGraphicFramePr>
        <p:xfrm>
          <a:off x="6704584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235" name="표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955922"/>
              </p:ext>
            </p:extLst>
          </p:nvPr>
        </p:nvGraphicFramePr>
        <p:xfrm>
          <a:off x="276352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275" name="표 2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80634"/>
              </p:ext>
            </p:extLst>
          </p:nvPr>
        </p:nvGraphicFramePr>
        <p:xfrm>
          <a:off x="6704584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62" name="그룹 161"/>
          <p:cNvGrpSpPr/>
          <p:nvPr/>
        </p:nvGrpSpPr>
        <p:grpSpPr>
          <a:xfrm>
            <a:off x="274888" y="734370"/>
            <a:ext cx="3510950" cy="2700625"/>
            <a:chOff x="823009" y="767236"/>
            <a:chExt cx="3510950" cy="2700625"/>
          </a:xfrm>
        </p:grpSpPr>
        <p:sp>
          <p:nvSpPr>
            <p:cNvPr id="163" name="타원 162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64" name="타원 163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65" name="타원 164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66" name="직선 연결선 165"/>
            <p:cNvCxnSpPr>
              <a:stCxn id="163" idx="6"/>
              <a:endCxn id="165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>
              <a:stCxn id="163" idx="0"/>
              <a:endCxn id="164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타원 167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69" name="직선 연결선 168"/>
            <p:cNvCxnSpPr>
              <a:stCxn id="170" idx="0"/>
              <a:endCxn id="168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타원 169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71" name="직선 연결선 170"/>
            <p:cNvCxnSpPr>
              <a:stCxn id="170" idx="5"/>
              <a:endCxn id="163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타원 171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73" name="직선 연결선 172"/>
            <p:cNvCxnSpPr>
              <a:stCxn id="168" idx="6"/>
              <a:endCxn id="172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타원 173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75" name="타원 174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81" name="타원 180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82" name="직선 연결선 181"/>
            <p:cNvCxnSpPr>
              <a:stCxn id="168" idx="7"/>
              <a:endCxn id="175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연결선 314"/>
            <p:cNvCxnSpPr>
              <a:stCxn id="175" idx="6"/>
              <a:endCxn id="181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직선 연결선 315"/>
            <p:cNvCxnSpPr>
              <a:stCxn id="172" idx="7"/>
              <a:endCxn id="181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172" idx="6"/>
              <a:endCxn id="174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>
              <a:stCxn id="165" idx="1"/>
              <a:endCxn id="174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 318"/>
            <p:cNvCxnSpPr>
              <a:stCxn id="165" idx="0"/>
              <a:endCxn id="181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319"/>
            <p:cNvCxnSpPr>
              <a:stCxn id="164" idx="0"/>
              <a:endCxn id="175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/>
            <p:cNvCxnSpPr>
              <a:stCxn id="165" idx="2"/>
              <a:endCxn id="164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TextBox 32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26" name="직선 연결선 325"/>
            <p:cNvCxnSpPr>
              <a:stCxn id="174" idx="3"/>
              <a:endCxn id="163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TextBox 32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37" name="직사각형 336"/>
          <p:cNvSpPr/>
          <p:nvPr/>
        </p:nvSpPr>
        <p:spPr>
          <a:xfrm>
            <a:off x="4064154" y="159590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C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338" name="그룹 337"/>
          <p:cNvGrpSpPr/>
          <p:nvPr/>
        </p:nvGrpSpPr>
        <p:grpSpPr>
          <a:xfrm>
            <a:off x="6704584" y="734370"/>
            <a:ext cx="3510950" cy="2700625"/>
            <a:chOff x="823009" y="767236"/>
            <a:chExt cx="3510950" cy="2700625"/>
          </a:xfrm>
        </p:grpSpPr>
        <p:sp>
          <p:nvSpPr>
            <p:cNvPr id="339" name="타원 33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40" name="타원 33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41" name="타원 34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2" name="직선 연결선 341"/>
            <p:cNvCxnSpPr>
              <a:stCxn id="339" idx="6"/>
              <a:endCxn id="34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연결선 342"/>
            <p:cNvCxnSpPr>
              <a:stCxn id="339" idx="0"/>
              <a:endCxn id="34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타원 34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5" name="직선 연결선 344"/>
            <p:cNvCxnSpPr>
              <a:stCxn id="346" idx="0"/>
              <a:endCxn id="34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타원 34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7" name="직선 연결선 346"/>
            <p:cNvCxnSpPr>
              <a:stCxn id="346" idx="5"/>
              <a:endCxn id="33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타원 34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9" name="직선 연결선 348"/>
            <p:cNvCxnSpPr>
              <a:stCxn id="344" idx="6"/>
              <a:endCxn id="34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타원 34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51" name="타원 35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52" name="타원 35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53" name="직선 연결선 352"/>
            <p:cNvCxnSpPr>
              <a:stCxn id="344" idx="7"/>
              <a:endCxn id="35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 353"/>
            <p:cNvCxnSpPr>
              <a:stCxn id="351" idx="6"/>
              <a:endCxn id="35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/>
            <p:cNvCxnSpPr>
              <a:stCxn id="348" idx="7"/>
              <a:endCxn id="35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/>
            <p:cNvCxnSpPr>
              <a:stCxn id="348" idx="6"/>
              <a:endCxn id="35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 356"/>
            <p:cNvCxnSpPr>
              <a:stCxn id="341" idx="1"/>
              <a:endCxn id="35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 357"/>
            <p:cNvCxnSpPr>
              <a:stCxn id="341" idx="0"/>
              <a:endCxn id="35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 358"/>
            <p:cNvCxnSpPr>
              <a:stCxn id="340" idx="0"/>
              <a:endCxn id="35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 359"/>
            <p:cNvCxnSpPr>
              <a:stCxn id="341" idx="2"/>
              <a:endCxn id="34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TextBox 360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65" name="직선 연결선 364"/>
            <p:cNvCxnSpPr>
              <a:stCxn id="350" idx="3"/>
              <a:endCxn id="33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TextBox 365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7" name="TextBox 366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8" name="TextBox 367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0" name="TextBox 369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1" name="TextBox 370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2" name="TextBox 371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76" name="직사각형 375"/>
          <p:cNvSpPr/>
          <p:nvPr/>
        </p:nvSpPr>
        <p:spPr>
          <a:xfrm>
            <a:off x="10493850" y="159590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377" name="그룹 376"/>
          <p:cNvGrpSpPr/>
          <p:nvPr/>
        </p:nvGrpSpPr>
        <p:grpSpPr>
          <a:xfrm>
            <a:off x="281946" y="4128923"/>
            <a:ext cx="3510950" cy="2700625"/>
            <a:chOff x="823009" y="767236"/>
            <a:chExt cx="3510950" cy="2700625"/>
          </a:xfrm>
        </p:grpSpPr>
        <p:sp>
          <p:nvSpPr>
            <p:cNvPr id="378" name="타원 377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79" name="타원 378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80" name="타원 379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1" name="직선 연결선 380"/>
            <p:cNvCxnSpPr>
              <a:stCxn id="378" idx="6"/>
              <a:endCxn id="380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직선 연결선 381"/>
            <p:cNvCxnSpPr>
              <a:stCxn id="378" idx="0"/>
              <a:endCxn id="379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타원 382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4" name="직선 연결선 383"/>
            <p:cNvCxnSpPr>
              <a:stCxn id="385" idx="0"/>
              <a:endCxn id="383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타원 384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6" name="직선 연결선 385"/>
            <p:cNvCxnSpPr>
              <a:stCxn id="385" idx="5"/>
              <a:endCxn id="378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타원 386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8" name="직선 연결선 387"/>
            <p:cNvCxnSpPr>
              <a:stCxn id="383" idx="6"/>
              <a:endCxn id="387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타원 388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90" name="타원 389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91" name="타원 390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92" name="직선 연결선 391"/>
            <p:cNvCxnSpPr>
              <a:stCxn id="383" idx="7"/>
              <a:endCxn id="390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직선 연결선 392"/>
            <p:cNvCxnSpPr>
              <a:stCxn id="390" idx="6"/>
              <a:endCxn id="391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 393"/>
            <p:cNvCxnSpPr>
              <a:stCxn id="387" idx="7"/>
              <a:endCxn id="391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연결선 394"/>
            <p:cNvCxnSpPr>
              <a:stCxn id="387" idx="6"/>
              <a:endCxn id="389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직선 연결선 395"/>
            <p:cNvCxnSpPr>
              <a:stCxn id="380" idx="1"/>
              <a:endCxn id="389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 396"/>
            <p:cNvCxnSpPr>
              <a:stCxn id="380" idx="0"/>
              <a:endCxn id="391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 397"/>
            <p:cNvCxnSpPr>
              <a:stCxn id="379" idx="0"/>
              <a:endCxn id="390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직선 연결선 398"/>
            <p:cNvCxnSpPr>
              <a:stCxn id="380" idx="2"/>
              <a:endCxn id="379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" name="TextBox 399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04" name="직선 연결선 403"/>
            <p:cNvCxnSpPr>
              <a:stCxn id="389" idx="3"/>
              <a:endCxn id="378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TextBox 404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6" name="TextBox 405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8" name="TextBox 407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0" name="TextBox 409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4" name="TextBox 413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15" name="직사각형 414"/>
          <p:cNvSpPr/>
          <p:nvPr/>
        </p:nvSpPr>
        <p:spPr>
          <a:xfrm>
            <a:off x="4071212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416" name="그룹 415"/>
          <p:cNvGrpSpPr/>
          <p:nvPr/>
        </p:nvGrpSpPr>
        <p:grpSpPr>
          <a:xfrm>
            <a:off x="6704584" y="4128923"/>
            <a:ext cx="3510950" cy="2700625"/>
            <a:chOff x="823009" y="767236"/>
            <a:chExt cx="3510950" cy="2700625"/>
          </a:xfrm>
        </p:grpSpPr>
        <p:sp>
          <p:nvSpPr>
            <p:cNvPr id="417" name="타원 41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18" name="타원 41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19" name="타원 41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0" name="직선 연결선 419"/>
            <p:cNvCxnSpPr>
              <a:stCxn id="417" idx="6"/>
              <a:endCxn id="41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직선 연결선 420"/>
            <p:cNvCxnSpPr>
              <a:stCxn id="417" idx="0"/>
              <a:endCxn id="41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타원 42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3" name="직선 연결선 422"/>
            <p:cNvCxnSpPr>
              <a:stCxn id="424" idx="0"/>
              <a:endCxn id="42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타원 42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5" name="직선 연결선 424"/>
            <p:cNvCxnSpPr>
              <a:stCxn id="424" idx="5"/>
              <a:endCxn id="41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타원 42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7" name="직선 연결선 426"/>
            <p:cNvCxnSpPr>
              <a:stCxn id="422" idx="6"/>
              <a:endCxn id="42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8" name="타원 42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29" name="타원 42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30" name="타원 42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31" name="직선 연결선 430"/>
            <p:cNvCxnSpPr>
              <a:stCxn id="422" idx="7"/>
              <a:endCxn id="42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직선 연결선 431"/>
            <p:cNvCxnSpPr>
              <a:stCxn id="429" idx="6"/>
              <a:endCxn id="43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직선 연결선 432"/>
            <p:cNvCxnSpPr>
              <a:stCxn id="426" idx="7"/>
              <a:endCxn id="43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직선 연결선 433"/>
            <p:cNvCxnSpPr>
              <a:stCxn id="426" idx="6"/>
              <a:endCxn id="42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직선 연결선 434"/>
            <p:cNvCxnSpPr>
              <a:stCxn id="419" idx="1"/>
              <a:endCxn id="42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직선 연결선 435"/>
            <p:cNvCxnSpPr>
              <a:stCxn id="419" idx="0"/>
              <a:endCxn id="43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직선 연결선 436"/>
            <p:cNvCxnSpPr>
              <a:stCxn id="418" idx="0"/>
              <a:endCxn id="42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직선 연결선 437"/>
            <p:cNvCxnSpPr>
              <a:stCxn id="419" idx="2"/>
              <a:endCxn id="41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9" name="TextBox 43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0" name="TextBox 43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1" name="TextBox 44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2" name="TextBox 44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43" name="직선 연결선 442"/>
            <p:cNvCxnSpPr>
              <a:stCxn id="428" idx="3"/>
              <a:endCxn id="41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TextBox 44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5" name="TextBox 44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6" name="TextBox 44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7" name="TextBox 44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8" name="TextBox 44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0" name="TextBox 44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1" name="TextBox 45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2" name="TextBox 45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3" name="TextBox 45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54" name="직사각형 453"/>
          <p:cNvSpPr/>
          <p:nvPr/>
        </p:nvSpPr>
        <p:spPr>
          <a:xfrm>
            <a:off x="10493850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95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185766"/>
              </p:ext>
            </p:extLst>
          </p:nvPr>
        </p:nvGraphicFramePr>
        <p:xfrm>
          <a:off x="273720" y="139086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045162"/>
              </p:ext>
            </p:extLst>
          </p:nvPr>
        </p:nvGraphicFramePr>
        <p:xfrm>
          <a:off x="268781" y="3535968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18" name="그룹 217"/>
          <p:cNvGrpSpPr/>
          <p:nvPr/>
        </p:nvGrpSpPr>
        <p:grpSpPr>
          <a:xfrm>
            <a:off x="268781" y="729723"/>
            <a:ext cx="3510950" cy="2700625"/>
            <a:chOff x="823009" y="767236"/>
            <a:chExt cx="3510950" cy="2700625"/>
          </a:xfrm>
        </p:grpSpPr>
        <p:sp>
          <p:nvSpPr>
            <p:cNvPr id="219" name="타원 21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20" name="타원 21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21" name="타원 22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2" name="직선 연결선 221"/>
            <p:cNvCxnSpPr>
              <a:stCxn id="219" idx="6"/>
              <a:endCxn id="22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>
              <a:stCxn id="219" idx="0"/>
              <a:endCxn id="22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타원 22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5" name="직선 연결선 224"/>
            <p:cNvCxnSpPr>
              <a:stCxn id="226" idx="0"/>
              <a:endCxn id="22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타원 22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7" name="직선 연결선 226"/>
            <p:cNvCxnSpPr>
              <a:stCxn id="226" idx="5"/>
              <a:endCxn id="21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타원 22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9" name="직선 연결선 228"/>
            <p:cNvCxnSpPr>
              <a:stCxn id="224" idx="6"/>
              <a:endCxn id="22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타원 22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1" name="타원 23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2" name="타원 23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33" name="직선 연결선 232"/>
            <p:cNvCxnSpPr>
              <a:stCxn id="224" idx="7"/>
              <a:endCxn id="23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233"/>
            <p:cNvCxnSpPr>
              <a:stCxn id="231" idx="6"/>
              <a:endCxn id="23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/>
            <p:cNvCxnSpPr>
              <a:stCxn id="228" idx="7"/>
              <a:endCxn id="23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>
              <a:stCxn id="228" idx="6"/>
              <a:endCxn id="23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>
              <a:stCxn id="221" idx="1"/>
              <a:endCxn id="23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>
              <a:stCxn id="221" idx="0"/>
              <a:endCxn id="23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>
              <a:stCxn id="220" idx="0"/>
              <a:endCxn id="23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>
              <a:stCxn id="221" idx="2"/>
              <a:endCxn id="22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46" name="직선 연결선 245"/>
            <p:cNvCxnSpPr>
              <a:stCxn id="230" idx="3"/>
              <a:endCxn id="21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57" name="직사각형 256"/>
          <p:cNvSpPr/>
          <p:nvPr/>
        </p:nvSpPr>
        <p:spPr>
          <a:xfrm>
            <a:off x="4058047" y="15912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258" name="그룹 257"/>
          <p:cNvGrpSpPr/>
          <p:nvPr/>
        </p:nvGrpSpPr>
        <p:grpSpPr>
          <a:xfrm>
            <a:off x="268781" y="4126605"/>
            <a:ext cx="3510950" cy="2700625"/>
            <a:chOff x="823009" y="767236"/>
            <a:chExt cx="3510950" cy="2700625"/>
          </a:xfrm>
        </p:grpSpPr>
        <p:sp>
          <p:nvSpPr>
            <p:cNvPr id="259" name="타원 25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60" name="타원 25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61" name="타원 26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2" name="직선 연결선 261"/>
            <p:cNvCxnSpPr>
              <a:stCxn id="259" idx="6"/>
              <a:endCxn id="26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>
              <a:stCxn id="259" idx="0"/>
              <a:endCxn id="26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타원 26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5" name="직선 연결선 264"/>
            <p:cNvCxnSpPr>
              <a:stCxn id="266" idx="0"/>
              <a:endCxn id="26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타원 26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7" name="직선 연결선 266"/>
            <p:cNvCxnSpPr>
              <a:stCxn id="266" idx="5"/>
              <a:endCxn id="25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타원 26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9" name="직선 연결선 268"/>
            <p:cNvCxnSpPr>
              <a:stCxn id="264" idx="6"/>
              <a:endCxn id="26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타원 26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1" name="타원 27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2" name="타원 27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73" name="직선 연결선 272"/>
            <p:cNvCxnSpPr>
              <a:stCxn id="264" idx="7"/>
              <a:endCxn id="27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/>
            <p:cNvCxnSpPr>
              <a:stCxn id="271" idx="6"/>
              <a:endCxn id="27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>
              <a:stCxn id="268" idx="7"/>
              <a:endCxn id="27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 276"/>
            <p:cNvCxnSpPr>
              <a:stCxn id="268" idx="6"/>
              <a:endCxn id="27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 277"/>
            <p:cNvCxnSpPr>
              <a:stCxn id="261" idx="1"/>
              <a:endCxn id="27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/>
            <p:cNvCxnSpPr>
              <a:stCxn id="261" idx="0"/>
              <a:endCxn id="27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/>
            <p:cNvCxnSpPr>
              <a:stCxn id="260" idx="0"/>
              <a:endCxn id="27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/>
            <p:cNvCxnSpPr>
              <a:stCxn id="261" idx="2"/>
              <a:endCxn id="26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TextBox 28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86" name="직선 연결선 285"/>
            <p:cNvCxnSpPr>
              <a:stCxn id="270" idx="3"/>
              <a:endCxn id="25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TextBox 28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97" name="직사각형 296"/>
          <p:cNvSpPr/>
          <p:nvPr/>
        </p:nvSpPr>
        <p:spPr>
          <a:xfrm>
            <a:off x="4058047" y="4988143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98" name="표 2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874446"/>
              </p:ext>
            </p:extLst>
          </p:nvPr>
        </p:nvGraphicFramePr>
        <p:xfrm>
          <a:off x="6698725" y="139086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99" name="그룹 298"/>
          <p:cNvGrpSpPr/>
          <p:nvPr/>
        </p:nvGrpSpPr>
        <p:grpSpPr>
          <a:xfrm>
            <a:off x="6698725" y="729723"/>
            <a:ext cx="3510950" cy="2700625"/>
            <a:chOff x="823009" y="767236"/>
            <a:chExt cx="3510950" cy="2700625"/>
          </a:xfrm>
        </p:grpSpPr>
        <p:sp>
          <p:nvSpPr>
            <p:cNvPr id="300" name="타원 299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01" name="타원 300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02" name="타원 301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3" name="직선 연결선 302"/>
            <p:cNvCxnSpPr>
              <a:stCxn id="300" idx="6"/>
              <a:endCxn id="302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>
              <a:stCxn id="300" idx="0"/>
              <a:endCxn id="301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타원 304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6" name="직선 연결선 305"/>
            <p:cNvCxnSpPr>
              <a:stCxn id="307" idx="0"/>
              <a:endCxn id="305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타원 306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8" name="직선 연결선 307"/>
            <p:cNvCxnSpPr>
              <a:stCxn id="307" idx="5"/>
              <a:endCxn id="300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타원 308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10" name="직선 연결선 309"/>
            <p:cNvCxnSpPr>
              <a:stCxn id="305" idx="6"/>
              <a:endCxn id="309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타원 310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12" name="타원 311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13" name="타원 312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14" name="직선 연결선 313"/>
            <p:cNvCxnSpPr>
              <a:stCxn id="305" idx="7"/>
              <a:endCxn id="312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직선 연결선 454"/>
            <p:cNvCxnSpPr>
              <a:stCxn id="312" idx="6"/>
              <a:endCxn id="313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직선 연결선 455"/>
            <p:cNvCxnSpPr>
              <a:stCxn id="309" idx="7"/>
              <a:endCxn id="313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직선 연결선 456"/>
            <p:cNvCxnSpPr>
              <a:stCxn id="309" idx="6"/>
              <a:endCxn id="311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직선 연결선 457"/>
            <p:cNvCxnSpPr>
              <a:stCxn id="302" idx="1"/>
              <a:endCxn id="311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직선 연결선 458"/>
            <p:cNvCxnSpPr>
              <a:stCxn id="302" idx="0"/>
              <a:endCxn id="313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직선 연결선 459"/>
            <p:cNvCxnSpPr>
              <a:stCxn id="301" idx="0"/>
              <a:endCxn id="312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직선 연결선 460"/>
            <p:cNvCxnSpPr>
              <a:stCxn id="302" idx="2"/>
              <a:endCxn id="301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TextBox 46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5" name="TextBox 46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66" name="직선 연결선 465"/>
            <p:cNvCxnSpPr>
              <a:stCxn id="311" idx="3"/>
              <a:endCxn id="300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7" name="TextBox 46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9" name="TextBox 46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1" name="TextBox 47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2" name="TextBox 47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3" name="TextBox 47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4" name="TextBox 47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5" name="TextBox 47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6" name="TextBox 47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77" name="직사각형 476"/>
          <p:cNvSpPr/>
          <p:nvPr/>
        </p:nvSpPr>
        <p:spPr>
          <a:xfrm>
            <a:off x="10487991" y="15912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714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697554" y="1295162"/>
            <a:ext cx="648000" cy="648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root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401554" y="2191978"/>
            <a:ext cx="648000" cy="648000"/>
          </a:xfrm>
          <a:prstGeom prst="ellipse">
            <a:avLst/>
          </a:prstGeom>
          <a:solidFill>
            <a:srgbClr val="E62154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b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993554" y="2191978"/>
            <a:ext cx="648000" cy="648000"/>
          </a:xfrm>
          <a:prstGeom prst="ellipse">
            <a:avLst/>
          </a:prstGeom>
          <a:solidFill>
            <a:srgbClr val="E62154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d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401554" y="3282224"/>
            <a:ext cx="648000" cy="64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993554" y="3282224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o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8340" y="582459"/>
            <a:ext cx="458642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[“bar”, “bag”, “bark”, “dog”, “do”, “door”]</a:t>
            </a:r>
            <a:endParaRPr lang="ko-KR" altLang="en-US" dirty="0">
              <a:solidFill>
                <a:srgbClr val="1D75E5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53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049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g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53554" y="5462716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k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345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g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641554" y="4372470"/>
            <a:ext cx="648000" cy="64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o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641554" y="5462716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6" name="직선 연결선 15"/>
          <p:cNvCxnSpPr>
            <a:stCxn id="5" idx="7"/>
            <a:endCxn id="4" idx="3"/>
          </p:cNvCxnSpPr>
          <p:nvPr/>
        </p:nvCxnSpPr>
        <p:spPr>
          <a:xfrm flipV="1">
            <a:off x="1954657" y="1848265"/>
            <a:ext cx="837794" cy="4386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6" idx="1"/>
            <a:endCxn id="4" idx="5"/>
          </p:cNvCxnSpPr>
          <p:nvPr/>
        </p:nvCxnSpPr>
        <p:spPr>
          <a:xfrm flipH="1" flipV="1">
            <a:off x="3250657" y="1848265"/>
            <a:ext cx="837794" cy="4386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5" idx="4"/>
            <a:endCxn id="7" idx="0"/>
          </p:cNvCxnSpPr>
          <p:nvPr/>
        </p:nvCxnSpPr>
        <p:spPr>
          <a:xfrm>
            <a:off x="1725554" y="2839978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6" idx="4"/>
            <a:endCxn id="8" idx="0"/>
          </p:cNvCxnSpPr>
          <p:nvPr/>
        </p:nvCxnSpPr>
        <p:spPr>
          <a:xfrm>
            <a:off x="4317554" y="2839978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7" idx="3"/>
            <a:endCxn id="10" idx="0"/>
          </p:cNvCxnSpPr>
          <p:nvPr/>
        </p:nvCxnSpPr>
        <p:spPr>
          <a:xfrm flipH="1">
            <a:off x="1077554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7" idx="5"/>
            <a:endCxn id="11" idx="0"/>
          </p:cNvCxnSpPr>
          <p:nvPr/>
        </p:nvCxnSpPr>
        <p:spPr>
          <a:xfrm>
            <a:off x="1954657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8" idx="3"/>
            <a:endCxn id="13" idx="0"/>
          </p:cNvCxnSpPr>
          <p:nvPr/>
        </p:nvCxnSpPr>
        <p:spPr>
          <a:xfrm flipH="1">
            <a:off x="3669554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8" idx="5"/>
            <a:endCxn id="14" idx="0"/>
          </p:cNvCxnSpPr>
          <p:nvPr/>
        </p:nvCxnSpPr>
        <p:spPr>
          <a:xfrm>
            <a:off x="4546657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0" idx="4"/>
            <a:endCxn id="12" idx="0"/>
          </p:cNvCxnSpPr>
          <p:nvPr/>
        </p:nvCxnSpPr>
        <p:spPr>
          <a:xfrm>
            <a:off x="1077554" y="5020470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4" idx="4"/>
            <a:endCxn id="15" idx="0"/>
          </p:cNvCxnSpPr>
          <p:nvPr/>
        </p:nvCxnSpPr>
        <p:spPr>
          <a:xfrm>
            <a:off x="4965554" y="5020470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5479851" y="1295162"/>
            <a:ext cx="2952000" cy="360000"/>
            <a:chOff x="5708451" y="1619162"/>
            <a:chExt cx="2952000" cy="360000"/>
          </a:xfrm>
        </p:grpSpPr>
        <p:sp>
          <p:nvSpPr>
            <p:cNvPr id="64" name="타원 63"/>
            <p:cNvSpPr/>
            <p:nvPr/>
          </p:nvSpPr>
          <p:spPr>
            <a:xfrm>
              <a:off x="5708451" y="1619162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068451" y="1619162"/>
              <a:ext cx="259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트라이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Trie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)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의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root</a:t>
              </a:r>
              <a:endParaRPr lang="ko-KR" altLang="en-US" sz="1400" dirty="0">
                <a:solidFill>
                  <a:srgbClr val="1D75E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5479851" y="1867010"/>
            <a:ext cx="3564000" cy="360000"/>
            <a:chOff x="407092" y="1517904"/>
            <a:chExt cx="3564000" cy="360000"/>
          </a:xfrm>
        </p:grpSpPr>
        <p:sp>
          <p:nvSpPr>
            <p:cNvPr id="62" name="타원 61"/>
            <p:cNvSpPr/>
            <p:nvPr/>
          </p:nvSpPr>
          <p:spPr>
            <a:xfrm>
              <a:off x="407092" y="151790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67092" y="1517904"/>
              <a:ext cx="3204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단어의 끝</a:t>
              </a:r>
              <a:endParaRPr lang="ko-KR" altLang="en-US" sz="14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479851" y="2438857"/>
            <a:ext cx="4024634" cy="360000"/>
            <a:chOff x="5708451" y="2622180"/>
            <a:chExt cx="4024634" cy="360000"/>
          </a:xfrm>
        </p:grpSpPr>
        <p:sp>
          <p:nvSpPr>
            <p:cNvPr id="58" name="타원 57"/>
            <p:cNvSpPr/>
            <p:nvPr/>
          </p:nvSpPr>
          <p:spPr>
            <a:xfrm>
              <a:off x="5708451" y="2622180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068451" y="2622180"/>
              <a:ext cx="3664634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접두사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(prefix)</a:t>
              </a:r>
              <a:b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</a:b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경우에 따라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, 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단어 자체가 접두사가 되기도 함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)</a:t>
              </a:r>
              <a:endParaRPr lang="ko-KR" altLang="en-US" sz="1400" dirty="0">
                <a:solidFill>
                  <a:srgbClr val="FF000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518657" y="3429000"/>
            <a:ext cx="6584699" cy="3224685"/>
            <a:chOff x="260098" y="118498"/>
            <a:chExt cx="6584699" cy="3224685"/>
          </a:xfrm>
        </p:grpSpPr>
        <p:sp>
          <p:nvSpPr>
            <p:cNvPr id="35" name="타원 34"/>
            <p:cNvSpPr/>
            <p:nvPr/>
          </p:nvSpPr>
          <p:spPr>
            <a:xfrm>
              <a:off x="3279642" y="118498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1554166" y="104343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5013153" y="104343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690075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2414678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260098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1124355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1982016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2847050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4146556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3711642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4580836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52" name="직선 연결선 51"/>
            <p:cNvCxnSpPr>
              <a:stCxn id="40" idx="3"/>
              <a:endCxn id="43" idx="0"/>
            </p:cNvCxnSpPr>
            <p:nvPr/>
          </p:nvCxnSpPr>
          <p:spPr>
            <a:xfrm flipH="1">
              <a:off x="476098" y="2421946"/>
              <a:ext cx="277242" cy="4892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40" idx="5"/>
              <a:endCxn id="44" idx="0"/>
            </p:cNvCxnSpPr>
            <p:nvPr/>
          </p:nvCxnSpPr>
          <p:spPr>
            <a:xfrm>
              <a:off x="1058810" y="2421946"/>
              <a:ext cx="281545" cy="4892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41" idx="3"/>
              <a:endCxn id="45" idx="0"/>
            </p:cNvCxnSpPr>
            <p:nvPr/>
          </p:nvCxnSpPr>
          <p:spPr>
            <a:xfrm flipH="1">
              <a:off x="2198016" y="2421946"/>
              <a:ext cx="279927" cy="4892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41" idx="5"/>
              <a:endCxn id="46" idx="0"/>
            </p:cNvCxnSpPr>
            <p:nvPr/>
          </p:nvCxnSpPr>
          <p:spPr>
            <a:xfrm>
              <a:off x="2783413" y="2421946"/>
              <a:ext cx="279637" cy="4892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37" idx="3"/>
              <a:endCxn id="40" idx="0"/>
            </p:cNvCxnSpPr>
            <p:nvPr/>
          </p:nvCxnSpPr>
          <p:spPr>
            <a:xfrm flipH="1">
              <a:off x="906075" y="1412168"/>
              <a:ext cx="711356" cy="64104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37" idx="5"/>
              <a:endCxn id="41" idx="0"/>
            </p:cNvCxnSpPr>
            <p:nvPr/>
          </p:nvCxnSpPr>
          <p:spPr>
            <a:xfrm>
              <a:off x="1922901" y="1412168"/>
              <a:ext cx="707777" cy="64104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48" idx="3"/>
              <a:endCxn id="49" idx="0"/>
            </p:cNvCxnSpPr>
            <p:nvPr/>
          </p:nvCxnSpPr>
          <p:spPr>
            <a:xfrm flipH="1">
              <a:off x="3927642" y="2421946"/>
              <a:ext cx="282179" cy="4892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48" idx="5"/>
              <a:endCxn id="51" idx="0"/>
            </p:cNvCxnSpPr>
            <p:nvPr/>
          </p:nvCxnSpPr>
          <p:spPr>
            <a:xfrm>
              <a:off x="4515291" y="2421946"/>
              <a:ext cx="281545" cy="4892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/>
            <p:cNvSpPr/>
            <p:nvPr/>
          </p:nvSpPr>
          <p:spPr>
            <a:xfrm>
              <a:off x="5984194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0" name="타원 69"/>
            <p:cNvSpPr/>
            <p:nvPr/>
          </p:nvSpPr>
          <p:spPr>
            <a:xfrm>
              <a:off x="5552194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1" name="타원 70"/>
            <p:cNvSpPr/>
            <p:nvPr/>
          </p:nvSpPr>
          <p:spPr>
            <a:xfrm>
              <a:off x="6412797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72" name="직선 연결선 71"/>
            <p:cNvCxnSpPr>
              <a:stCxn id="69" idx="3"/>
              <a:endCxn id="70" idx="0"/>
            </p:cNvCxnSpPr>
            <p:nvPr/>
          </p:nvCxnSpPr>
          <p:spPr>
            <a:xfrm flipH="1">
              <a:off x="5768194" y="2421946"/>
              <a:ext cx="279265" cy="4892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9" idx="5"/>
              <a:endCxn id="71" idx="0"/>
            </p:cNvCxnSpPr>
            <p:nvPr/>
          </p:nvCxnSpPr>
          <p:spPr>
            <a:xfrm>
              <a:off x="6352929" y="2421946"/>
              <a:ext cx="275868" cy="4892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38" idx="3"/>
              <a:endCxn id="48" idx="0"/>
            </p:cNvCxnSpPr>
            <p:nvPr/>
          </p:nvCxnSpPr>
          <p:spPr>
            <a:xfrm flipH="1">
              <a:off x="4362556" y="1412168"/>
              <a:ext cx="713862" cy="64104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38" idx="5"/>
              <a:endCxn id="69" idx="0"/>
            </p:cNvCxnSpPr>
            <p:nvPr/>
          </p:nvCxnSpPr>
          <p:spPr>
            <a:xfrm>
              <a:off x="5381888" y="1412168"/>
              <a:ext cx="818306" cy="64104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35" idx="3"/>
              <a:endCxn id="37" idx="0"/>
            </p:cNvCxnSpPr>
            <p:nvPr/>
          </p:nvCxnSpPr>
          <p:spPr>
            <a:xfrm flipH="1">
              <a:off x="1770166" y="487233"/>
              <a:ext cx="1572741" cy="5562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35" idx="5"/>
              <a:endCxn id="38" idx="0"/>
            </p:cNvCxnSpPr>
            <p:nvPr/>
          </p:nvCxnSpPr>
          <p:spPr>
            <a:xfrm>
              <a:off x="3648377" y="487233"/>
              <a:ext cx="1580776" cy="5562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782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119528"/>
              </p:ext>
            </p:extLst>
          </p:nvPr>
        </p:nvGraphicFramePr>
        <p:xfrm>
          <a:off x="267208" y="281477"/>
          <a:ext cx="4860000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 rot="10800000">
            <a:off x="2578607" y="102412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12264" y="13654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1608"/>
              </p:ext>
            </p:extLst>
          </p:nvPr>
        </p:nvGraphicFramePr>
        <p:xfrm>
          <a:off x="6393688" y="299042"/>
          <a:ext cx="4860000" cy="6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8" name="아래쪽 화살표 7"/>
          <p:cNvSpPr/>
          <p:nvPr/>
        </p:nvSpPr>
        <p:spPr>
          <a:xfrm rot="10800000">
            <a:off x="9220196" y="102412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753853" y="13654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아래쪽 화살표 9"/>
          <p:cNvSpPr/>
          <p:nvPr/>
        </p:nvSpPr>
        <p:spPr>
          <a:xfrm rot="10800000">
            <a:off x="7080500" y="1024128"/>
            <a:ext cx="225551" cy="256032"/>
          </a:xfrm>
          <a:prstGeom prst="downArrow">
            <a:avLst/>
          </a:prstGeom>
          <a:solidFill>
            <a:srgbClr val="15D3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614157" y="13654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바로 다음부터 비교</a:t>
            </a:r>
            <a:endParaRPr lang="ko-KR" altLang="en-US" sz="12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30208"/>
              </p:ext>
            </p:extLst>
          </p:nvPr>
        </p:nvGraphicFramePr>
        <p:xfrm>
          <a:off x="971808" y="2220005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3" name="아래쪽 화살표 12"/>
          <p:cNvSpPr/>
          <p:nvPr/>
        </p:nvSpPr>
        <p:spPr>
          <a:xfrm rot="10800000">
            <a:off x="2633984" y="3270504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67641" y="3611782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3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12446" y="4031559"/>
            <a:ext cx="346862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건너뜀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200" dirty="0" err="1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 3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으로 이동해서 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비교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102725"/>
              </p:ext>
            </p:extLst>
          </p:nvPr>
        </p:nvGraphicFramePr>
        <p:xfrm>
          <a:off x="971808" y="4628837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7" name="아래쪽 화살표 16"/>
          <p:cNvSpPr/>
          <p:nvPr/>
        </p:nvSpPr>
        <p:spPr>
          <a:xfrm rot="10800000">
            <a:off x="2652272" y="5679336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185929" y="6020614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0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78206" y="6440391"/>
            <a:ext cx="2773682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건너뜀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→ </a:t>
            </a:r>
            <a:r>
              <a:rPr lang="en-US" altLang="ko-KR" sz="1200" dirty="0" err="1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4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으로 이동해서 비교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68888" y="2495074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8888" y="4903906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48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015314"/>
              </p:ext>
            </p:extLst>
          </p:nvPr>
        </p:nvGraphicFramePr>
        <p:xfrm>
          <a:off x="1108456" y="221429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 rot="10800000">
            <a:off x="5559552" y="127192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93209" y="16132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6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94504" y="2032983"/>
            <a:ext cx="172516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이동해서 비교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?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" name="곱셈 기호 7"/>
          <p:cNvSpPr/>
          <p:nvPr/>
        </p:nvSpPr>
        <p:spPr>
          <a:xfrm>
            <a:off x="4576570" y="1972700"/>
            <a:ext cx="2161033" cy="384048"/>
          </a:xfrm>
          <a:prstGeom prst="mathMultiply">
            <a:avLst/>
          </a:prstGeom>
          <a:solidFill>
            <a:srgbClr val="E621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07791" y="1248125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일치한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개의 문자 중에서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앞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뒤에서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‘ab’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두 글자가 일치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↓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건너뛰어 </a:t>
            </a:r>
            <a:r>
              <a:rPr lang="en-US" altLang="ko-KR" sz="1200" dirty="0" err="1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8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부터 비교</a:t>
            </a:r>
            <a:endParaRPr lang="ko-KR" altLang="en-US" sz="12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489021"/>
              </p:ext>
            </p:extLst>
          </p:nvPr>
        </p:nvGraphicFramePr>
        <p:xfrm>
          <a:off x="1108456" y="2723171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6" name="아래쪽 화살표 15"/>
          <p:cNvSpPr/>
          <p:nvPr/>
        </p:nvSpPr>
        <p:spPr>
          <a:xfrm rot="10800000">
            <a:off x="5577840" y="3773670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111497" y="4114948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2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51631" y="3749867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일치한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개의 문자 중에서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앞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뒤가 일치하는 문자는 없음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↓</a:t>
            </a:r>
            <a:r>
              <a:rPr lang="en-US" altLang="ko-KR" sz="12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건너뜀</a:t>
            </a:r>
            <a:endParaRPr lang="en-US" altLang="ko-KR" sz="1200" dirty="0" smtClean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161111"/>
              </p:ext>
            </p:extLst>
          </p:nvPr>
        </p:nvGraphicFramePr>
        <p:xfrm>
          <a:off x="1108456" y="4921793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26" name="아래쪽 화살표 25"/>
          <p:cNvSpPr/>
          <p:nvPr/>
        </p:nvSpPr>
        <p:spPr>
          <a:xfrm rot="10800000">
            <a:off x="5550408" y="5972292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084065" y="6313570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0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5536" y="496498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5536" y="2998240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5536" y="5196862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939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818088"/>
              </p:ext>
            </p:extLst>
          </p:nvPr>
        </p:nvGraphicFramePr>
        <p:xfrm>
          <a:off x="971808" y="313217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 rot="10800000">
            <a:off x="8184392" y="1363716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718049" y="1704994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6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19928" y="1330421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일치한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개의 문자 중에서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앞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뒤에서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‘ab’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두 글자가 일치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↓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건너뛰어 </a:t>
            </a:r>
            <a:r>
              <a:rPr lang="en-US" altLang="ko-KR" sz="1200" dirty="0" err="1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15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부터 비교</a:t>
            </a:r>
            <a:endParaRPr lang="ko-KR" altLang="en-US" sz="12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139452"/>
              </p:ext>
            </p:extLst>
          </p:nvPr>
        </p:nvGraphicFramePr>
        <p:xfrm>
          <a:off x="971808" y="2447856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8125968" y="3465060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완전 일치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!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8888" y="588286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8888" y="2722925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080814"/>
              </p:ext>
            </p:extLst>
          </p:nvPr>
        </p:nvGraphicFramePr>
        <p:xfrm>
          <a:off x="720348" y="3769010"/>
          <a:ext cx="2160000" cy="29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105736377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409151059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79043468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x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W[:x]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fail(x)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72694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08617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4936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5982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abac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5971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bac</a:t>
                      </a:r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27363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ac</a:t>
                      </a:r>
                      <a:r>
                        <a:rPr lang="en-US" altLang="ko-KR" sz="1400" dirty="0" err="1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78356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aba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r>
                        <a:rPr lang="en-US" altLang="ko-KR" sz="1400" dirty="0" err="1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aba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33911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abacabad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520057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824728" y="4407408"/>
            <a:ext cx="43200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97167" y="5067115"/>
            <a:ext cx="2564537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824729" y="4407408"/>
            <a:ext cx="2520000" cy="39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344729" y="4407408"/>
            <a:ext cx="288000" cy="396000"/>
          </a:xfrm>
          <a:prstGeom prst="rect">
            <a:avLst/>
          </a:prstGeom>
          <a:solidFill>
            <a:srgbClr val="FF7C80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497167" y="5067115"/>
            <a:ext cx="720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624729" y="5067115"/>
            <a:ext cx="720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217167" y="5067115"/>
            <a:ext cx="407562" cy="396000"/>
          </a:xfrm>
          <a:prstGeom prst="rect">
            <a:avLst/>
          </a:prstGeom>
          <a:solidFill>
            <a:srgbClr val="1CC9E4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44729" y="5067115"/>
            <a:ext cx="288000" cy="396000"/>
          </a:xfrm>
          <a:prstGeom prst="rect">
            <a:avLst/>
          </a:prstGeom>
          <a:solidFill>
            <a:srgbClr val="FF7C80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637241" y="5999803"/>
            <a:ext cx="2564537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637241" y="5999803"/>
            <a:ext cx="720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stCxn id="21" idx="1"/>
          </p:cNvCxnSpPr>
          <p:nvPr/>
        </p:nvCxnSpPr>
        <p:spPr>
          <a:xfrm flipV="1">
            <a:off x="6497167" y="4133088"/>
            <a:ext cx="0" cy="1132027"/>
          </a:xfrm>
          <a:prstGeom prst="line">
            <a:avLst/>
          </a:prstGeom>
          <a:ln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7637241" y="5463115"/>
            <a:ext cx="0" cy="536688"/>
          </a:xfrm>
          <a:prstGeom prst="line">
            <a:avLst/>
          </a:prstGeom>
          <a:ln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 flipV="1">
            <a:off x="8350987" y="5463115"/>
            <a:ext cx="0" cy="536688"/>
          </a:xfrm>
          <a:prstGeom prst="line">
            <a:avLst/>
          </a:prstGeom>
          <a:ln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6497167" y="4101931"/>
            <a:ext cx="32035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328550" y="4101931"/>
            <a:ext cx="32035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718349" y="5538259"/>
            <a:ext cx="55778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fail(j)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7637241" y="5801741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/>
          <p:nvPr/>
        </p:nvCxnSpPr>
        <p:spPr>
          <a:xfrm rot="16200000" flipH="1">
            <a:off x="6865449" y="5494700"/>
            <a:ext cx="576000" cy="756000"/>
          </a:xfrm>
          <a:prstGeom prst="curvedConnector2">
            <a:avLst/>
          </a:prstGeom>
          <a:ln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9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630242" y="362474"/>
            <a:ext cx="432000" cy="432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768418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460064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768418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460064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332065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197516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332065" y="4530028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026613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892064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5" name="직선 연결선 14"/>
          <p:cNvCxnSpPr>
            <a:stCxn id="5" idx="7"/>
            <a:endCxn id="4" idx="3"/>
          </p:cNvCxnSpPr>
          <p:nvPr/>
        </p:nvCxnSpPr>
        <p:spPr>
          <a:xfrm flipV="1">
            <a:off x="3137153" y="731209"/>
            <a:ext cx="556354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6" idx="1"/>
            <a:endCxn id="4" idx="5"/>
          </p:cNvCxnSpPr>
          <p:nvPr/>
        </p:nvCxnSpPr>
        <p:spPr>
          <a:xfrm flipH="1" flipV="1">
            <a:off x="3998977" y="731209"/>
            <a:ext cx="524352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" idx="4"/>
            <a:endCxn id="7" idx="0"/>
          </p:cNvCxnSpPr>
          <p:nvPr/>
        </p:nvCxnSpPr>
        <p:spPr>
          <a:xfrm>
            <a:off x="2984418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" idx="4"/>
            <a:endCxn id="8" idx="0"/>
          </p:cNvCxnSpPr>
          <p:nvPr/>
        </p:nvCxnSpPr>
        <p:spPr>
          <a:xfrm>
            <a:off x="4676064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" idx="3"/>
            <a:endCxn id="9" idx="0"/>
          </p:cNvCxnSpPr>
          <p:nvPr/>
        </p:nvCxnSpPr>
        <p:spPr>
          <a:xfrm flipH="1">
            <a:off x="2548065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5"/>
            <a:endCxn id="10" idx="0"/>
          </p:cNvCxnSpPr>
          <p:nvPr/>
        </p:nvCxnSpPr>
        <p:spPr>
          <a:xfrm>
            <a:off x="3137153" y="2718271"/>
            <a:ext cx="276363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8" idx="3"/>
            <a:endCxn id="12" idx="0"/>
          </p:cNvCxnSpPr>
          <p:nvPr/>
        </p:nvCxnSpPr>
        <p:spPr>
          <a:xfrm flipH="1">
            <a:off x="4242613" y="2718271"/>
            <a:ext cx="280716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8" idx="5"/>
            <a:endCxn id="13" idx="0"/>
          </p:cNvCxnSpPr>
          <p:nvPr/>
        </p:nvCxnSpPr>
        <p:spPr>
          <a:xfrm>
            <a:off x="4828799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9" idx="4"/>
            <a:endCxn id="11" idx="0"/>
          </p:cNvCxnSpPr>
          <p:nvPr/>
        </p:nvCxnSpPr>
        <p:spPr>
          <a:xfrm>
            <a:off x="2548065" y="3871782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1218983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82630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650983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10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34" name="직선 연결선 33"/>
          <p:cNvCxnSpPr>
            <a:stCxn id="28" idx="3"/>
            <a:endCxn id="32" idx="0"/>
          </p:cNvCxnSpPr>
          <p:nvPr/>
        </p:nvCxnSpPr>
        <p:spPr>
          <a:xfrm flipH="1">
            <a:off x="998630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28" idx="5"/>
            <a:endCxn id="33" idx="0"/>
          </p:cNvCxnSpPr>
          <p:nvPr/>
        </p:nvCxnSpPr>
        <p:spPr>
          <a:xfrm>
            <a:off x="1587718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5" idx="3"/>
            <a:endCxn id="28" idx="0"/>
          </p:cNvCxnSpPr>
          <p:nvPr/>
        </p:nvCxnSpPr>
        <p:spPr>
          <a:xfrm flipH="1">
            <a:off x="1434983" y="1628025"/>
            <a:ext cx="1396700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5324064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51" name="직선 연결선 50"/>
          <p:cNvCxnSpPr>
            <a:stCxn id="6" idx="5"/>
            <a:endCxn id="50" idx="0"/>
          </p:cNvCxnSpPr>
          <p:nvPr/>
        </p:nvCxnSpPr>
        <p:spPr>
          <a:xfrm>
            <a:off x="4828799" y="1628025"/>
            <a:ext cx="711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3603552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75" name="직선 연결선 74"/>
          <p:cNvCxnSpPr>
            <a:stCxn id="5" idx="5"/>
            <a:endCxn id="74" idx="0"/>
          </p:cNvCxnSpPr>
          <p:nvPr/>
        </p:nvCxnSpPr>
        <p:spPr>
          <a:xfrm>
            <a:off x="3137153" y="1628025"/>
            <a:ext cx="682399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689103"/>
              </p:ext>
            </p:extLst>
          </p:nvPr>
        </p:nvGraphicFramePr>
        <p:xfrm>
          <a:off x="168426" y="5188274"/>
          <a:ext cx="5760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k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425905"/>
                  </a:ext>
                </a:extLst>
              </a:tr>
            </a:tbl>
          </a:graphicData>
        </a:graphic>
      </p:graphicFrame>
      <p:sp>
        <p:nvSpPr>
          <p:cNvPr id="81" name="직사각형 80"/>
          <p:cNvSpPr/>
          <p:nvPr/>
        </p:nvSpPr>
        <p:spPr>
          <a:xfrm>
            <a:off x="84729" y="44673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4729" y="134967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84729" y="24337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4729" y="352404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4729" y="461428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9930458" y="362474"/>
            <a:ext cx="432000" cy="432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9068634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760280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9068634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1076028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8632281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9497732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8632281" y="4530028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1032682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11192280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97" name="직선 연결선 96"/>
          <p:cNvCxnSpPr>
            <a:stCxn id="88" idx="7"/>
            <a:endCxn id="87" idx="3"/>
          </p:cNvCxnSpPr>
          <p:nvPr/>
        </p:nvCxnSpPr>
        <p:spPr>
          <a:xfrm flipV="1">
            <a:off x="9437369" y="731209"/>
            <a:ext cx="556354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89" idx="1"/>
            <a:endCxn id="87" idx="5"/>
          </p:cNvCxnSpPr>
          <p:nvPr/>
        </p:nvCxnSpPr>
        <p:spPr>
          <a:xfrm flipH="1" flipV="1">
            <a:off x="10299193" y="731209"/>
            <a:ext cx="524352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88" idx="4"/>
            <a:endCxn id="90" idx="0"/>
          </p:cNvCxnSpPr>
          <p:nvPr/>
        </p:nvCxnSpPr>
        <p:spPr>
          <a:xfrm>
            <a:off x="9284634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89" idx="4"/>
            <a:endCxn id="91" idx="0"/>
          </p:cNvCxnSpPr>
          <p:nvPr/>
        </p:nvCxnSpPr>
        <p:spPr>
          <a:xfrm>
            <a:off x="10976280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90" idx="3"/>
            <a:endCxn id="92" idx="0"/>
          </p:cNvCxnSpPr>
          <p:nvPr/>
        </p:nvCxnSpPr>
        <p:spPr>
          <a:xfrm flipH="1">
            <a:off x="8848281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90" idx="5"/>
            <a:endCxn id="93" idx="0"/>
          </p:cNvCxnSpPr>
          <p:nvPr/>
        </p:nvCxnSpPr>
        <p:spPr>
          <a:xfrm>
            <a:off x="9437369" y="2718271"/>
            <a:ext cx="276363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91" idx="3"/>
            <a:endCxn id="95" idx="0"/>
          </p:cNvCxnSpPr>
          <p:nvPr/>
        </p:nvCxnSpPr>
        <p:spPr>
          <a:xfrm flipH="1">
            <a:off x="10542829" y="2718271"/>
            <a:ext cx="280716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91" idx="5"/>
            <a:endCxn id="96" idx="0"/>
          </p:cNvCxnSpPr>
          <p:nvPr/>
        </p:nvCxnSpPr>
        <p:spPr>
          <a:xfrm>
            <a:off x="11129015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92" idx="4"/>
            <a:endCxn id="94" idx="0"/>
          </p:cNvCxnSpPr>
          <p:nvPr/>
        </p:nvCxnSpPr>
        <p:spPr>
          <a:xfrm>
            <a:off x="8848281" y="3871782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/>
          <p:cNvSpPr/>
          <p:nvPr/>
        </p:nvSpPr>
        <p:spPr>
          <a:xfrm>
            <a:off x="7519199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7082846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795119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10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09" name="직선 연결선 108"/>
          <p:cNvCxnSpPr>
            <a:stCxn id="106" idx="3"/>
            <a:endCxn id="107" idx="0"/>
          </p:cNvCxnSpPr>
          <p:nvPr/>
        </p:nvCxnSpPr>
        <p:spPr>
          <a:xfrm flipH="1">
            <a:off x="7298846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106" idx="5"/>
            <a:endCxn id="108" idx="0"/>
          </p:cNvCxnSpPr>
          <p:nvPr/>
        </p:nvCxnSpPr>
        <p:spPr>
          <a:xfrm>
            <a:off x="7887934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88" idx="3"/>
            <a:endCxn id="106" idx="0"/>
          </p:cNvCxnSpPr>
          <p:nvPr/>
        </p:nvCxnSpPr>
        <p:spPr>
          <a:xfrm flipH="1">
            <a:off x="7735199" y="1628025"/>
            <a:ext cx="1396700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1162428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13" name="직선 연결선 112"/>
          <p:cNvCxnSpPr>
            <a:stCxn id="89" idx="5"/>
            <a:endCxn id="112" idx="0"/>
          </p:cNvCxnSpPr>
          <p:nvPr/>
        </p:nvCxnSpPr>
        <p:spPr>
          <a:xfrm>
            <a:off x="11129015" y="1628025"/>
            <a:ext cx="711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타원 113"/>
          <p:cNvSpPr/>
          <p:nvPr/>
        </p:nvSpPr>
        <p:spPr>
          <a:xfrm>
            <a:off x="9903768" y="2349536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15" name="직선 연결선 114"/>
          <p:cNvCxnSpPr>
            <a:stCxn id="88" idx="5"/>
            <a:endCxn id="114" idx="0"/>
          </p:cNvCxnSpPr>
          <p:nvPr/>
        </p:nvCxnSpPr>
        <p:spPr>
          <a:xfrm>
            <a:off x="9437369" y="1628025"/>
            <a:ext cx="682399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6384945" y="44673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6384945" y="134967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384945" y="24337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384945" y="352404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6384945" y="461428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직선 화살표 연결선 100"/>
          <p:cNvCxnSpPr>
            <a:stCxn id="64" idx="2"/>
            <a:endCxn id="42" idx="2"/>
          </p:cNvCxnSpPr>
          <p:nvPr/>
        </p:nvCxnSpPr>
        <p:spPr>
          <a:xfrm rot="10800000">
            <a:off x="7801005" y="475919"/>
            <a:ext cx="12700" cy="5403609"/>
          </a:xfrm>
          <a:prstGeom prst="curvedConnector3">
            <a:avLst>
              <a:gd name="adj1" fmla="val 3168000"/>
            </a:avLst>
          </a:prstGeom>
          <a:ln w="9525">
            <a:solidFill>
              <a:srgbClr val="E6215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3666818" y="362474"/>
            <a:ext cx="432000" cy="432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804994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496640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804994" y="2349536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49664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368641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234092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368641" y="4530028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06318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928640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4" name="직선 연결선 13"/>
          <p:cNvCxnSpPr>
            <a:stCxn id="5" idx="7"/>
            <a:endCxn id="4" idx="3"/>
          </p:cNvCxnSpPr>
          <p:nvPr/>
        </p:nvCxnSpPr>
        <p:spPr>
          <a:xfrm flipV="1">
            <a:off x="3173729" y="731209"/>
            <a:ext cx="556354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6" idx="1"/>
            <a:endCxn id="4" idx="5"/>
          </p:cNvCxnSpPr>
          <p:nvPr/>
        </p:nvCxnSpPr>
        <p:spPr>
          <a:xfrm flipH="1" flipV="1">
            <a:off x="4035553" y="731209"/>
            <a:ext cx="524352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5" idx="4"/>
            <a:endCxn id="7" idx="0"/>
          </p:cNvCxnSpPr>
          <p:nvPr/>
        </p:nvCxnSpPr>
        <p:spPr>
          <a:xfrm>
            <a:off x="3020994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6" idx="4"/>
            <a:endCxn id="8" idx="0"/>
          </p:cNvCxnSpPr>
          <p:nvPr/>
        </p:nvCxnSpPr>
        <p:spPr>
          <a:xfrm>
            <a:off x="4712640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7" idx="3"/>
            <a:endCxn id="9" idx="0"/>
          </p:cNvCxnSpPr>
          <p:nvPr/>
        </p:nvCxnSpPr>
        <p:spPr>
          <a:xfrm flipH="1">
            <a:off x="2584641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" idx="5"/>
            <a:endCxn id="10" idx="0"/>
          </p:cNvCxnSpPr>
          <p:nvPr/>
        </p:nvCxnSpPr>
        <p:spPr>
          <a:xfrm>
            <a:off x="3173729" y="2718271"/>
            <a:ext cx="276363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8" idx="3"/>
            <a:endCxn id="12" idx="0"/>
          </p:cNvCxnSpPr>
          <p:nvPr/>
        </p:nvCxnSpPr>
        <p:spPr>
          <a:xfrm flipH="1">
            <a:off x="4279189" y="2718271"/>
            <a:ext cx="280716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8" idx="5"/>
            <a:endCxn id="13" idx="0"/>
          </p:cNvCxnSpPr>
          <p:nvPr/>
        </p:nvCxnSpPr>
        <p:spPr>
          <a:xfrm>
            <a:off x="4865375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4"/>
            <a:endCxn id="11" idx="0"/>
          </p:cNvCxnSpPr>
          <p:nvPr/>
        </p:nvCxnSpPr>
        <p:spPr>
          <a:xfrm>
            <a:off x="2584641" y="3871782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1255559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19206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68755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10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26" name="직선 연결선 25"/>
          <p:cNvCxnSpPr>
            <a:stCxn id="23" idx="3"/>
            <a:endCxn id="24" idx="0"/>
          </p:cNvCxnSpPr>
          <p:nvPr/>
        </p:nvCxnSpPr>
        <p:spPr>
          <a:xfrm flipH="1">
            <a:off x="1035206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3" idx="5"/>
            <a:endCxn id="25" idx="0"/>
          </p:cNvCxnSpPr>
          <p:nvPr/>
        </p:nvCxnSpPr>
        <p:spPr>
          <a:xfrm>
            <a:off x="1624294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5" idx="3"/>
            <a:endCxn id="23" idx="0"/>
          </p:cNvCxnSpPr>
          <p:nvPr/>
        </p:nvCxnSpPr>
        <p:spPr>
          <a:xfrm flipH="1">
            <a:off x="1471559" y="1628025"/>
            <a:ext cx="1396700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536064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30" name="직선 연결선 29"/>
          <p:cNvCxnSpPr>
            <a:stCxn id="6" idx="5"/>
            <a:endCxn id="29" idx="0"/>
          </p:cNvCxnSpPr>
          <p:nvPr/>
        </p:nvCxnSpPr>
        <p:spPr>
          <a:xfrm>
            <a:off x="4865375" y="1628025"/>
            <a:ext cx="711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640128" y="2349536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32" name="직선 연결선 31"/>
          <p:cNvCxnSpPr>
            <a:stCxn id="5" idx="5"/>
            <a:endCxn id="31" idx="0"/>
          </p:cNvCxnSpPr>
          <p:nvPr/>
        </p:nvCxnSpPr>
        <p:spPr>
          <a:xfrm>
            <a:off x="3173729" y="1628025"/>
            <a:ext cx="682399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21305" y="44673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21305" y="134967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1305" y="24337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1305" y="352404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1305" y="461428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오른쪽 화살표 37"/>
          <p:cNvSpPr/>
          <p:nvPr/>
        </p:nvSpPr>
        <p:spPr>
          <a:xfrm rot="17747538">
            <a:off x="2422080" y="2954483"/>
            <a:ext cx="432000" cy="108000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 rot="16200000">
            <a:off x="2279475" y="4146904"/>
            <a:ext cx="432000" cy="108000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041811"/>
              </p:ext>
            </p:extLst>
          </p:nvPr>
        </p:nvGraphicFramePr>
        <p:xfrm>
          <a:off x="168426" y="5343688"/>
          <a:ext cx="5760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k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425905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1924623" y="5292168"/>
            <a:ext cx="791145" cy="1260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7801005" y="259918"/>
            <a:ext cx="432000" cy="432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801005" y="935369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801005" y="1611526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7801005" y="2286271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7801005" y="3637173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7801005" y="296172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7801005" y="4312624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7801005" y="5663527"/>
            <a:ext cx="432000" cy="432000"/>
          </a:xfrm>
          <a:prstGeom prst="ellipse">
            <a:avLst/>
          </a:prstGeom>
          <a:solidFill>
            <a:srgbClr val="E62154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7801005" y="4988075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66" name="직선 연결선 65"/>
          <p:cNvCxnSpPr>
            <a:stCxn id="47" idx="0"/>
            <a:endCxn id="42" idx="4"/>
          </p:cNvCxnSpPr>
          <p:nvPr/>
        </p:nvCxnSpPr>
        <p:spPr>
          <a:xfrm flipV="1">
            <a:off x="8017005" y="691918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51" idx="0"/>
            <a:endCxn id="47" idx="4"/>
          </p:cNvCxnSpPr>
          <p:nvPr/>
        </p:nvCxnSpPr>
        <p:spPr>
          <a:xfrm flipV="1">
            <a:off x="8017005" y="1367369"/>
            <a:ext cx="0" cy="2441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55" idx="0"/>
            <a:endCxn id="51" idx="4"/>
          </p:cNvCxnSpPr>
          <p:nvPr/>
        </p:nvCxnSpPr>
        <p:spPr>
          <a:xfrm flipV="1">
            <a:off x="8017005" y="2043526"/>
            <a:ext cx="0" cy="2427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57" idx="0"/>
            <a:endCxn id="55" idx="4"/>
          </p:cNvCxnSpPr>
          <p:nvPr/>
        </p:nvCxnSpPr>
        <p:spPr>
          <a:xfrm flipV="1">
            <a:off x="8017005" y="2718271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56" idx="0"/>
            <a:endCxn id="57" idx="4"/>
          </p:cNvCxnSpPr>
          <p:nvPr/>
        </p:nvCxnSpPr>
        <p:spPr>
          <a:xfrm flipV="1">
            <a:off x="8017005" y="3393722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63" idx="0"/>
            <a:endCxn id="56" idx="4"/>
          </p:cNvCxnSpPr>
          <p:nvPr/>
        </p:nvCxnSpPr>
        <p:spPr>
          <a:xfrm flipV="1">
            <a:off x="8017005" y="4069173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65" idx="0"/>
            <a:endCxn id="63" idx="4"/>
          </p:cNvCxnSpPr>
          <p:nvPr/>
        </p:nvCxnSpPr>
        <p:spPr>
          <a:xfrm flipV="1">
            <a:off x="8017005" y="4744624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64" idx="0"/>
            <a:endCxn id="65" idx="4"/>
          </p:cNvCxnSpPr>
          <p:nvPr/>
        </p:nvCxnSpPr>
        <p:spPr>
          <a:xfrm flipV="1">
            <a:off x="8017005" y="5420075"/>
            <a:ext cx="0" cy="2434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6784270" y="5072334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0 = 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784270" y="4396883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1 = 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784270" y="3045981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2 = 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784270" y="344177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3 = 8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07" name="직선 화살표 연결선 100"/>
          <p:cNvCxnSpPr>
            <a:stCxn id="64" idx="2"/>
            <a:endCxn id="57" idx="2"/>
          </p:cNvCxnSpPr>
          <p:nvPr/>
        </p:nvCxnSpPr>
        <p:spPr>
          <a:xfrm rot="10800000">
            <a:off x="7801005" y="3177723"/>
            <a:ext cx="12700" cy="2701805"/>
          </a:xfrm>
          <a:prstGeom prst="curvedConnector3">
            <a:avLst>
              <a:gd name="adj1" fmla="val 1800000"/>
            </a:avLst>
          </a:prstGeom>
          <a:ln w="9525">
            <a:solidFill>
              <a:srgbClr val="E6215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8445049" y="2370530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0 = 1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8445049" y="1695785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1 = 2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8445049" y="344177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2 = 4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15" name="직선 화살표 연결선 100"/>
          <p:cNvCxnSpPr>
            <a:stCxn id="57" idx="6"/>
            <a:endCxn id="42" idx="6"/>
          </p:cNvCxnSpPr>
          <p:nvPr/>
        </p:nvCxnSpPr>
        <p:spPr>
          <a:xfrm flipV="1">
            <a:off x="8233005" y="475918"/>
            <a:ext cx="12700" cy="2701804"/>
          </a:xfrm>
          <a:prstGeom prst="curvedConnector3">
            <a:avLst>
              <a:gd name="adj1" fmla="val 1152000"/>
            </a:avLst>
          </a:prstGeom>
          <a:ln w="9525">
            <a:solidFill>
              <a:srgbClr val="1D75E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52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타원 80"/>
          <p:cNvSpPr/>
          <p:nvPr/>
        </p:nvSpPr>
        <p:spPr>
          <a:xfrm>
            <a:off x="2784149" y="412747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accent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start</a:t>
            </a:r>
            <a:endParaRPr lang="ko-KR" altLang="en-US" sz="1200" dirty="0">
              <a:solidFill>
                <a:schemeClr val="accent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657144" y="1570185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2784148" y="1570185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16" name="직선 연결선 115"/>
          <p:cNvCxnSpPr>
            <a:stCxn id="81" idx="3"/>
            <a:endCxn id="82" idx="0"/>
          </p:cNvCxnSpPr>
          <p:nvPr/>
        </p:nvCxnSpPr>
        <p:spPr>
          <a:xfrm flipH="1">
            <a:off x="927144" y="873666"/>
            <a:ext cx="1936086" cy="696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stCxn id="81" idx="4"/>
            <a:endCxn id="83" idx="0"/>
          </p:cNvCxnSpPr>
          <p:nvPr/>
        </p:nvCxnSpPr>
        <p:spPr>
          <a:xfrm flipH="1">
            <a:off x="3054148" y="952747"/>
            <a:ext cx="1" cy="617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/>
          <p:cNvSpPr/>
          <p:nvPr/>
        </p:nvSpPr>
        <p:spPr>
          <a:xfrm>
            <a:off x="4911152" y="1570185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30" name="직선 연결선 129"/>
          <p:cNvCxnSpPr>
            <a:stCxn id="81" idx="5"/>
            <a:endCxn id="128" idx="0"/>
          </p:cNvCxnSpPr>
          <p:nvPr/>
        </p:nvCxnSpPr>
        <p:spPr>
          <a:xfrm>
            <a:off x="3245068" y="873666"/>
            <a:ext cx="1936084" cy="696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1197144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117144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2244148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3324148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4371152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50" name="타원 149"/>
          <p:cNvSpPr/>
          <p:nvPr/>
        </p:nvSpPr>
        <p:spPr>
          <a:xfrm>
            <a:off x="5446776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52" name="직선 연결선 151"/>
          <p:cNvCxnSpPr>
            <a:stCxn id="82" idx="3"/>
            <a:endCxn id="143" idx="0"/>
          </p:cNvCxnSpPr>
          <p:nvPr/>
        </p:nvCxnSpPr>
        <p:spPr>
          <a:xfrm flipH="1">
            <a:off x="387144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>
            <a:stCxn id="82" idx="5"/>
            <a:endCxn id="141" idx="0"/>
          </p:cNvCxnSpPr>
          <p:nvPr/>
        </p:nvCxnSpPr>
        <p:spPr>
          <a:xfrm>
            <a:off x="1118063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>
            <a:stCxn id="83" idx="3"/>
            <a:endCxn id="145" idx="0"/>
          </p:cNvCxnSpPr>
          <p:nvPr/>
        </p:nvCxnSpPr>
        <p:spPr>
          <a:xfrm flipH="1">
            <a:off x="2514148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>
            <a:stCxn id="83" idx="5"/>
            <a:endCxn id="147" idx="0"/>
          </p:cNvCxnSpPr>
          <p:nvPr/>
        </p:nvCxnSpPr>
        <p:spPr>
          <a:xfrm>
            <a:off x="3245067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>
            <a:stCxn id="128" idx="3"/>
            <a:endCxn id="149" idx="0"/>
          </p:cNvCxnSpPr>
          <p:nvPr/>
        </p:nvCxnSpPr>
        <p:spPr>
          <a:xfrm flipH="1">
            <a:off x="4641152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>
            <a:stCxn id="128" idx="5"/>
            <a:endCxn id="150" idx="0"/>
          </p:cNvCxnSpPr>
          <p:nvPr/>
        </p:nvCxnSpPr>
        <p:spPr>
          <a:xfrm>
            <a:off x="5372071" y="2031104"/>
            <a:ext cx="344705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2601768" y="41726"/>
            <a:ext cx="90038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2, 3]</a:t>
            </a:r>
            <a:endParaRPr lang="ko-KR" altLang="en-US" sz="1400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13232" y="3885787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13232" y="3885787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85897" y="64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13232" y="64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13232" y="37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85897" y="37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7068312" y="3885787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068312" y="3885787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640977" y="64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768312" y="64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768312" y="37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640977" y="37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34" name="직선 화살표 연결선 33"/>
          <p:cNvCxnSpPr>
            <a:stCxn id="30" idx="3"/>
          </p:cNvCxnSpPr>
          <p:nvPr/>
        </p:nvCxnSpPr>
        <p:spPr>
          <a:xfrm flipV="1">
            <a:off x="7068312" y="3885787"/>
            <a:ext cx="0" cy="2700000"/>
          </a:xfrm>
          <a:prstGeom prst="straightConnector1">
            <a:avLst/>
          </a:prstGeom>
          <a:ln w="12700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0" idx="3"/>
            <a:endCxn id="31" idx="1"/>
          </p:cNvCxnSpPr>
          <p:nvPr/>
        </p:nvCxnSpPr>
        <p:spPr>
          <a:xfrm>
            <a:off x="7068312" y="6585787"/>
            <a:ext cx="2700000" cy="0"/>
          </a:xfrm>
          <a:prstGeom prst="straightConnector1">
            <a:avLst/>
          </a:prstGeom>
          <a:ln w="12700">
            <a:solidFill>
              <a:srgbClr val="15D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0" idx="3"/>
            <a:endCxn id="32" idx="1"/>
          </p:cNvCxnSpPr>
          <p:nvPr/>
        </p:nvCxnSpPr>
        <p:spPr>
          <a:xfrm flipV="1">
            <a:off x="7068312" y="3885787"/>
            <a:ext cx="2700000" cy="2700000"/>
          </a:xfrm>
          <a:prstGeom prst="straightConnector1">
            <a:avLst/>
          </a:prstGeom>
          <a:ln w="12700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640976" y="510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v2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204644" y="659451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v3</a:t>
            </a:r>
            <a:endParaRPr lang="ko-KR" altLang="en-US" sz="14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009316" y="4683422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1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/>
          <p:cNvCxnSpPr/>
          <p:nvPr/>
        </p:nvCxnSpPr>
        <p:spPr>
          <a:xfrm flipH="1">
            <a:off x="512378" y="1837944"/>
            <a:ext cx="1310112" cy="1310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221376" y="448056"/>
            <a:ext cx="2130173" cy="2130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5043" y="30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351549" y="244963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822490" y="166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94040" y="3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4806091" y="1837944"/>
            <a:ext cx="1310112" cy="1310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515089" y="448056"/>
            <a:ext cx="2130173" cy="2130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78756" y="30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645262" y="244963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16203" y="166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087753" y="3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64" name="직선 화살표 연결선 63"/>
          <p:cNvCxnSpPr>
            <a:stCxn id="60" idx="3"/>
            <a:endCxn id="62" idx="1"/>
          </p:cNvCxnSpPr>
          <p:nvPr/>
        </p:nvCxnSpPr>
        <p:spPr>
          <a:xfrm flipV="1">
            <a:off x="4806091" y="1798056"/>
            <a:ext cx="1310112" cy="1350000"/>
          </a:xfrm>
          <a:prstGeom prst="straightConnector1">
            <a:avLst/>
          </a:prstGeom>
          <a:ln w="12700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60" idx="3"/>
            <a:endCxn id="63" idx="3"/>
          </p:cNvCxnSpPr>
          <p:nvPr/>
        </p:nvCxnSpPr>
        <p:spPr>
          <a:xfrm flipV="1">
            <a:off x="4806091" y="448056"/>
            <a:ext cx="708997" cy="2700000"/>
          </a:xfrm>
          <a:prstGeom prst="straightConnector1">
            <a:avLst/>
          </a:prstGeom>
          <a:ln w="12700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0" idx="3"/>
            <a:endCxn id="61" idx="1"/>
          </p:cNvCxnSpPr>
          <p:nvPr/>
        </p:nvCxnSpPr>
        <p:spPr>
          <a:xfrm flipV="1">
            <a:off x="4806091" y="2581372"/>
            <a:ext cx="2839171" cy="566684"/>
          </a:xfrm>
          <a:prstGeom prst="straightConnector1">
            <a:avLst/>
          </a:prstGeom>
          <a:ln w="12700">
            <a:solidFill>
              <a:srgbClr val="15D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5601978" y="160044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116202" y="2884574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v3</a:t>
            </a:r>
            <a:endParaRPr lang="ko-KR" altLang="en-US" sz="14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660418" y="160044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v2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 flipH="1">
            <a:off x="8727653" y="1837944"/>
            <a:ext cx="1310112" cy="1310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9436651" y="448056"/>
            <a:ext cx="2130173" cy="2130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8300318" y="30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1566824" y="244963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0037765" y="166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009315" y="3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82" name="직선 화살표 연결선 81"/>
          <p:cNvCxnSpPr>
            <a:stCxn id="81" idx="3"/>
          </p:cNvCxnSpPr>
          <p:nvPr/>
        </p:nvCxnSpPr>
        <p:spPr>
          <a:xfrm>
            <a:off x="9436650" y="448056"/>
            <a:ext cx="2130174" cy="2133316"/>
          </a:xfrm>
          <a:prstGeom prst="straightConnector1">
            <a:avLst/>
          </a:prstGeom>
          <a:ln w="12700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81" idx="3"/>
            <a:endCxn id="80" idx="1"/>
          </p:cNvCxnSpPr>
          <p:nvPr/>
        </p:nvCxnSpPr>
        <p:spPr>
          <a:xfrm>
            <a:off x="9436650" y="448056"/>
            <a:ext cx="601115" cy="1350000"/>
          </a:xfrm>
          <a:prstGeom prst="straightConnector1">
            <a:avLst/>
          </a:prstGeom>
          <a:ln w="12700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81" idx="3"/>
            <a:endCxn id="78" idx="3"/>
          </p:cNvCxnSpPr>
          <p:nvPr/>
        </p:nvCxnSpPr>
        <p:spPr>
          <a:xfrm flipH="1">
            <a:off x="8727653" y="448056"/>
            <a:ext cx="708997" cy="2700000"/>
          </a:xfrm>
          <a:prstGeom prst="straightConnector1">
            <a:avLst/>
          </a:prstGeom>
          <a:ln w="12700">
            <a:solidFill>
              <a:srgbClr val="15D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10807169" y="160044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654816" y="160044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v6</a:t>
            </a:r>
            <a:endParaRPr lang="ko-KR" altLang="en-US" sz="14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420793" y="11578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v5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H="1">
            <a:off x="651744" y="4168704"/>
            <a:ext cx="1746504" cy="1746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481328" y="5110536"/>
            <a:ext cx="1337544" cy="13375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224409" y="57793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818872" y="6316339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398248" y="403696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053993" y="49102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 flipH="1">
            <a:off x="3852144" y="4168704"/>
            <a:ext cx="1746504" cy="1746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5589504" y="4172429"/>
            <a:ext cx="1337544" cy="13375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24809" y="57793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927048" y="5378232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598648" y="39721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162169" y="39721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 flipH="1">
            <a:off x="8271216" y="4208571"/>
            <a:ext cx="12842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10301184" y="4208571"/>
            <a:ext cx="12842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11585448" y="407683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9873849" y="407683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9555480" y="407683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843881" y="407683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92" name="직선 연결선 91"/>
          <p:cNvCxnSpPr>
            <a:stCxn id="93" idx="1"/>
          </p:cNvCxnSpPr>
          <p:nvPr/>
        </p:nvCxnSpPr>
        <p:spPr>
          <a:xfrm flipH="1">
            <a:off x="8271216" y="5381110"/>
            <a:ext cx="33142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11585448" y="5249369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9128145" y="511053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0301184" y="5107224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7843881" y="5249369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61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635413" y="243465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7]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735775" y="1091062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4]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535050" y="1091062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[5, 7]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52482" y="196775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3]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319067" y="1970835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[4, 4]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92767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1]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52482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[2, 2]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112197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[3, 3]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3" name="직선 연결선 12"/>
          <p:cNvCxnSpPr>
            <a:stCxn id="7" idx="2"/>
            <a:endCxn id="10" idx="0"/>
          </p:cNvCxnSpPr>
          <p:nvPr/>
        </p:nvCxnSpPr>
        <p:spPr>
          <a:xfrm flipH="1">
            <a:off x="552767" y="2399753"/>
            <a:ext cx="959715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7" idx="2"/>
            <a:endCxn id="11" idx="0"/>
          </p:cNvCxnSpPr>
          <p:nvPr/>
        </p:nvCxnSpPr>
        <p:spPr>
          <a:xfrm>
            <a:off x="1512482" y="2399753"/>
            <a:ext cx="0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" idx="2"/>
            <a:endCxn id="12" idx="0"/>
          </p:cNvCxnSpPr>
          <p:nvPr/>
        </p:nvCxnSpPr>
        <p:spPr>
          <a:xfrm>
            <a:off x="1512482" y="2399753"/>
            <a:ext cx="959715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5" idx="2"/>
            <a:endCxn id="7" idx="0"/>
          </p:cNvCxnSpPr>
          <p:nvPr/>
        </p:nvCxnSpPr>
        <p:spPr>
          <a:xfrm flipH="1">
            <a:off x="1512482" y="1523062"/>
            <a:ext cx="583293" cy="444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5" idx="2"/>
            <a:endCxn id="8" idx="0"/>
          </p:cNvCxnSpPr>
          <p:nvPr/>
        </p:nvCxnSpPr>
        <p:spPr>
          <a:xfrm>
            <a:off x="2095775" y="1523062"/>
            <a:ext cx="583292" cy="447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4" idx="2"/>
            <a:endCxn id="5" idx="0"/>
          </p:cNvCxnSpPr>
          <p:nvPr/>
        </p:nvCxnSpPr>
        <p:spPr>
          <a:xfrm flipH="1">
            <a:off x="2095775" y="675465"/>
            <a:ext cx="899638" cy="415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4" idx="2"/>
            <a:endCxn id="6" idx="0"/>
          </p:cNvCxnSpPr>
          <p:nvPr/>
        </p:nvCxnSpPr>
        <p:spPr>
          <a:xfrm>
            <a:off x="2995413" y="675465"/>
            <a:ext cx="899637" cy="415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38" idx="0"/>
            <a:endCxn id="6" idx="2"/>
          </p:cNvCxnSpPr>
          <p:nvPr/>
        </p:nvCxnSpPr>
        <p:spPr>
          <a:xfrm flipV="1">
            <a:off x="3431912" y="1523062"/>
            <a:ext cx="463138" cy="1327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3071912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[5, 5]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511484" y="196775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[6,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45" name="직선 연결선 44"/>
          <p:cNvCxnSpPr>
            <a:stCxn id="44" idx="0"/>
            <a:endCxn id="6" idx="2"/>
          </p:cNvCxnSpPr>
          <p:nvPr/>
        </p:nvCxnSpPr>
        <p:spPr>
          <a:xfrm flipH="1" flipV="1">
            <a:off x="3895050" y="1523062"/>
            <a:ext cx="976434" cy="444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4031627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[6,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991340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[7,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2" name="직선 연결선 51"/>
          <p:cNvCxnSpPr>
            <a:stCxn id="50" idx="0"/>
            <a:endCxn id="44" idx="2"/>
          </p:cNvCxnSpPr>
          <p:nvPr/>
        </p:nvCxnSpPr>
        <p:spPr>
          <a:xfrm flipV="1">
            <a:off x="4391627" y="2399753"/>
            <a:ext cx="47985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51" idx="0"/>
            <a:endCxn id="44" idx="2"/>
          </p:cNvCxnSpPr>
          <p:nvPr/>
        </p:nvCxnSpPr>
        <p:spPr>
          <a:xfrm flipH="1" flipV="1">
            <a:off x="4871484" y="2399753"/>
            <a:ext cx="479856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3168796" y="3518193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8]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468208" y="4365790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4]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4869384" y="4365790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[5, 8]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17914" y="524248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2]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318502" y="5245563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[3, 4]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92767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1]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043061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[2, 2]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893355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[3, 3]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73" name="직선 연결선 72"/>
          <p:cNvCxnSpPr>
            <a:stCxn id="68" idx="2"/>
            <a:endCxn id="70" idx="0"/>
          </p:cNvCxnSpPr>
          <p:nvPr/>
        </p:nvCxnSpPr>
        <p:spPr>
          <a:xfrm flipH="1">
            <a:off x="552767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68" idx="2"/>
            <a:endCxn id="71" idx="0"/>
          </p:cNvCxnSpPr>
          <p:nvPr/>
        </p:nvCxnSpPr>
        <p:spPr>
          <a:xfrm>
            <a:off x="977914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66" idx="2"/>
            <a:endCxn id="68" idx="0"/>
          </p:cNvCxnSpPr>
          <p:nvPr/>
        </p:nvCxnSpPr>
        <p:spPr>
          <a:xfrm flipH="1">
            <a:off x="977914" y="4797790"/>
            <a:ext cx="850294" cy="444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66" idx="2"/>
            <a:endCxn id="69" idx="0"/>
          </p:cNvCxnSpPr>
          <p:nvPr/>
        </p:nvCxnSpPr>
        <p:spPr>
          <a:xfrm>
            <a:off x="1828208" y="4797790"/>
            <a:ext cx="850294" cy="447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65" idx="2"/>
            <a:endCxn id="66" idx="0"/>
          </p:cNvCxnSpPr>
          <p:nvPr/>
        </p:nvCxnSpPr>
        <p:spPr>
          <a:xfrm flipH="1">
            <a:off x="1828208" y="3950193"/>
            <a:ext cx="1700588" cy="415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65" idx="2"/>
            <a:endCxn id="67" idx="0"/>
          </p:cNvCxnSpPr>
          <p:nvPr/>
        </p:nvCxnSpPr>
        <p:spPr>
          <a:xfrm>
            <a:off x="3528796" y="3950193"/>
            <a:ext cx="1700588" cy="415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81" idx="0"/>
            <a:endCxn id="115" idx="2"/>
          </p:cNvCxnSpPr>
          <p:nvPr/>
        </p:nvCxnSpPr>
        <p:spPr>
          <a:xfrm flipV="1">
            <a:off x="3953943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3593943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[5, 5]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83" name="직선 연결선 82"/>
          <p:cNvCxnSpPr>
            <a:stCxn id="85" idx="0"/>
            <a:endCxn id="134" idx="2"/>
          </p:cNvCxnSpPr>
          <p:nvPr/>
        </p:nvCxnSpPr>
        <p:spPr>
          <a:xfrm flipV="1">
            <a:off x="5654531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모서리가 둥근 직사각형 83"/>
          <p:cNvSpPr/>
          <p:nvPr/>
        </p:nvSpPr>
        <p:spPr>
          <a:xfrm>
            <a:off x="4444237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[6,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5294531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[7,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86" name="직선 연결선 85"/>
          <p:cNvCxnSpPr>
            <a:stCxn id="84" idx="0"/>
            <a:endCxn id="115" idx="2"/>
          </p:cNvCxnSpPr>
          <p:nvPr/>
        </p:nvCxnSpPr>
        <p:spPr>
          <a:xfrm flipH="1" flipV="1">
            <a:off x="4379090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모서리가 둥근 직사각형 104"/>
          <p:cNvSpPr/>
          <p:nvPr/>
        </p:nvSpPr>
        <p:spPr>
          <a:xfrm>
            <a:off x="2743649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[4,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4019090" y="524248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[5, 6]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22" name="직선 연결선 121"/>
          <p:cNvCxnSpPr>
            <a:stCxn id="115" idx="0"/>
            <a:endCxn id="67" idx="2"/>
          </p:cNvCxnSpPr>
          <p:nvPr/>
        </p:nvCxnSpPr>
        <p:spPr>
          <a:xfrm flipV="1">
            <a:off x="4379090" y="4797790"/>
            <a:ext cx="850294" cy="444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stCxn id="72" idx="0"/>
            <a:endCxn id="69" idx="2"/>
          </p:cNvCxnSpPr>
          <p:nvPr/>
        </p:nvCxnSpPr>
        <p:spPr>
          <a:xfrm flipV="1">
            <a:off x="2253355" y="5677563"/>
            <a:ext cx="425147" cy="448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105" idx="0"/>
            <a:endCxn id="69" idx="2"/>
          </p:cNvCxnSpPr>
          <p:nvPr/>
        </p:nvCxnSpPr>
        <p:spPr>
          <a:xfrm flipH="1" flipV="1">
            <a:off x="2678502" y="5677563"/>
            <a:ext cx="425147" cy="448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모서리가 둥근 직사각형 133"/>
          <p:cNvSpPr/>
          <p:nvPr/>
        </p:nvSpPr>
        <p:spPr>
          <a:xfrm>
            <a:off x="5719678" y="524248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[7, 8]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6144825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[8, 8]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37" name="직선 연결선 136"/>
          <p:cNvCxnSpPr>
            <a:stCxn id="134" idx="0"/>
            <a:endCxn id="67" idx="2"/>
          </p:cNvCxnSpPr>
          <p:nvPr/>
        </p:nvCxnSpPr>
        <p:spPr>
          <a:xfrm flipH="1" flipV="1">
            <a:off x="5229384" y="4797790"/>
            <a:ext cx="850294" cy="444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stCxn id="136" idx="0"/>
            <a:endCxn id="134" idx="2"/>
          </p:cNvCxnSpPr>
          <p:nvPr/>
        </p:nvCxnSpPr>
        <p:spPr>
          <a:xfrm flipH="1" flipV="1">
            <a:off x="6079678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47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10304"/>
              </p:ext>
            </p:extLst>
          </p:nvPr>
        </p:nvGraphicFramePr>
        <p:xfrm>
          <a:off x="267208" y="267696"/>
          <a:ext cx="32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원본 배열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786288"/>
              </p:ext>
            </p:extLst>
          </p:nvPr>
        </p:nvGraphicFramePr>
        <p:xfrm>
          <a:off x="267208" y="1293499"/>
          <a:ext cx="32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복사 배열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27" name="오른쪽 화살표 26"/>
          <p:cNvSpPr/>
          <p:nvPr/>
        </p:nvSpPr>
        <p:spPr>
          <a:xfrm rot="5400000">
            <a:off x="1600622" y="808183"/>
            <a:ext cx="432000" cy="304828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064790" y="828856"/>
            <a:ext cx="2013433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1.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원본 배열에 대해 정렬한 새로운 배열을 얻는다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917871"/>
              </p:ext>
            </p:extLst>
          </p:nvPr>
        </p:nvGraphicFramePr>
        <p:xfrm>
          <a:off x="5031216" y="267696"/>
          <a:ext cx="32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복사 배열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402982"/>
              </p:ext>
            </p:extLst>
          </p:nvPr>
        </p:nvGraphicFramePr>
        <p:xfrm>
          <a:off x="5031216" y="1316711"/>
          <a:ext cx="32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해시 맵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785759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8326620" y="1298423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key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326620" y="1658423"/>
            <a:ext cx="55069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value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3" name="오른쪽 화살표 32"/>
          <p:cNvSpPr/>
          <p:nvPr/>
        </p:nvSpPr>
        <p:spPr>
          <a:xfrm rot="5400000">
            <a:off x="6282802" y="808183"/>
            <a:ext cx="432000" cy="304828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746970" y="828856"/>
            <a:ext cx="349279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latinLnBrk="0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2.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정렬된 배열에 대해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배열의 숫자를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key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로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인덱스를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value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로 하는 해시 </a:t>
            </a:r>
            <a:r>
              <a:rPr lang="ko-KR" altLang="en-US" sz="1400" dirty="0" err="1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맵을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만든다 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10304"/>
              </p:ext>
            </p:extLst>
          </p:nvPr>
        </p:nvGraphicFramePr>
        <p:xfrm>
          <a:off x="267208" y="2654280"/>
          <a:ext cx="32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원본 배열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402982"/>
              </p:ext>
            </p:extLst>
          </p:nvPr>
        </p:nvGraphicFramePr>
        <p:xfrm>
          <a:off x="267208" y="3767303"/>
          <a:ext cx="32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해시 맵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785759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62612" y="3749015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key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62612" y="4109015"/>
            <a:ext cx="55069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value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3" name="꺾인 연결선 2"/>
          <p:cNvCxnSpPr/>
          <p:nvPr/>
        </p:nvCxnSpPr>
        <p:spPr>
          <a:xfrm rot="16200000" flipH="1">
            <a:off x="1316901" y="3196995"/>
            <a:ext cx="753023" cy="387592"/>
          </a:xfrm>
          <a:prstGeom prst="bentConnector3">
            <a:avLst/>
          </a:prstGeom>
          <a:ln w="12700">
            <a:solidFill>
              <a:srgbClr val="E621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/>
          <p:nvPr/>
        </p:nvCxnSpPr>
        <p:spPr>
          <a:xfrm rot="16200000" flipH="1">
            <a:off x="2403770" y="2850792"/>
            <a:ext cx="753023" cy="1080000"/>
          </a:xfrm>
          <a:prstGeom prst="bentConnector3">
            <a:avLst/>
          </a:prstGeom>
          <a:ln w="12700">
            <a:solidFill>
              <a:srgbClr val="15D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/>
          <p:nvPr/>
        </p:nvCxnSpPr>
        <p:spPr>
          <a:xfrm rot="5400000" flipH="1" flipV="1">
            <a:off x="2582907" y="3084793"/>
            <a:ext cx="753023" cy="612000"/>
          </a:xfrm>
          <a:prstGeom prst="bentConnector3">
            <a:avLst>
              <a:gd name="adj1" fmla="val 28142"/>
            </a:avLst>
          </a:prstGeom>
          <a:ln w="12700">
            <a:solidFill>
              <a:srgbClr val="1D75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오른쪽 화살표 46"/>
          <p:cNvSpPr/>
          <p:nvPr/>
        </p:nvSpPr>
        <p:spPr>
          <a:xfrm rot="5400000">
            <a:off x="1600622" y="4709624"/>
            <a:ext cx="432000" cy="304828"/>
          </a:xfrm>
          <a:prstGeom prst="rightArrow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064790" y="4730297"/>
            <a:ext cx="349279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latinLnBrk="0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3.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원본 배열과 해시 </a:t>
            </a:r>
            <a:r>
              <a:rPr lang="ko-KR" altLang="en-US" sz="1400" dirty="0" err="1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맵을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활용하여 원하는 작업을 수행한다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606620" y="4105596"/>
            <a:ext cx="720000" cy="72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spc="1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y-1, x-1</a:t>
            </a:r>
            <a:endParaRPr lang="ko-KR" altLang="en-US" sz="1400" spc="1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326620" y="4105596"/>
            <a:ext cx="720000" cy="72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046620" y="4105596"/>
            <a:ext cx="720000" cy="72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606620" y="4825596"/>
            <a:ext cx="720000" cy="72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326620" y="4825596"/>
            <a:ext cx="720000" cy="72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spc="1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y, x</a:t>
            </a:r>
            <a:endParaRPr lang="ko-KR" altLang="en-US" sz="1400" spc="1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046620" y="4825596"/>
            <a:ext cx="720000" cy="72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606620" y="5545596"/>
            <a:ext cx="720000" cy="72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326620" y="5545596"/>
            <a:ext cx="720000" cy="72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9046620" y="5545596"/>
            <a:ext cx="720000" cy="72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y+1, x+1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048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0825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1"/>
                </a:solidFill>
              </a:rPr>
              <a:t>2</a:t>
            </a:r>
            <a:r>
              <a:rPr lang="en-US" altLang="ko-KR" dirty="0" smtClean="0"/>
              <a:t> 3 1 3 4 2 2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151236"/>
              </p:ext>
            </p:extLst>
          </p:nvPr>
        </p:nvGraphicFramePr>
        <p:xfrm>
          <a:off x="678468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74105"/>
              </p:ext>
            </p:extLst>
          </p:nvPr>
        </p:nvGraphicFramePr>
        <p:xfrm>
          <a:off x="1696563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83060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</a:t>
            </a:r>
            <a:r>
              <a:rPr lang="en-US" altLang="ko-KR" b="1" dirty="0" smtClean="0">
                <a:solidFill>
                  <a:schemeClr val="accent1"/>
                </a:solidFill>
              </a:rPr>
              <a:t>3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chemeClr val="accent6"/>
                </a:solidFill>
              </a:rPr>
              <a:t>1</a:t>
            </a:r>
            <a:r>
              <a:rPr lang="en-US" altLang="ko-KR" dirty="0" smtClean="0"/>
              <a:t> 3 4 2 2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424198"/>
              </p:ext>
            </p:extLst>
          </p:nvPr>
        </p:nvGraphicFramePr>
        <p:xfrm>
          <a:off x="2978870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140258"/>
              </p:ext>
            </p:extLst>
          </p:nvPr>
        </p:nvGraphicFramePr>
        <p:xfrm>
          <a:off x="3996965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320233" y="446432"/>
            <a:ext cx="93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3 &gt; 1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78468" y="44643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초기값 최소 </a:t>
            </a:r>
            <a:r>
              <a:rPr lang="ko-KR" altLang="en-US" sz="1200" dirty="0" err="1" smtClean="0"/>
              <a:t>힙</a:t>
            </a:r>
            <a:r>
              <a:rPr lang="ko-KR" altLang="en-US" sz="1200" dirty="0" smtClean="0"/>
              <a:t> 삽입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78468" y="272241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78870" y="272241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85295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2 3 1 </a:t>
            </a:r>
            <a:r>
              <a:rPr lang="en-US" altLang="ko-KR" b="1" dirty="0" smtClean="0">
                <a:solidFill>
                  <a:schemeClr val="accent6"/>
                </a:solidFill>
              </a:rPr>
              <a:t>3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chemeClr val="accent1"/>
                </a:solidFill>
              </a:rPr>
              <a:t>4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2 2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818669"/>
              </p:ext>
            </p:extLst>
          </p:nvPr>
        </p:nvGraphicFramePr>
        <p:xfrm>
          <a:off x="5281105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699125"/>
              </p:ext>
            </p:extLst>
          </p:nvPr>
        </p:nvGraphicFramePr>
        <p:xfrm>
          <a:off x="6299200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615089" y="446432"/>
            <a:ext cx="93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4 &gt; 3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196000" y="2722412"/>
            <a:ext cx="1800000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accent1"/>
                </a:solidFill>
                <a:ea typeface="+mj-ea"/>
              </a:rPr>
              <a:t>최소 </a:t>
            </a:r>
            <a:r>
              <a:rPr lang="ko-KR" altLang="en-US" sz="1200" b="1" dirty="0" err="1" smtClean="0">
                <a:solidFill>
                  <a:schemeClr val="accent1"/>
                </a:solidFill>
                <a:ea typeface="+mj-ea"/>
              </a:rPr>
              <a:t>힙</a:t>
            </a:r>
            <a:r>
              <a:rPr lang="en-US" altLang="ko-KR" sz="1200" b="1" dirty="0" smtClean="0">
                <a:solidFill>
                  <a:schemeClr val="accent1"/>
                </a:solidFill>
                <a:ea typeface="+mj-ea"/>
              </a:rPr>
              <a:t>[0]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 &lt; </a:t>
            </a:r>
            <a:r>
              <a:rPr lang="ko-KR" altLang="en-US" sz="1200" b="1" dirty="0" smtClean="0">
                <a:solidFill>
                  <a:schemeClr val="accent6"/>
                </a:solidFill>
                <a:ea typeface="+mj-ea"/>
              </a:rPr>
              <a:t>최대 </a:t>
            </a:r>
            <a:r>
              <a:rPr lang="ko-KR" altLang="en-US" sz="1200" b="1" dirty="0" err="1" smtClean="0">
                <a:solidFill>
                  <a:schemeClr val="accent6"/>
                </a:solidFill>
                <a:ea typeface="+mj-ea"/>
              </a:rPr>
              <a:t>힙</a:t>
            </a:r>
            <a:r>
              <a:rPr lang="en-US" altLang="ko-KR" sz="1200" b="1" dirty="0" smtClean="0">
                <a:solidFill>
                  <a:schemeClr val="accent6"/>
                </a:solidFill>
                <a:ea typeface="+mj-ea"/>
              </a:rPr>
              <a:t>[0]</a:t>
            </a:r>
          </a:p>
          <a:p>
            <a:pPr algn="ctr"/>
            <a:r>
              <a:rPr lang="ko-KR" altLang="en-US" sz="1200" b="1" dirty="0" err="1" smtClean="0">
                <a:solidFill>
                  <a:srgbClr val="FF0000"/>
                </a:solidFill>
                <a:ea typeface="+mj-ea"/>
              </a:rPr>
              <a:t>스왑</a:t>
            </a:r>
            <a:r>
              <a:rPr lang="ko-KR" altLang="en-US" sz="1200" b="1" dirty="0" smtClean="0">
                <a:solidFill>
                  <a:srgbClr val="FF0000"/>
                </a:solidFill>
                <a:ea typeface="+mj-ea"/>
              </a:rPr>
              <a:t> 필요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!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02778" y="1187350"/>
            <a:ext cx="182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ea typeface="+mj-ea"/>
              </a:rPr>
              <a:t>&lt;</a:t>
            </a:r>
            <a:endParaRPr lang="ko-KR" altLang="en-US" sz="14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87530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2 3 1 </a:t>
            </a:r>
            <a:r>
              <a:rPr lang="en-US" altLang="ko-KR" b="1" dirty="0">
                <a:solidFill>
                  <a:schemeClr val="accent6"/>
                </a:solidFill>
              </a:rPr>
              <a:t>3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chemeClr val="accent1"/>
                </a:solidFill>
              </a:rPr>
              <a:t>4</a:t>
            </a:r>
            <a:r>
              <a:rPr lang="en-US" altLang="ko-KR" dirty="0"/>
              <a:t> 2 2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290981"/>
              </p:ext>
            </p:extLst>
          </p:nvPr>
        </p:nvGraphicFramePr>
        <p:xfrm>
          <a:off x="7586897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694901"/>
              </p:ext>
            </p:extLst>
          </p:nvPr>
        </p:nvGraphicFramePr>
        <p:xfrm>
          <a:off x="8604992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928260" y="446432"/>
            <a:ext cx="93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4 &gt; 3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586897" y="272241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3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889765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2 3 1 3 4 </a:t>
            </a:r>
            <a:r>
              <a:rPr lang="en-US" altLang="ko-KR" b="1" dirty="0">
                <a:solidFill>
                  <a:schemeClr val="accent1"/>
                </a:solidFill>
              </a:rPr>
              <a:t>2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chemeClr val="accent6"/>
                </a:solidFill>
              </a:rPr>
              <a:t>2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891447"/>
              </p:ext>
            </p:extLst>
          </p:nvPr>
        </p:nvGraphicFramePr>
        <p:xfrm>
          <a:off x="9888499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323153"/>
              </p:ext>
            </p:extLst>
          </p:nvPr>
        </p:nvGraphicFramePr>
        <p:xfrm>
          <a:off x="10906594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0229862" y="446432"/>
            <a:ext cx="93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 == 2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9888499" y="272241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34" name="이등변 삼각형 33"/>
          <p:cNvSpPr/>
          <p:nvPr/>
        </p:nvSpPr>
        <p:spPr>
          <a:xfrm rot="5400000">
            <a:off x="2191297" y="1632179"/>
            <a:ext cx="900000" cy="180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/>
          <p:cNvSpPr/>
          <p:nvPr/>
        </p:nvSpPr>
        <p:spPr>
          <a:xfrm rot="5400000">
            <a:off x="4491009" y="1632179"/>
            <a:ext cx="900000" cy="180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/>
          <p:cNvSpPr/>
          <p:nvPr/>
        </p:nvSpPr>
        <p:spPr>
          <a:xfrm rot="5400000">
            <a:off x="6794706" y="1632179"/>
            <a:ext cx="900000" cy="180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이등변 삼각형 36"/>
          <p:cNvSpPr/>
          <p:nvPr/>
        </p:nvSpPr>
        <p:spPr>
          <a:xfrm rot="5400000">
            <a:off x="9100498" y="1632179"/>
            <a:ext cx="900000" cy="180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5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/>
                </a:solidFill>
              </a:rPr>
              <a:t>2</a:t>
            </a:r>
            <a:r>
              <a:rPr lang="en-US" altLang="ko-KR" dirty="0" smtClean="0"/>
              <a:t> 3 1 3 4</a:t>
            </a:r>
            <a:endParaRPr lang="ko-KR" altLang="en-US" dirty="0"/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253320"/>
              </p:ext>
            </p:extLst>
          </p:nvPr>
        </p:nvGraphicFramePr>
        <p:xfrm>
          <a:off x="25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733811"/>
              </p:ext>
            </p:extLst>
          </p:nvPr>
        </p:nvGraphicFramePr>
        <p:xfrm>
          <a:off x="108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230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</a:t>
            </a:r>
            <a:r>
              <a:rPr lang="en-US" altLang="ko-KR" b="1" dirty="0" smtClean="0">
                <a:solidFill>
                  <a:schemeClr val="accent1"/>
                </a:solidFill>
              </a:rPr>
              <a:t>3</a:t>
            </a:r>
            <a:r>
              <a:rPr lang="en-US" altLang="ko-KR" dirty="0" smtClean="0"/>
              <a:t> 1 3 4</a:t>
            </a:r>
            <a:endParaRPr lang="ko-KR" altLang="en-US" dirty="0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603860"/>
              </p:ext>
            </p:extLst>
          </p:nvPr>
        </p:nvGraphicFramePr>
        <p:xfrm>
          <a:off x="230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236766"/>
              </p:ext>
            </p:extLst>
          </p:nvPr>
        </p:nvGraphicFramePr>
        <p:xfrm>
          <a:off x="313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57193" y="4097616"/>
            <a:ext cx="182761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100" dirty="0" err="1" smtClean="0"/>
              <a:t>힙</a:t>
            </a:r>
            <a:r>
              <a:rPr lang="ko-KR" altLang="en-US" sz="1100" dirty="0" smtClean="0"/>
              <a:t> 크기 동일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최대 </a:t>
            </a:r>
            <a:r>
              <a:rPr lang="ko-KR" altLang="en-US" sz="1100" dirty="0" err="1" smtClean="0"/>
              <a:t>힙</a:t>
            </a:r>
            <a:r>
              <a:rPr lang="ko-KR" altLang="en-US" sz="1100" dirty="0" smtClean="0"/>
              <a:t> 삽입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25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0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5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2 3 </a:t>
            </a:r>
            <a:r>
              <a:rPr lang="en-US" altLang="ko-KR" b="1" dirty="0" smtClean="0">
                <a:solidFill>
                  <a:schemeClr val="accent6"/>
                </a:solidFill>
              </a:rPr>
              <a:t>1</a:t>
            </a:r>
            <a:r>
              <a:rPr lang="en-US" altLang="ko-KR" dirty="0" smtClean="0"/>
              <a:t> 3 4</a:t>
            </a:r>
            <a:endParaRPr lang="ko-KR" altLang="en-US" dirty="0"/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255726"/>
              </p:ext>
            </p:extLst>
          </p:nvPr>
        </p:nvGraphicFramePr>
        <p:xfrm>
          <a:off x="435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548476"/>
              </p:ext>
            </p:extLst>
          </p:nvPr>
        </p:nvGraphicFramePr>
        <p:xfrm>
          <a:off x="518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640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2 3 1 </a:t>
            </a:r>
            <a:r>
              <a:rPr lang="en-US" altLang="ko-KR" b="1" dirty="0">
                <a:solidFill>
                  <a:schemeClr val="accent1"/>
                </a:solidFill>
              </a:rPr>
              <a:t>3</a:t>
            </a:r>
            <a:r>
              <a:rPr lang="en-US" altLang="ko-KR" dirty="0"/>
              <a:t>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360082"/>
              </p:ext>
            </p:extLst>
          </p:nvPr>
        </p:nvGraphicFramePr>
        <p:xfrm>
          <a:off x="640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034334"/>
              </p:ext>
            </p:extLst>
          </p:nvPr>
        </p:nvGraphicFramePr>
        <p:xfrm>
          <a:off x="723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640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45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2 3 1 3 </a:t>
            </a:r>
            <a:r>
              <a:rPr lang="en-US" altLang="ko-KR" b="1" dirty="0" smtClean="0">
                <a:solidFill>
                  <a:schemeClr val="accent6"/>
                </a:solidFill>
              </a:rPr>
              <a:t>4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668311"/>
              </p:ext>
            </p:extLst>
          </p:nvPr>
        </p:nvGraphicFramePr>
        <p:xfrm>
          <a:off x="845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554809"/>
              </p:ext>
            </p:extLst>
          </p:nvPr>
        </p:nvGraphicFramePr>
        <p:xfrm>
          <a:off x="928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67" name="이등변 삼각형 66"/>
          <p:cNvSpPr/>
          <p:nvPr/>
        </p:nvSpPr>
        <p:spPr>
          <a:xfrm rot="5400000">
            <a:off x="156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435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079873" y="4765450"/>
            <a:ext cx="182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ea typeface="+mj-ea"/>
              </a:rPr>
              <a:t>&lt;</a:t>
            </a:r>
            <a:endParaRPr lang="ko-KR" altLang="en-US" sz="14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271000" y="6329470"/>
            <a:ext cx="1800000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accent1"/>
                </a:solidFill>
                <a:ea typeface="+mj-ea"/>
              </a:rPr>
              <a:t>최소 </a:t>
            </a:r>
            <a:r>
              <a:rPr lang="ko-KR" altLang="en-US" sz="1200" b="1" dirty="0" err="1" smtClean="0">
                <a:solidFill>
                  <a:schemeClr val="accent1"/>
                </a:solidFill>
                <a:ea typeface="+mj-ea"/>
              </a:rPr>
              <a:t>힙</a:t>
            </a:r>
            <a:r>
              <a:rPr lang="en-US" altLang="ko-KR" sz="1200" b="1" dirty="0" smtClean="0">
                <a:solidFill>
                  <a:schemeClr val="accent1"/>
                </a:solidFill>
                <a:ea typeface="+mj-ea"/>
              </a:rPr>
              <a:t>[0]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 &lt; </a:t>
            </a:r>
            <a:r>
              <a:rPr lang="ko-KR" altLang="en-US" sz="1200" b="1" dirty="0" smtClean="0">
                <a:solidFill>
                  <a:schemeClr val="accent6"/>
                </a:solidFill>
                <a:ea typeface="+mj-ea"/>
              </a:rPr>
              <a:t>최대 </a:t>
            </a:r>
            <a:r>
              <a:rPr lang="ko-KR" altLang="en-US" sz="1200" b="1" dirty="0" err="1" smtClean="0">
                <a:solidFill>
                  <a:schemeClr val="accent6"/>
                </a:solidFill>
                <a:ea typeface="+mj-ea"/>
              </a:rPr>
              <a:t>힙</a:t>
            </a:r>
            <a:r>
              <a:rPr lang="en-US" altLang="ko-KR" sz="1200" b="1" dirty="0" smtClean="0">
                <a:solidFill>
                  <a:schemeClr val="accent6"/>
                </a:solidFill>
                <a:ea typeface="+mj-ea"/>
              </a:rPr>
              <a:t>[0]</a:t>
            </a:r>
          </a:p>
          <a:p>
            <a:pPr algn="ctr"/>
            <a:r>
              <a:rPr lang="ko-KR" altLang="en-US" sz="1200" b="1" dirty="0" err="1" smtClean="0">
                <a:solidFill>
                  <a:srgbClr val="FF0000"/>
                </a:solidFill>
                <a:ea typeface="+mj-ea"/>
              </a:rPr>
              <a:t>스왑</a:t>
            </a:r>
            <a:r>
              <a:rPr lang="ko-KR" altLang="en-US" sz="1200" b="1" dirty="0" smtClean="0">
                <a:solidFill>
                  <a:srgbClr val="FF0000"/>
                </a:solidFill>
                <a:ea typeface="+mj-ea"/>
              </a:rPr>
              <a:t> 필요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!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50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2 3 1 3 </a:t>
            </a:r>
            <a:r>
              <a:rPr lang="en-US" altLang="ko-KR" b="1" dirty="0" smtClean="0">
                <a:solidFill>
                  <a:schemeClr val="accent6"/>
                </a:solidFill>
              </a:rPr>
              <a:t>4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328094"/>
              </p:ext>
            </p:extLst>
          </p:nvPr>
        </p:nvGraphicFramePr>
        <p:xfrm>
          <a:off x="1050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15734"/>
              </p:ext>
            </p:extLst>
          </p:nvPr>
        </p:nvGraphicFramePr>
        <p:xfrm>
          <a:off x="1133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050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3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78" name="이등변 삼각형 77"/>
          <p:cNvSpPr/>
          <p:nvPr/>
        </p:nvSpPr>
        <p:spPr>
          <a:xfrm rot="5400000">
            <a:off x="361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이등변 삼각형 78"/>
          <p:cNvSpPr/>
          <p:nvPr/>
        </p:nvSpPr>
        <p:spPr>
          <a:xfrm rot="5400000">
            <a:off x="566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이등변 삼각형 79"/>
          <p:cNvSpPr/>
          <p:nvPr/>
        </p:nvSpPr>
        <p:spPr>
          <a:xfrm rot="5400000">
            <a:off x="771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이등변 삼각형 80"/>
          <p:cNvSpPr/>
          <p:nvPr/>
        </p:nvSpPr>
        <p:spPr>
          <a:xfrm rot="5400000">
            <a:off x="976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28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H="1">
            <a:off x="721895" y="2203807"/>
            <a:ext cx="310896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21895" y="523122"/>
            <a:ext cx="0" cy="169200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04592" y="381755"/>
            <a:ext cx="517303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개수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30855" y="2072066"/>
            <a:ext cx="67376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결정값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6309" y="1602003"/>
            <a:ext cx="353870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N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40080" y="1733744"/>
            <a:ext cx="144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734999" y="1701948"/>
            <a:ext cx="0" cy="501859"/>
          </a:xfrm>
          <a:prstGeom prst="line">
            <a:avLst/>
          </a:prstGeom>
          <a:ln w="12700">
            <a:solidFill>
              <a:srgbClr val="15D3B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521331" y="223568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2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답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157483" y="1337890"/>
            <a:ext cx="0" cy="865917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65415" y="2040192"/>
            <a:ext cx="0" cy="163615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943815" y="223568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200" dirty="0" err="1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st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51747" y="223568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200" dirty="0" err="1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ed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211449" y="1867280"/>
            <a:ext cx="0" cy="336527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원호 16"/>
          <p:cNvSpPr/>
          <p:nvPr/>
        </p:nvSpPr>
        <p:spPr>
          <a:xfrm rot="10800000">
            <a:off x="1054433" y="0"/>
            <a:ext cx="5144236" cy="2040191"/>
          </a:xfrm>
          <a:prstGeom prst="arc">
            <a:avLst/>
          </a:prstGeom>
          <a:ln w="28575">
            <a:solidFill>
              <a:srgbClr val="1D75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908792" y="2235681"/>
            <a:ext cx="60531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mid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flipH="1">
            <a:off x="721895" y="1733822"/>
            <a:ext cx="1013104" cy="0"/>
          </a:xfrm>
          <a:prstGeom prst="line">
            <a:avLst/>
          </a:prstGeom>
          <a:ln w="12700">
            <a:solidFill>
              <a:srgbClr val="15D3B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7117781" y="2203807"/>
            <a:ext cx="310896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117781" y="523122"/>
            <a:ext cx="0" cy="169200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600478" y="381755"/>
            <a:ext cx="517303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개수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26741" y="2072066"/>
            <a:ext cx="67376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결정값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682195" y="1602003"/>
            <a:ext cx="353870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N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7035966" y="1733744"/>
            <a:ext cx="144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자유형 49"/>
          <p:cNvSpPr/>
          <p:nvPr/>
        </p:nvSpPr>
        <p:spPr>
          <a:xfrm>
            <a:off x="7352474" y="1020095"/>
            <a:ext cx="2733575" cy="850617"/>
          </a:xfrm>
          <a:custGeom>
            <a:avLst/>
            <a:gdLst>
              <a:gd name="connsiteX0" fmla="*/ 0 w 2733575"/>
              <a:gd name="connsiteY0" fmla="*/ 0 h 850617"/>
              <a:gd name="connsiteX1" fmla="*/ 327259 w 2733575"/>
              <a:gd name="connsiteY1" fmla="*/ 837398 h 850617"/>
              <a:gd name="connsiteX2" fmla="*/ 818148 w 2733575"/>
              <a:gd name="connsiteY2" fmla="*/ 529390 h 850617"/>
              <a:gd name="connsiteX3" fmla="*/ 1251285 w 2733575"/>
              <a:gd name="connsiteY3" fmla="*/ 750771 h 850617"/>
              <a:gd name="connsiteX4" fmla="*/ 1790299 w 2733575"/>
              <a:gd name="connsiteY4" fmla="*/ 211756 h 850617"/>
              <a:gd name="connsiteX5" fmla="*/ 2733575 w 2733575"/>
              <a:gd name="connsiteY5" fmla="*/ 760396 h 850617"/>
              <a:gd name="connsiteX6" fmla="*/ 2733575 w 2733575"/>
              <a:gd name="connsiteY6" fmla="*/ 760396 h 85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3575" h="850617">
                <a:moveTo>
                  <a:pt x="0" y="0"/>
                </a:moveTo>
                <a:cubicBezTo>
                  <a:pt x="95450" y="374583"/>
                  <a:pt x="190901" y="749166"/>
                  <a:pt x="327259" y="837398"/>
                </a:cubicBezTo>
                <a:cubicBezTo>
                  <a:pt x="463617" y="925630"/>
                  <a:pt x="664144" y="543828"/>
                  <a:pt x="818148" y="529390"/>
                </a:cubicBezTo>
                <a:cubicBezTo>
                  <a:pt x="972152" y="514952"/>
                  <a:pt x="1089260" y="803710"/>
                  <a:pt x="1251285" y="750771"/>
                </a:cubicBezTo>
                <a:cubicBezTo>
                  <a:pt x="1413310" y="697832"/>
                  <a:pt x="1543251" y="210152"/>
                  <a:pt x="1790299" y="211756"/>
                </a:cubicBezTo>
                <a:cubicBezTo>
                  <a:pt x="2037347" y="213360"/>
                  <a:pt x="2733575" y="760396"/>
                  <a:pt x="2733575" y="760396"/>
                </a:cubicBezTo>
                <a:lnTo>
                  <a:pt x="2733575" y="760396"/>
                </a:lnTo>
              </a:path>
            </a:pathLst>
          </a:custGeom>
          <a:noFill/>
          <a:ln w="28575"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157483" y="3827781"/>
            <a:ext cx="540000" cy="540000"/>
          </a:xfrm>
          <a:prstGeom prst="ellipse">
            <a:avLst/>
          </a:prstGeom>
          <a:solidFill>
            <a:srgbClr val="1D75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Root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83715" y="5080261"/>
            <a:ext cx="540000" cy="540000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Left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831251" y="5080261"/>
            <a:ext cx="540000" cy="5400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Right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658256" y="4123136"/>
            <a:ext cx="690147" cy="11237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784080" y="5350261"/>
            <a:ext cx="131717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504623" y="3827781"/>
            <a:ext cx="540000" cy="540000"/>
          </a:xfrm>
          <a:prstGeom prst="ellipse">
            <a:avLst/>
          </a:prstGeom>
          <a:solidFill>
            <a:srgbClr val="1D75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Root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3830855" y="5080261"/>
            <a:ext cx="540000" cy="540000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Left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5178391" y="5080261"/>
            <a:ext cx="540000" cy="5400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Right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7709734" y="3827781"/>
            <a:ext cx="540000" cy="540000"/>
          </a:xfrm>
          <a:prstGeom prst="ellipse">
            <a:avLst/>
          </a:prstGeom>
          <a:solidFill>
            <a:srgbClr val="1D75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Root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7035966" y="5080261"/>
            <a:ext cx="540000" cy="540000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Left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8383502" y="5080261"/>
            <a:ext cx="540000" cy="5400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Right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 flipV="1">
            <a:off x="3994422" y="4123136"/>
            <a:ext cx="690147" cy="11237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4861892" y="4123136"/>
            <a:ext cx="690147" cy="11237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>
            <a:off x="7321148" y="5350261"/>
            <a:ext cx="131717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 flipH="1" flipV="1">
            <a:off x="8054660" y="4123136"/>
            <a:ext cx="690147" cy="11237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457016" y="4469958"/>
            <a:ext cx="60531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①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124826" y="5410528"/>
            <a:ext cx="60531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②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798198" y="4469958"/>
            <a:ext cx="60531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①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145408" y="4469958"/>
            <a:ext cx="60531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②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8350845" y="4469958"/>
            <a:ext cx="60531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②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7677077" y="5410528"/>
            <a:ext cx="60531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60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①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703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3279642" y="118498"/>
            <a:ext cx="432000" cy="432000"/>
          </a:xfrm>
          <a:prstGeom prst="ellipse">
            <a:avLst/>
          </a:prstGeom>
          <a:noFill/>
          <a:ln w="19050"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554166" y="1043433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013153" y="1043433"/>
            <a:ext cx="432000" cy="432000"/>
          </a:xfrm>
          <a:prstGeom prst="ellipse">
            <a:avLst/>
          </a:prstGeom>
          <a:noFill/>
          <a:ln w="19050"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90075" y="2053211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414678" y="2053211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60098" y="2911183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124355" y="2911183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982016" y="2911183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847050" y="2911183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146556" y="2053211"/>
            <a:ext cx="432000" cy="432000"/>
          </a:xfrm>
          <a:prstGeom prst="ellipse">
            <a:avLst/>
          </a:prstGeom>
          <a:noFill/>
          <a:ln w="19050"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711642" y="2911183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580836" y="2911183"/>
            <a:ext cx="432000" cy="432000"/>
          </a:xfrm>
          <a:prstGeom prst="ellipse">
            <a:avLst/>
          </a:prstGeom>
          <a:noFill/>
          <a:ln w="19050"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9" name="직선 연결선 28"/>
          <p:cNvCxnSpPr>
            <a:stCxn id="14" idx="3"/>
            <a:endCxn id="16" idx="0"/>
          </p:cNvCxnSpPr>
          <p:nvPr/>
        </p:nvCxnSpPr>
        <p:spPr>
          <a:xfrm flipH="1">
            <a:off x="476098" y="2421946"/>
            <a:ext cx="277242" cy="4892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4" idx="5"/>
            <a:endCxn id="17" idx="0"/>
          </p:cNvCxnSpPr>
          <p:nvPr/>
        </p:nvCxnSpPr>
        <p:spPr>
          <a:xfrm>
            <a:off x="1058810" y="2421946"/>
            <a:ext cx="281545" cy="4892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5" idx="3"/>
            <a:endCxn id="20" idx="0"/>
          </p:cNvCxnSpPr>
          <p:nvPr/>
        </p:nvCxnSpPr>
        <p:spPr>
          <a:xfrm flipH="1">
            <a:off x="2198016" y="2421946"/>
            <a:ext cx="279927" cy="4892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5" idx="5"/>
            <a:endCxn id="21" idx="0"/>
          </p:cNvCxnSpPr>
          <p:nvPr/>
        </p:nvCxnSpPr>
        <p:spPr>
          <a:xfrm>
            <a:off x="2783413" y="2421946"/>
            <a:ext cx="279637" cy="4892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2" idx="3"/>
            <a:endCxn id="14" idx="0"/>
          </p:cNvCxnSpPr>
          <p:nvPr/>
        </p:nvCxnSpPr>
        <p:spPr>
          <a:xfrm flipH="1">
            <a:off x="906075" y="1412168"/>
            <a:ext cx="711356" cy="64104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2" idx="5"/>
            <a:endCxn id="15" idx="0"/>
          </p:cNvCxnSpPr>
          <p:nvPr/>
        </p:nvCxnSpPr>
        <p:spPr>
          <a:xfrm>
            <a:off x="1922901" y="1412168"/>
            <a:ext cx="707777" cy="64104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2" idx="3"/>
            <a:endCxn id="23" idx="0"/>
          </p:cNvCxnSpPr>
          <p:nvPr/>
        </p:nvCxnSpPr>
        <p:spPr>
          <a:xfrm flipH="1">
            <a:off x="3927642" y="2421946"/>
            <a:ext cx="282179" cy="4892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2" idx="5"/>
            <a:endCxn id="24" idx="0"/>
          </p:cNvCxnSpPr>
          <p:nvPr/>
        </p:nvCxnSpPr>
        <p:spPr>
          <a:xfrm>
            <a:off x="4515291" y="2421946"/>
            <a:ext cx="281545" cy="489237"/>
          </a:xfrm>
          <a:prstGeom prst="line">
            <a:avLst/>
          </a:prstGeom>
          <a:ln w="12700">
            <a:solidFill>
              <a:srgbClr val="E621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5984194" y="2053211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552194" y="2911183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412797" y="2911183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40" name="직선 연결선 39"/>
          <p:cNvCxnSpPr>
            <a:stCxn id="37" idx="3"/>
            <a:endCxn id="38" idx="0"/>
          </p:cNvCxnSpPr>
          <p:nvPr/>
        </p:nvCxnSpPr>
        <p:spPr>
          <a:xfrm flipH="1">
            <a:off x="5768194" y="2421946"/>
            <a:ext cx="279265" cy="4892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7" idx="5"/>
            <a:endCxn id="39" idx="0"/>
          </p:cNvCxnSpPr>
          <p:nvPr/>
        </p:nvCxnSpPr>
        <p:spPr>
          <a:xfrm>
            <a:off x="6352929" y="2421946"/>
            <a:ext cx="275868" cy="4892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3" idx="3"/>
            <a:endCxn id="22" idx="0"/>
          </p:cNvCxnSpPr>
          <p:nvPr/>
        </p:nvCxnSpPr>
        <p:spPr>
          <a:xfrm flipH="1">
            <a:off x="4362556" y="1412168"/>
            <a:ext cx="713862" cy="641043"/>
          </a:xfrm>
          <a:prstGeom prst="line">
            <a:avLst/>
          </a:prstGeom>
          <a:ln w="12700">
            <a:solidFill>
              <a:srgbClr val="E621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3" idx="5"/>
            <a:endCxn id="37" idx="0"/>
          </p:cNvCxnSpPr>
          <p:nvPr/>
        </p:nvCxnSpPr>
        <p:spPr>
          <a:xfrm>
            <a:off x="5381888" y="1412168"/>
            <a:ext cx="818306" cy="64104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11" idx="3"/>
            <a:endCxn id="12" idx="0"/>
          </p:cNvCxnSpPr>
          <p:nvPr/>
        </p:nvCxnSpPr>
        <p:spPr>
          <a:xfrm flipH="1">
            <a:off x="1770166" y="487233"/>
            <a:ext cx="1572741" cy="5562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1" idx="5"/>
            <a:endCxn id="13" idx="0"/>
          </p:cNvCxnSpPr>
          <p:nvPr/>
        </p:nvCxnSpPr>
        <p:spPr>
          <a:xfrm>
            <a:off x="3648377" y="487233"/>
            <a:ext cx="1580776" cy="556200"/>
          </a:xfrm>
          <a:prstGeom prst="line">
            <a:avLst/>
          </a:prstGeom>
          <a:ln w="12700">
            <a:solidFill>
              <a:srgbClr val="E621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3279642" y="3511486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1554166" y="443642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5013153" y="443642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690075" y="5446199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2414678" y="5446199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260098" y="630417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1124355" y="630417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1982016" y="630417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2847050" y="630417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4146556" y="5446199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3711642" y="630417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4580836" y="630417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88" name="직선 연결선 87"/>
          <p:cNvCxnSpPr>
            <a:stCxn id="79" idx="3"/>
            <a:endCxn id="81" idx="0"/>
          </p:cNvCxnSpPr>
          <p:nvPr/>
        </p:nvCxnSpPr>
        <p:spPr>
          <a:xfrm flipH="1">
            <a:off x="476098" y="5814934"/>
            <a:ext cx="277242" cy="489237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79" idx="5"/>
            <a:endCxn id="82" idx="0"/>
          </p:cNvCxnSpPr>
          <p:nvPr/>
        </p:nvCxnSpPr>
        <p:spPr>
          <a:xfrm>
            <a:off x="1058810" y="5814934"/>
            <a:ext cx="281545" cy="489237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80" idx="3"/>
            <a:endCxn id="83" idx="0"/>
          </p:cNvCxnSpPr>
          <p:nvPr/>
        </p:nvCxnSpPr>
        <p:spPr>
          <a:xfrm flipH="1">
            <a:off x="2198016" y="5814934"/>
            <a:ext cx="279927" cy="489237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80" idx="5"/>
            <a:endCxn id="84" idx="0"/>
          </p:cNvCxnSpPr>
          <p:nvPr/>
        </p:nvCxnSpPr>
        <p:spPr>
          <a:xfrm>
            <a:off x="2783413" y="5814934"/>
            <a:ext cx="279637" cy="489237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77" idx="3"/>
            <a:endCxn id="79" idx="0"/>
          </p:cNvCxnSpPr>
          <p:nvPr/>
        </p:nvCxnSpPr>
        <p:spPr>
          <a:xfrm flipH="1">
            <a:off x="906075" y="4805156"/>
            <a:ext cx="711356" cy="641043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77" idx="5"/>
            <a:endCxn id="80" idx="0"/>
          </p:cNvCxnSpPr>
          <p:nvPr/>
        </p:nvCxnSpPr>
        <p:spPr>
          <a:xfrm>
            <a:off x="1922901" y="4805156"/>
            <a:ext cx="707777" cy="641043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85" idx="3"/>
            <a:endCxn id="86" idx="0"/>
          </p:cNvCxnSpPr>
          <p:nvPr/>
        </p:nvCxnSpPr>
        <p:spPr>
          <a:xfrm flipH="1">
            <a:off x="3927642" y="5814934"/>
            <a:ext cx="282179" cy="489237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85" idx="5"/>
            <a:endCxn id="87" idx="0"/>
          </p:cNvCxnSpPr>
          <p:nvPr/>
        </p:nvCxnSpPr>
        <p:spPr>
          <a:xfrm>
            <a:off x="4515291" y="5814934"/>
            <a:ext cx="281545" cy="489237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/>
          <p:cNvSpPr/>
          <p:nvPr/>
        </p:nvSpPr>
        <p:spPr>
          <a:xfrm>
            <a:off x="5984194" y="5446199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5552194" y="630417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6412797" y="630417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99" name="직선 연결선 98"/>
          <p:cNvCxnSpPr>
            <a:stCxn id="96" idx="3"/>
            <a:endCxn id="97" idx="0"/>
          </p:cNvCxnSpPr>
          <p:nvPr/>
        </p:nvCxnSpPr>
        <p:spPr>
          <a:xfrm flipH="1">
            <a:off x="5768194" y="5814934"/>
            <a:ext cx="279265" cy="489237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96" idx="5"/>
            <a:endCxn id="98" idx="0"/>
          </p:cNvCxnSpPr>
          <p:nvPr/>
        </p:nvCxnSpPr>
        <p:spPr>
          <a:xfrm>
            <a:off x="6352929" y="5814934"/>
            <a:ext cx="275868" cy="489237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78" idx="3"/>
            <a:endCxn id="85" idx="0"/>
          </p:cNvCxnSpPr>
          <p:nvPr/>
        </p:nvCxnSpPr>
        <p:spPr>
          <a:xfrm flipH="1">
            <a:off x="4362556" y="4805156"/>
            <a:ext cx="713862" cy="641043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78" idx="5"/>
            <a:endCxn id="96" idx="0"/>
          </p:cNvCxnSpPr>
          <p:nvPr/>
        </p:nvCxnSpPr>
        <p:spPr>
          <a:xfrm>
            <a:off x="5381888" y="4805156"/>
            <a:ext cx="818306" cy="641043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76" idx="3"/>
            <a:endCxn id="77" idx="0"/>
          </p:cNvCxnSpPr>
          <p:nvPr/>
        </p:nvCxnSpPr>
        <p:spPr>
          <a:xfrm flipH="1">
            <a:off x="1770166" y="3880221"/>
            <a:ext cx="1572741" cy="556200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76" idx="5"/>
            <a:endCxn id="78" idx="0"/>
          </p:cNvCxnSpPr>
          <p:nvPr/>
        </p:nvCxnSpPr>
        <p:spPr>
          <a:xfrm>
            <a:off x="3648377" y="3880221"/>
            <a:ext cx="1580776" cy="556200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/>
          <p:cNvGrpSpPr/>
          <p:nvPr/>
        </p:nvGrpSpPr>
        <p:grpSpPr>
          <a:xfrm>
            <a:off x="3449948" y="3511486"/>
            <a:ext cx="2165511" cy="3224685"/>
            <a:chOff x="3572529" y="3476202"/>
            <a:chExt cx="2165511" cy="3224685"/>
          </a:xfrm>
        </p:grpSpPr>
        <p:sp>
          <p:nvSpPr>
            <p:cNvPr id="108" name="타원 107"/>
            <p:cNvSpPr/>
            <p:nvPr/>
          </p:nvSpPr>
          <p:spPr>
            <a:xfrm>
              <a:off x="3572529" y="3476202"/>
              <a:ext cx="432000" cy="432000"/>
            </a:xfrm>
            <a:prstGeom prst="ellipse">
              <a:avLst/>
            </a:prstGeom>
            <a:noFill/>
            <a:ln w="19050"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09" name="타원 108"/>
            <p:cNvSpPr/>
            <p:nvPr/>
          </p:nvSpPr>
          <p:spPr>
            <a:xfrm>
              <a:off x="5306040" y="4401137"/>
              <a:ext cx="432000" cy="432000"/>
            </a:xfrm>
            <a:prstGeom prst="ellipse">
              <a:avLst/>
            </a:prstGeom>
            <a:noFill/>
            <a:ln w="19050"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0" name="타원 109"/>
            <p:cNvSpPr/>
            <p:nvPr/>
          </p:nvSpPr>
          <p:spPr>
            <a:xfrm>
              <a:off x="4439443" y="5410915"/>
              <a:ext cx="432000" cy="432000"/>
            </a:xfrm>
            <a:prstGeom prst="ellipse">
              <a:avLst/>
            </a:prstGeom>
            <a:noFill/>
            <a:ln w="19050"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1" name="타원 110"/>
            <p:cNvSpPr/>
            <p:nvPr/>
          </p:nvSpPr>
          <p:spPr>
            <a:xfrm>
              <a:off x="4873723" y="6268887"/>
              <a:ext cx="432000" cy="432000"/>
            </a:xfrm>
            <a:prstGeom prst="ellipse">
              <a:avLst/>
            </a:prstGeom>
            <a:noFill/>
            <a:ln w="19050"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112" name="직선 연결선 111"/>
            <p:cNvCxnSpPr>
              <a:stCxn id="110" idx="5"/>
              <a:endCxn id="111" idx="0"/>
            </p:cNvCxnSpPr>
            <p:nvPr/>
          </p:nvCxnSpPr>
          <p:spPr>
            <a:xfrm>
              <a:off x="4808178" y="5779650"/>
              <a:ext cx="281545" cy="489237"/>
            </a:xfrm>
            <a:prstGeom prst="line">
              <a:avLst/>
            </a:prstGeom>
            <a:ln w="1270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>
              <a:stCxn id="109" idx="3"/>
              <a:endCxn id="110" idx="0"/>
            </p:cNvCxnSpPr>
            <p:nvPr/>
          </p:nvCxnSpPr>
          <p:spPr>
            <a:xfrm flipH="1">
              <a:off x="4655443" y="4769872"/>
              <a:ext cx="713862" cy="641043"/>
            </a:xfrm>
            <a:prstGeom prst="line">
              <a:avLst/>
            </a:prstGeom>
            <a:ln w="1270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>
              <a:stCxn id="108" idx="5"/>
              <a:endCxn id="109" idx="0"/>
            </p:cNvCxnSpPr>
            <p:nvPr/>
          </p:nvCxnSpPr>
          <p:spPr>
            <a:xfrm>
              <a:off x="3941264" y="3844937"/>
              <a:ext cx="1580776" cy="556200"/>
            </a:xfrm>
            <a:prstGeom prst="line">
              <a:avLst/>
            </a:prstGeom>
            <a:ln w="1270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직선 연결선 115"/>
          <p:cNvCxnSpPr>
            <a:stCxn id="77" idx="7"/>
            <a:endCxn id="108" idx="3"/>
          </p:cNvCxnSpPr>
          <p:nvPr/>
        </p:nvCxnSpPr>
        <p:spPr>
          <a:xfrm flipV="1">
            <a:off x="1922901" y="3880221"/>
            <a:ext cx="1590312" cy="619465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stCxn id="109" idx="5"/>
            <a:endCxn id="96" idx="7"/>
          </p:cNvCxnSpPr>
          <p:nvPr/>
        </p:nvCxnSpPr>
        <p:spPr>
          <a:xfrm>
            <a:off x="5552194" y="4805156"/>
            <a:ext cx="800735" cy="704308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110" idx="3"/>
            <a:endCxn id="86" idx="7"/>
          </p:cNvCxnSpPr>
          <p:nvPr/>
        </p:nvCxnSpPr>
        <p:spPr>
          <a:xfrm flipH="1">
            <a:off x="4080377" y="5814934"/>
            <a:ext cx="299750" cy="552502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47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3316183" y="104281"/>
            <a:ext cx="432000" cy="432000"/>
          </a:xfrm>
          <a:prstGeom prst="ellipse">
            <a:avLst/>
          </a:prstGeom>
          <a:noFill/>
          <a:ln w="19050"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5049694" y="1029216"/>
            <a:ext cx="432000" cy="432000"/>
          </a:xfrm>
          <a:prstGeom prst="ellipse">
            <a:avLst/>
          </a:prstGeom>
          <a:noFill/>
          <a:ln w="19050"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183097" y="2038994"/>
            <a:ext cx="432000" cy="432000"/>
          </a:xfrm>
          <a:prstGeom prst="ellipse">
            <a:avLst/>
          </a:prstGeom>
          <a:noFill/>
          <a:ln w="19050"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617377" y="2896966"/>
            <a:ext cx="432000" cy="432000"/>
          </a:xfrm>
          <a:prstGeom prst="ellipse">
            <a:avLst/>
          </a:prstGeom>
          <a:noFill/>
          <a:ln w="19050"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9" name="직선 연결선 8"/>
          <p:cNvCxnSpPr>
            <a:stCxn id="7" idx="5"/>
            <a:endCxn id="8" idx="0"/>
          </p:cNvCxnSpPr>
          <p:nvPr/>
        </p:nvCxnSpPr>
        <p:spPr>
          <a:xfrm>
            <a:off x="4551832" y="2407729"/>
            <a:ext cx="281545" cy="489237"/>
          </a:xfrm>
          <a:prstGeom prst="line">
            <a:avLst/>
          </a:prstGeom>
          <a:ln w="12700">
            <a:solidFill>
              <a:srgbClr val="E621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6" idx="3"/>
            <a:endCxn id="7" idx="0"/>
          </p:cNvCxnSpPr>
          <p:nvPr/>
        </p:nvCxnSpPr>
        <p:spPr>
          <a:xfrm flipH="1">
            <a:off x="4399097" y="1397951"/>
            <a:ext cx="713862" cy="641043"/>
          </a:xfrm>
          <a:prstGeom prst="line">
            <a:avLst/>
          </a:prstGeom>
          <a:ln w="12700">
            <a:solidFill>
              <a:srgbClr val="E621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5" idx="5"/>
            <a:endCxn id="6" idx="0"/>
          </p:cNvCxnSpPr>
          <p:nvPr/>
        </p:nvCxnSpPr>
        <p:spPr>
          <a:xfrm>
            <a:off x="3684918" y="473016"/>
            <a:ext cx="1580776" cy="556200"/>
          </a:xfrm>
          <a:prstGeom prst="line">
            <a:avLst/>
          </a:prstGeom>
          <a:ln w="12700">
            <a:solidFill>
              <a:srgbClr val="1D75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129317" y="102433"/>
            <a:ext cx="6584699" cy="3224685"/>
            <a:chOff x="260098" y="118498"/>
            <a:chExt cx="6584699" cy="3224685"/>
          </a:xfrm>
        </p:grpSpPr>
        <p:sp>
          <p:nvSpPr>
            <p:cNvPr id="13" name="타원 12"/>
            <p:cNvSpPr/>
            <p:nvPr/>
          </p:nvSpPr>
          <p:spPr>
            <a:xfrm>
              <a:off x="3279642" y="118498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1554166" y="104343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013153" y="104343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690075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2414678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260098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1124355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1982016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2847050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4146556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3711642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4580836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5" name="직선 연결선 24"/>
            <p:cNvCxnSpPr>
              <a:stCxn id="16" idx="3"/>
              <a:endCxn id="18" idx="0"/>
            </p:cNvCxnSpPr>
            <p:nvPr/>
          </p:nvCxnSpPr>
          <p:spPr>
            <a:xfrm flipH="1">
              <a:off x="476098" y="2421946"/>
              <a:ext cx="277242" cy="489237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6" idx="5"/>
              <a:endCxn id="19" idx="0"/>
            </p:cNvCxnSpPr>
            <p:nvPr/>
          </p:nvCxnSpPr>
          <p:spPr>
            <a:xfrm>
              <a:off x="1058810" y="2421946"/>
              <a:ext cx="281545" cy="489237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7" idx="3"/>
              <a:endCxn id="20" idx="0"/>
            </p:cNvCxnSpPr>
            <p:nvPr/>
          </p:nvCxnSpPr>
          <p:spPr>
            <a:xfrm flipH="1">
              <a:off x="2198016" y="2421946"/>
              <a:ext cx="279927" cy="489237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7" idx="5"/>
              <a:endCxn id="21" idx="0"/>
            </p:cNvCxnSpPr>
            <p:nvPr/>
          </p:nvCxnSpPr>
          <p:spPr>
            <a:xfrm>
              <a:off x="2783413" y="2421946"/>
              <a:ext cx="279637" cy="489237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4" idx="3"/>
              <a:endCxn id="16" idx="0"/>
            </p:cNvCxnSpPr>
            <p:nvPr/>
          </p:nvCxnSpPr>
          <p:spPr>
            <a:xfrm flipH="1">
              <a:off x="906075" y="1412168"/>
              <a:ext cx="711356" cy="641043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14" idx="5"/>
              <a:endCxn id="17" idx="0"/>
            </p:cNvCxnSpPr>
            <p:nvPr/>
          </p:nvCxnSpPr>
          <p:spPr>
            <a:xfrm>
              <a:off x="1922901" y="1412168"/>
              <a:ext cx="707777" cy="641043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22" idx="3"/>
              <a:endCxn id="23" idx="0"/>
            </p:cNvCxnSpPr>
            <p:nvPr/>
          </p:nvCxnSpPr>
          <p:spPr>
            <a:xfrm flipH="1">
              <a:off x="3927642" y="2421946"/>
              <a:ext cx="282179" cy="489237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22" idx="5"/>
              <a:endCxn id="24" idx="0"/>
            </p:cNvCxnSpPr>
            <p:nvPr/>
          </p:nvCxnSpPr>
          <p:spPr>
            <a:xfrm>
              <a:off x="4515291" y="2421946"/>
              <a:ext cx="281545" cy="489237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/>
            <p:cNvSpPr/>
            <p:nvPr/>
          </p:nvSpPr>
          <p:spPr>
            <a:xfrm>
              <a:off x="5984194" y="2053211"/>
              <a:ext cx="432000" cy="432000"/>
            </a:xfrm>
            <a:prstGeom prst="ellipse">
              <a:avLst/>
            </a:prstGeom>
            <a:noFill/>
            <a:ln w="19050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5552194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6412797" y="2911183"/>
              <a:ext cx="432000" cy="432000"/>
            </a:xfrm>
            <a:prstGeom prst="ellipse">
              <a:avLst/>
            </a:prstGeom>
            <a:noFill/>
            <a:ln w="19050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6" name="직선 연결선 35"/>
            <p:cNvCxnSpPr>
              <a:stCxn id="33" idx="3"/>
              <a:endCxn id="34" idx="0"/>
            </p:cNvCxnSpPr>
            <p:nvPr/>
          </p:nvCxnSpPr>
          <p:spPr>
            <a:xfrm flipH="1">
              <a:off x="5768194" y="2421946"/>
              <a:ext cx="279265" cy="489237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33" idx="5"/>
              <a:endCxn id="35" idx="0"/>
            </p:cNvCxnSpPr>
            <p:nvPr/>
          </p:nvCxnSpPr>
          <p:spPr>
            <a:xfrm>
              <a:off x="6352929" y="2421946"/>
              <a:ext cx="275868" cy="489237"/>
            </a:xfrm>
            <a:prstGeom prst="line">
              <a:avLst/>
            </a:prstGeom>
            <a:ln w="12700">
              <a:solidFill>
                <a:srgbClr val="1D75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15" idx="3"/>
              <a:endCxn id="22" idx="0"/>
            </p:cNvCxnSpPr>
            <p:nvPr/>
          </p:nvCxnSpPr>
          <p:spPr>
            <a:xfrm flipH="1">
              <a:off x="4362556" y="1412168"/>
              <a:ext cx="713862" cy="641043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15" idx="5"/>
              <a:endCxn id="33" idx="0"/>
            </p:cNvCxnSpPr>
            <p:nvPr/>
          </p:nvCxnSpPr>
          <p:spPr>
            <a:xfrm>
              <a:off x="5381888" y="1412168"/>
              <a:ext cx="818306" cy="641043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13" idx="3"/>
              <a:endCxn id="14" idx="0"/>
            </p:cNvCxnSpPr>
            <p:nvPr/>
          </p:nvCxnSpPr>
          <p:spPr>
            <a:xfrm flipH="1">
              <a:off x="1770166" y="487233"/>
              <a:ext cx="1572741" cy="556200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13" idx="5"/>
              <a:endCxn id="15" idx="0"/>
            </p:cNvCxnSpPr>
            <p:nvPr/>
          </p:nvCxnSpPr>
          <p:spPr>
            <a:xfrm>
              <a:off x="3648377" y="487233"/>
              <a:ext cx="1580776" cy="556200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직선 연결선 41"/>
          <p:cNvCxnSpPr>
            <a:stCxn id="14" idx="7"/>
            <a:endCxn id="5" idx="3"/>
          </p:cNvCxnSpPr>
          <p:nvPr/>
        </p:nvCxnSpPr>
        <p:spPr>
          <a:xfrm flipV="1">
            <a:off x="1792120" y="473016"/>
            <a:ext cx="1587328" cy="617617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3" idx="7"/>
            <a:endCxn id="7" idx="3"/>
          </p:cNvCxnSpPr>
          <p:nvPr/>
        </p:nvCxnSpPr>
        <p:spPr>
          <a:xfrm flipV="1">
            <a:off x="3949596" y="2407729"/>
            <a:ext cx="296766" cy="550654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33" idx="7"/>
            <a:endCxn id="6" idx="5"/>
          </p:cNvCxnSpPr>
          <p:nvPr/>
        </p:nvCxnSpPr>
        <p:spPr>
          <a:xfrm flipH="1" flipV="1">
            <a:off x="5418429" y="1397951"/>
            <a:ext cx="803719" cy="702460"/>
          </a:xfrm>
          <a:prstGeom prst="line">
            <a:avLst/>
          </a:prstGeom>
          <a:ln w="12700">
            <a:solidFill>
              <a:srgbClr val="1D75E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129317" y="3526059"/>
            <a:ext cx="6584699" cy="3224685"/>
            <a:chOff x="260098" y="118498"/>
            <a:chExt cx="6584699" cy="3224685"/>
          </a:xfrm>
        </p:grpSpPr>
        <p:sp>
          <p:nvSpPr>
            <p:cNvPr id="61" name="타원 60"/>
            <p:cNvSpPr/>
            <p:nvPr/>
          </p:nvSpPr>
          <p:spPr>
            <a:xfrm>
              <a:off x="3279642" y="118498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1554166" y="104343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5013153" y="104343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690075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2414678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260098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1124355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1982016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2847050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0" name="타원 69"/>
            <p:cNvSpPr/>
            <p:nvPr/>
          </p:nvSpPr>
          <p:spPr>
            <a:xfrm>
              <a:off x="4146556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1" name="타원 70"/>
            <p:cNvSpPr/>
            <p:nvPr/>
          </p:nvSpPr>
          <p:spPr>
            <a:xfrm>
              <a:off x="3711642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4580836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73" name="직선 연결선 72"/>
            <p:cNvCxnSpPr>
              <a:stCxn id="64" idx="3"/>
              <a:endCxn id="66" idx="0"/>
            </p:cNvCxnSpPr>
            <p:nvPr/>
          </p:nvCxnSpPr>
          <p:spPr>
            <a:xfrm flipH="1">
              <a:off x="476098" y="2421946"/>
              <a:ext cx="277242" cy="489237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4" idx="5"/>
              <a:endCxn id="67" idx="0"/>
            </p:cNvCxnSpPr>
            <p:nvPr/>
          </p:nvCxnSpPr>
          <p:spPr>
            <a:xfrm>
              <a:off x="1058810" y="2421946"/>
              <a:ext cx="281545" cy="489237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65" idx="3"/>
              <a:endCxn id="68" idx="0"/>
            </p:cNvCxnSpPr>
            <p:nvPr/>
          </p:nvCxnSpPr>
          <p:spPr>
            <a:xfrm flipH="1">
              <a:off x="2198016" y="2421946"/>
              <a:ext cx="279927" cy="489237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65" idx="5"/>
              <a:endCxn id="69" idx="0"/>
            </p:cNvCxnSpPr>
            <p:nvPr/>
          </p:nvCxnSpPr>
          <p:spPr>
            <a:xfrm>
              <a:off x="2783413" y="2421946"/>
              <a:ext cx="279637" cy="489237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2" idx="3"/>
              <a:endCxn id="64" idx="0"/>
            </p:cNvCxnSpPr>
            <p:nvPr/>
          </p:nvCxnSpPr>
          <p:spPr>
            <a:xfrm flipH="1">
              <a:off x="906075" y="1412168"/>
              <a:ext cx="711356" cy="641043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2" idx="5"/>
              <a:endCxn id="65" idx="0"/>
            </p:cNvCxnSpPr>
            <p:nvPr/>
          </p:nvCxnSpPr>
          <p:spPr>
            <a:xfrm>
              <a:off x="1922901" y="1412168"/>
              <a:ext cx="707777" cy="641043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70" idx="3"/>
              <a:endCxn id="71" idx="0"/>
            </p:cNvCxnSpPr>
            <p:nvPr/>
          </p:nvCxnSpPr>
          <p:spPr>
            <a:xfrm flipH="1">
              <a:off x="3927642" y="2421946"/>
              <a:ext cx="282179" cy="489237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70" idx="5"/>
              <a:endCxn id="72" idx="0"/>
            </p:cNvCxnSpPr>
            <p:nvPr/>
          </p:nvCxnSpPr>
          <p:spPr>
            <a:xfrm>
              <a:off x="4515291" y="2421946"/>
              <a:ext cx="281545" cy="489237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타원 80"/>
            <p:cNvSpPr/>
            <p:nvPr/>
          </p:nvSpPr>
          <p:spPr>
            <a:xfrm>
              <a:off x="5984194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2" name="타원 81"/>
            <p:cNvSpPr/>
            <p:nvPr/>
          </p:nvSpPr>
          <p:spPr>
            <a:xfrm>
              <a:off x="5552194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6412797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84" name="직선 연결선 83"/>
            <p:cNvCxnSpPr>
              <a:stCxn id="81" idx="3"/>
              <a:endCxn id="82" idx="0"/>
            </p:cNvCxnSpPr>
            <p:nvPr/>
          </p:nvCxnSpPr>
          <p:spPr>
            <a:xfrm flipH="1">
              <a:off x="5768194" y="2421946"/>
              <a:ext cx="279265" cy="489237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81" idx="5"/>
              <a:endCxn id="83" idx="0"/>
            </p:cNvCxnSpPr>
            <p:nvPr/>
          </p:nvCxnSpPr>
          <p:spPr>
            <a:xfrm>
              <a:off x="6352929" y="2421946"/>
              <a:ext cx="275868" cy="489237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>
              <a:stCxn id="63" idx="3"/>
              <a:endCxn id="70" idx="0"/>
            </p:cNvCxnSpPr>
            <p:nvPr/>
          </p:nvCxnSpPr>
          <p:spPr>
            <a:xfrm flipH="1">
              <a:off x="4362556" y="1412168"/>
              <a:ext cx="713862" cy="641043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>
              <a:stCxn id="63" idx="5"/>
              <a:endCxn id="81" idx="0"/>
            </p:cNvCxnSpPr>
            <p:nvPr/>
          </p:nvCxnSpPr>
          <p:spPr>
            <a:xfrm>
              <a:off x="5381888" y="1412168"/>
              <a:ext cx="818306" cy="641043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stCxn id="61" idx="3"/>
              <a:endCxn id="62" idx="0"/>
            </p:cNvCxnSpPr>
            <p:nvPr/>
          </p:nvCxnSpPr>
          <p:spPr>
            <a:xfrm flipH="1">
              <a:off x="1770166" y="487233"/>
              <a:ext cx="1572741" cy="556200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>
              <a:stCxn id="61" idx="5"/>
              <a:endCxn id="63" idx="0"/>
            </p:cNvCxnSpPr>
            <p:nvPr/>
          </p:nvCxnSpPr>
          <p:spPr>
            <a:xfrm>
              <a:off x="3648377" y="487233"/>
              <a:ext cx="1580776" cy="556200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그룹 124"/>
          <p:cNvGrpSpPr/>
          <p:nvPr/>
        </p:nvGrpSpPr>
        <p:grpSpPr>
          <a:xfrm>
            <a:off x="1792120" y="3527907"/>
            <a:ext cx="4430028" cy="3224685"/>
            <a:chOff x="6977189" y="3480772"/>
            <a:chExt cx="4430028" cy="3224685"/>
          </a:xfrm>
        </p:grpSpPr>
        <p:cxnSp>
          <p:nvCxnSpPr>
            <p:cNvPr id="59" name="직선 연결선 58"/>
            <p:cNvCxnSpPr>
              <a:stCxn id="53" idx="5"/>
              <a:endCxn id="54" idx="0"/>
            </p:cNvCxnSpPr>
            <p:nvPr/>
          </p:nvCxnSpPr>
          <p:spPr>
            <a:xfrm>
              <a:off x="8869987" y="3849507"/>
              <a:ext cx="1580776" cy="556200"/>
            </a:xfrm>
            <a:prstGeom prst="line">
              <a:avLst/>
            </a:prstGeom>
            <a:ln w="12700">
              <a:solidFill>
                <a:srgbClr val="E62154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/>
            <p:cNvSpPr/>
            <p:nvPr/>
          </p:nvSpPr>
          <p:spPr>
            <a:xfrm>
              <a:off x="8501252" y="3480772"/>
              <a:ext cx="432000" cy="432000"/>
            </a:xfrm>
            <a:prstGeom prst="ellipse">
              <a:avLst/>
            </a:prstGeom>
            <a:noFill/>
            <a:ln w="19050">
              <a:solidFill>
                <a:srgbClr val="E62154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10234763" y="4405707"/>
              <a:ext cx="432000" cy="432000"/>
            </a:xfrm>
            <a:prstGeom prst="ellipse">
              <a:avLst/>
            </a:prstGeom>
            <a:noFill/>
            <a:ln w="19050">
              <a:solidFill>
                <a:srgbClr val="E62154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9368166" y="5415485"/>
              <a:ext cx="432000" cy="432000"/>
            </a:xfrm>
            <a:prstGeom prst="ellipse">
              <a:avLst/>
            </a:prstGeom>
            <a:noFill/>
            <a:ln w="19050">
              <a:solidFill>
                <a:srgbClr val="E62154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9802446" y="6273457"/>
              <a:ext cx="432000" cy="432000"/>
            </a:xfrm>
            <a:prstGeom prst="ellipse">
              <a:avLst/>
            </a:prstGeom>
            <a:noFill/>
            <a:ln w="19050">
              <a:solidFill>
                <a:srgbClr val="E62154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57" name="직선 연결선 56"/>
            <p:cNvCxnSpPr>
              <a:stCxn id="55" idx="5"/>
              <a:endCxn id="56" idx="0"/>
            </p:cNvCxnSpPr>
            <p:nvPr/>
          </p:nvCxnSpPr>
          <p:spPr>
            <a:xfrm>
              <a:off x="9736901" y="5784220"/>
              <a:ext cx="281545" cy="489237"/>
            </a:xfrm>
            <a:prstGeom prst="line">
              <a:avLst/>
            </a:prstGeom>
            <a:ln w="12700">
              <a:solidFill>
                <a:srgbClr val="E62154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54" idx="3"/>
              <a:endCxn id="55" idx="0"/>
            </p:cNvCxnSpPr>
            <p:nvPr/>
          </p:nvCxnSpPr>
          <p:spPr>
            <a:xfrm flipH="1">
              <a:off x="9584166" y="4774442"/>
              <a:ext cx="713862" cy="641043"/>
            </a:xfrm>
            <a:prstGeom prst="line">
              <a:avLst/>
            </a:prstGeom>
            <a:ln w="12700">
              <a:solidFill>
                <a:srgbClr val="E62154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>
              <a:stCxn id="62" idx="7"/>
              <a:endCxn id="53" idx="3"/>
            </p:cNvCxnSpPr>
            <p:nvPr/>
          </p:nvCxnSpPr>
          <p:spPr>
            <a:xfrm flipV="1">
              <a:off x="6977189" y="3849507"/>
              <a:ext cx="1587328" cy="636471"/>
            </a:xfrm>
            <a:prstGeom prst="line">
              <a:avLst/>
            </a:prstGeom>
            <a:ln w="12700">
              <a:solidFill>
                <a:srgbClr val="E62154">
                  <a:alpha val="7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71" idx="7"/>
              <a:endCxn id="55" idx="3"/>
            </p:cNvCxnSpPr>
            <p:nvPr/>
          </p:nvCxnSpPr>
          <p:spPr>
            <a:xfrm flipV="1">
              <a:off x="9134665" y="5784220"/>
              <a:ext cx="296766" cy="569508"/>
            </a:xfrm>
            <a:prstGeom prst="line">
              <a:avLst/>
            </a:prstGeom>
            <a:ln w="12700">
              <a:solidFill>
                <a:srgbClr val="E62154">
                  <a:alpha val="7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>
              <a:stCxn id="81" idx="7"/>
              <a:endCxn id="54" idx="5"/>
            </p:cNvCxnSpPr>
            <p:nvPr/>
          </p:nvCxnSpPr>
          <p:spPr>
            <a:xfrm flipH="1" flipV="1">
              <a:off x="10603498" y="4774442"/>
              <a:ext cx="803719" cy="721314"/>
            </a:xfrm>
            <a:prstGeom prst="line">
              <a:avLst/>
            </a:prstGeom>
            <a:ln w="12700">
              <a:solidFill>
                <a:srgbClr val="E62154">
                  <a:alpha val="7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그룹 125"/>
          <p:cNvGrpSpPr/>
          <p:nvPr/>
        </p:nvGrpSpPr>
        <p:grpSpPr>
          <a:xfrm>
            <a:off x="1855385" y="3520031"/>
            <a:ext cx="5054506" cy="3224685"/>
            <a:chOff x="1855385" y="3472896"/>
            <a:chExt cx="5054506" cy="3224685"/>
          </a:xfrm>
        </p:grpSpPr>
        <p:sp>
          <p:nvSpPr>
            <p:cNvPr id="93" name="타원 92"/>
            <p:cNvSpPr/>
            <p:nvPr/>
          </p:nvSpPr>
          <p:spPr>
            <a:xfrm>
              <a:off x="3530070" y="3472896"/>
              <a:ext cx="432000" cy="432000"/>
            </a:xfrm>
            <a:prstGeom prst="ellipse">
              <a:avLst/>
            </a:prstGeom>
            <a:noFill/>
            <a:ln w="19050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4" name="타원 93"/>
            <p:cNvSpPr/>
            <p:nvPr/>
          </p:nvSpPr>
          <p:spPr>
            <a:xfrm>
              <a:off x="5263581" y="4397831"/>
              <a:ext cx="432000" cy="432000"/>
            </a:xfrm>
            <a:prstGeom prst="ellipse">
              <a:avLst/>
            </a:prstGeom>
            <a:noFill/>
            <a:ln w="19050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5" name="타원 94"/>
            <p:cNvSpPr/>
            <p:nvPr/>
          </p:nvSpPr>
          <p:spPr>
            <a:xfrm>
              <a:off x="6049288" y="5407609"/>
              <a:ext cx="432000" cy="432000"/>
            </a:xfrm>
            <a:prstGeom prst="ellipse">
              <a:avLst/>
            </a:prstGeom>
            <a:noFill/>
            <a:ln w="19050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6" name="타원 95"/>
            <p:cNvSpPr/>
            <p:nvPr/>
          </p:nvSpPr>
          <p:spPr>
            <a:xfrm>
              <a:off x="6477891" y="6265581"/>
              <a:ext cx="432000" cy="432000"/>
            </a:xfrm>
            <a:prstGeom prst="ellipse">
              <a:avLst/>
            </a:prstGeom>
            <a:noFill/>
            <a:ln w="19050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97" name="직선 연결선 96"/>
            <p:cNvCxnSpPr>
              <a:stCxn id="93" idx="5"/>
              <a:endCxn id="94" idx="0"/>
            </p:cNvCxnSpPr>
            <p:nvPr/>
          </p:nvCxnSpPr>
          <p:spPr>
            <a:xfrm>
              <a:off x="3898805" y="3841631"/>
              <a:ext cx="1580776" cy="556200"/>
            </a:xfrm>
            <a:prstGeom prst="line">
              <a:avLst/>
            </a:prstGeom>
            <a:ln w="12700">
              <a:solidFill>
                <a:srgbClr val="1D75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>
              <a:stCxn id="94" idx="5"/>
              <a:endCxn id="95" idx="0"/>
            </p:cNvCxnSpPr>
            <p:nvPr/>
          </p:nvCxnSpPr>
          <p:spPr>
            <a:xfrm>
              <a:off x="5632316" y="4766566"/>
              <a:ext cx="632972" cy="641043"/>
            </a:xfrm>
            <a:prstGeom prst="line">
              <a:avLst/>
            </a:prstGeom>
            <a:ln w="12700">
              <a:solidFill>
                <a:srgbClr val="1D75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>
              <a:stCxn id="95" idx="5"/>
              <a:endCxn id="96" idx="0"/>
            </p:cNvCxnSpPr>
            <p:nvPr/>
          </p:nvCxnSpPr>
          <p:spPr>
            <a:xfrm>
              <a:off x="6418023" y="5776344"/>
              <a:ext cx="275868" cy="489237"/>
            </a:xfrm>
            <a:prstGeom prst="line">
              <a:avLst/>
            </a:prstGeom>
            <a:ln w="12700">
              <a:solidFill>
                <a:srgbClr val="1D75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>
              <a:stCxn id="94" idx="3"/>
              <a:endCxn id="55" idx="7"/>
            </p:cNvCxnSpPr>
            <p:nvPr/>
          </p:nvCxnSpPr>
          <p:spPr>
            <a:xfrm flipH="1">
              <a:off x="4551832" y="4766566"/>
              <a:ext cx="775014" cy="731038"/>
            </a:xfrm>
            <a:prstGeom prst="line">
              <a:avLst/>
            </a:prstGeom>
            <a:ln w="12700">
              <a:solidFill>
                <a:srgbClr val="1D75E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>
              <a:stCxn id="93" idx="3"/>
              <a:endCxn id="62" idx="6"/>
            </p:cNvCxnSpPr>
            <p:nvPr/>
          </p:nvCxnSpPr>
          <p:spPr>
            <a:xfrm flipH="1">
              <a:off x="1855385" y="3841631"/>
              <a:ext cx="1737950" cy="797082"/>
            </a:xfrm>
            <a:prstGeom prst="line">
              <a:avLst/>
            </a:prstGeom>
            <a:ln w="12700">
              <a:solidFill>
                <a:srgbClr val="1D75E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>
              <a:stCxn id="95" idx="3"/>
              <a:endCxn id="82" idx="7"/>
            </p:cNvCxnSpPr>
            <p:nvPr/>
          </p:nvCxnSpPr>
          <p:spPr>
            <a:xfrm flipH="1">
              <a:off x="5790148" y="5776344"/>
              <a:ext cx="322405" cy="577384"/>
            </a:xfrm>
            <a:prstGeom prst="line">
              <a:avLst/>
            </a:prstGeom>
            <a:ln w="12700">
              <a:solidFill>
                <a:srgbClr val="1D75E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498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225338" y="221071"/>
            <a:ext cx="1800000" cy="1800000"/>
            <a:chOff x="358688" y="221071"/>
            <a:chExt cx="1800000" cy="1800000"/>
          </a:xfrm>
        </p:grpSpPr>
        <p:cxnSp>
          <p:nvCxnSpPr>
            <p:cNvPr id="15" name="직선 연결선 14"/>
            <p:cNvCxnSpPr>
              <a:stCxn id="4" idx="5"/>
              <a:endCxn id="12" idx="1"/>
            </p:cNvCxnSpPr>
            <p:nvPr/>
          </p:nvCxnSpPr>
          <p:spPr>
            <a:xfrm>
              <a:off x="1385967" y="528350"/>
              <a:ext cx="465442" cy="46544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12" idx="2"/>
              <a:endCxn id="7" idx="6"/>
            </p:cNvCxnSpPr>
            <p:nvPr/>
          </p:nvCxnSpPr>
          <p:spPr>
            <a:xfrm flipH="1">
              <a:off x="1438688" y="1121071"/>
              <a:ext cx="36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10" idx="0"/>
              <a:endCxn id="7" idx="4"/>
            </p:cNvCxnSpPr>
            <p:nvPr/>
          </p:nvCxnSpPr>
          <p:spPr>
            <a:xfrm flipV="1">
              <a:off x="1258688" y="1301071"/>
              <a:ext cx="0" cy="36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0" idx="7"/>
              <a:endCxn id="12" idx="3"/>
            </p:cNvCxnSpPr>
            <p:nvPr/>
          </p:nvCxnSpPr>
          <p:spPr>
            <a:xfrm flipV="1">
              <a:off x="1385967" y="1248350"/>
              <a:ext cx="465442" cy="46544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4" idx="3"/>
              <a:endCxn id="14" idx="7"/>
            </p:cNvCxnSpPr>
            <p:nvPr/>
          </p:nvCxnSpPr>
          <p:spPr>
            <a:xfrm flipH="1">
              <a:off x="665967" y="528350"/>
              <a:ext cx="465442" cy="46544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타원 3"/>
            <p:cNvSpPr/>
            <p:nvPr/>
          </p:nvSpPr>
          <p:spPr>
            <a:xfrm>
              <a:off x="1078688" y="221071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1078688" y="941071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078688" y="1661071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1798688" y="941071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358688" y="941071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638600" y="221071"/>
            <a:ext cx="1800000" cy="1800000"/>
            <a:chOff x="2771950" y="221071"/>
            <a:chExt cx="1800000" cy="1800000"/>
          </a:xfrm>
        </p:grpSpPr>
        <p:cxnSp>
          <p:nvCxnSpPr>
            <p:cNvPr id="32" name="직선 연결선 31"/>
            <p:cNvCxnSpPr>
              <a:stCxn id="37" idx="5"/>
              <a:endCxn id="40" idx="1"/>
            </p:cNvCxnSpPr>
            <p:nvPr/>
          </p:nvCxnSpPr>
          <p:spPr>
            <a:xfrm>
              <a:off x="3799229" y="528350"/>
              <a:ext cx="465442" cy="465442"/>
            </a:xfrm>
            <a:prstGeom prst="line">
              <a:avLst/>
            </a:prstGeom>
            <a:ln w="95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>
              <a:off x="3851950" y="1121071"/>
              <a:ext cx="360000" cy="0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39" idx="0"/>
              <a:endCxn id="38" idx="4"/>
            </p:cNvCxnSpPr>
            <p:nvPr/>
          </p:nvCxnSpPr>
          <p:spPr>
            <a:xfrm flipV="1">
              <a:off x="3671950" y="1301071"/>
              <a:ext cx="0" cy="360000"/>
            </a:xfrm>
            <a:prstGeom prst="line">
              <a:avLst/>
            </a:prstGeom>
            <a:ln w="952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39" idx="7"/>
              <a:endCxn id="40" idx="3"/>
            </p:cNvCxnSpPr>
            <p:nvPr/>
          </p:nvCxnSpPr>
          <p:spPr>
            <a:xfrm flipV="1">
              <a:off x="3799229" y="1248350"/>
              <a:ext cx="465442" cy="465442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37" idx="3"/>
              <a:endCxn id="41" idx="7"/>
            </p:cNvCxnSpPr>
            <p:nvPr/>
          </p:nvCxnSpPr>
          <p:spPr>
            <a:xfrm flipH="1">
              <a:off x="3079229" y="528350"/>
              <a:ext cx="465442" cy="465442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3491950" y="221071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3491950" y="941071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3491950" y="1661071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4211950" y="941071"/>
              <a:ext cx="360000" cy="36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2771950" y="941071"/>
              <a:ext cx="360000" cy="36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941950" y="914711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 smtClean="0">
                  <a:solidFill>
                    <a:srgbClr val="00B05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①</a:t>
              </a:r>
              <a:endParaRPr lang="ko-KR" altLang="en-US" sz="10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401950" y="1391071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 smtClean="0">
                  <a:solidFill>
                    <a:srgbClr val="00B05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②</a:t>
              </a:r>
              <a:endParaRPr lang="ko-KR" altLang="en-US" sz="10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080043" y="1465629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 smtClean="0">
                  <a:solidFill>
                    <a:srgbClr val="00B05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③</a:t>
              </a:r>
              <a:endParaRPr lang="ko-KR" altLang="en-US" sz="10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080043" y="554711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 smtClean="0">
                  <a:solidFill>
                    <a:srgbClr val="00B05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④</a:t>
              </a:r>
              <a:endParaRPr lang="ko-KR" altLang="en-US" sz="10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149763" y="554711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 smtClean="0">
                  <a:solidFill>
                    <a:srgbClr val="00B05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⑤</a:t>
              </a:r>
              <a:endParaRPr lang="ko-KR" altLang="en-US" sz="10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5513660" y="567891"/>
            <a:ext cx="1170000" cy="1106360"/>
            <a:chOff x="5854575" y="607432"/>
            <a:chExt cx="1170000" cy="1106360"/>
          </a:xfrm>
        </p:grpSpPr>
        <p:cxnSp>
          <p:nvCxnSpPr>
            <p:cNvPr id="51" name="직선 연결선 50"/>
            <p:cNvCxnSpPr/>
            <p:nvPr/>
          </p:nvCxnSpPr>
          <p:spPr>
            <a:xfrm flipH="1">
              <a:off x="6304575" y="813792"/>
              <a:ext cx="360000" cy="0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57" idx="0"/>
              <a:endCxn id="56" idx="4"/>
            </p:cNvCxnSpPr>
            <p:nvPr/>
          </p:nvCxnSpPr>
          <p:spPr>
            <a:xfrm flipV="1">
              <a:off x="6124575" y="993792"/>
              <a:ext cx="0" cy="360000"/>
            </a:xfrm>
            <a:prstGeom prst="line">
              <a:avLst/>
            </a:prstGeom>
            <a:ln w="952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57" idx="7"/>
              <a:endCxn id="58" idx="3"/>
            </p:cNvCxnSpPr>
            <p:nvPr/>
          </p:nvCxnSpPr>
          <p:spPr>
            <a:xfrm flipV="1">
              <a:off x="6251854" y="941071"/>
              <a:ext cx="465442" cy="465442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/>
            <p:cNvSpPr/>
            <p:nvPr/>
          </p:nvSpPr>
          <p:spPr>
            <a:xfrm>
              <a:off x="5944575" y="633792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5944575" y="1353792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6664575" y="633792"/>
              <a:ext cx="360000" cy="36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394575" y="60743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 smtClean="0">
                  <a:solidFill>
                    <a:srgbClr val="00B05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①</a:t>
              </a:r>
              <a:endParaRPr lang="ko-KR" altLang="en-US" sz="10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854575" y="108379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 smtClean="0">
                  <a:solidFill>
                    <a:srgbClr val="00B05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②</a:t>
              </a:r>
              <a:endParaRPr lang="ko-KR" altLang="en-US" sz="10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532668" y="1158350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 smtClean="0">
                  <a:solidFill>
                    <a:srgbClr val="00B05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③</a:t>
              </a:r>
              <a:endParaRPr lang="ko-KR" altLang="en-US" sz="10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7553828" y="221071"/>
            <a:ext cx="1800000" cy="1800000"/>
            <a:chOff x="2771950" y="221071"/>
            <a:chExt cx="1800000" cy="1800000"/>
          </a:xfrm>
        </p:grpSpPr>
        <p:cxnSp>
          <p:nvCxnSpPr>
            <p:cNvPr id="67" name="직선 연결선 66"/>
            <p:cNvCxnSpPr>
              <a:stCxn id="72" idx="5"/>
              <a:endCxn id="75" idx="1"/>
            </p:cNvCxnSpPr>
            <p:nvPr/>
          </p:nvCxnSpPr>
          <p:spPr>
            <a:xfrm>
              <a:off x="3799229" y="528350"/>
              <a:ext cx="465442" cy="465442"/>
            </a:xfrm>
            <a:prstGeom prst="line">
              <a:avLst/>
            </a:prstGeom>
            <a:ln w="95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flipH="1">
              <a:off x="3851950" y="1121071"/>
              <a:ext cx="360000" cy="0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74" idx="0"/>
              <a:endCxn id="73" idx="4"/>
            </p:cNvCxnSpPr>
            <p:nvPr/>
          </p:nvCxnSpPr>
          <p:spPr>
            <a:xfrm flipV="1">
              <a:off x="3671950" y="1301071"/>
              <a:ext cx="0" cy="360000"/>
            </a:xfrm>
            <a:prstGeom prst="line">
              <a:avLst/>
            </a:prstGeom>
            <a:ln w="952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74" idx="7"/>
              <a:endCxn id="75" idx="3"/>
            </p:cNvCxnSpPr>
            <p:nvPr/>
          </p:nvCxnSpPr>
          <p:spPr>
            <a:xfrm flipV="1">
              <a:off x="3799229" y="1248350"/>
              <a:ext cx="465442" cy="465442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72" idx="3"/>
              <a:endCxn id="76" idx="7"/>
            </p:cNvCxnSpPr>
            <p:nvPr/>
          </p:nvCxnSpPr>
          <p:spPr>
            <a:xfrm flipH="1">
              <a:off x="3079229" y="528350"/>
              <a:ext cx="465442" cy="465442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>
              <a:off x="3491950" y="221071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3491950" y="941071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3491950" y="1661071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4211950" y="941071"/>
              <a:ext cx="360000" cy="36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6" name="타원 75"/>
            <p:cNvSpPr/>
            <p:nvPr/>
          </p:nvSpPr>
          <p:spPr>
            <a:xfrm>
              <a:off x="2771950" y="941071"/>
              <a:ext cx="360000" cy="36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941950" y="914711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 smtClean="0">
                  <a:solidFill>
                    <a:srgbClr val="00B05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①</a:t>
              </a:r>
              <a:endParaRPr lang="ko-KR" altLang="en-US" sz="10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401950" y="1391071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 smtClean="0">
                  <a:solidFill>
                    <a:srgbClr val="00B05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②</a:t>
              </a:r>
              <a:endParaRPr lang="ko-KR" altLang="en-US" sz="10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080043" y="1465629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 smtClean="0">
                  <a:solidFill>
                    <a:srgbClr val="00B05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③</a:t>
              </a:r>
              <a:endParaRPr lang="ko-KR" altLang="en-US" sz="10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080043" y="554711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 smtClean="0">
                  <a:solidFill>
                    <a:srgbClr val="00B05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④</a:t>
              </a:r>
              <a:endParaRPr lang="ko-KR" altLang="en-US" sz="10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149763" y="554711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 smtClean="0">
                  <a:solidFill>
                    <a:srgbClr val="00B05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⑤</a:t>
              </a:r>
              <a:endParaRPr lang="ko-KR" altLang="en-US" sz="10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378660" y="2207142"/>
            <a:ext cx="1440000" cy="337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10000"/>
              </a:lnSpc>
            </a:pPr>
            <a:r>
              <a:rPr lang="ko-KR" altLang="en-US" sz="1200" dirty="0" err="1" smtClean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오일러</a:t>
            </a:r>
            <a:r>
              <a:rPr lang="ko-KR" altLang="en-US" sz="1200" dirty="0" smtClean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경로</a:t>
            </a:r>
            <a:r>
              <a:rPr lang="en-US" altLang="ko-KR" sz="1200" dirty="0" smtClean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(O)</a:t>
            </a:r>
            <a:br>
              <a:rPr lang="en-US" altLang="ko-KR" sz="1200" dirty="0" smtClean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err="1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오일러</a:t>
            </a:r>
            <a:r>
              <a:rPr lang="ko-KR" altLang="en-US" sz="12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회로</a:t>
            </a:r>
            <a:r>
              <a:rPr lang="en-US" altLang="ko-KR" sz="12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(O)</a:t>
            </a:r>
            <a:r>
              <a:rPr lang="ko-KR" altLang="en-US" sz="1200" dirty="0" smtClean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endParaRPr lang="ko-KR" altLang="en-US" sz="1200" dirty="0">
              <a:solidFill>
                <a:srgbClr val="00B05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733828" y="2207142"/>
            <a:ext cx="1440000" cy="337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10000"/>
              </a:lnSpc>
            </a:pPr>
            <a:r>
              <a:rPr lang="ko-KR" altLang="en-US" sz="1200" dirty="0" err="1" smtClean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오일러</a:t>
            </a:r>
            <a:r>
              <a:rPr lang="ko-KR" altLang="en-US" sz="1200" dirty="0" smtClean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경로</a:t>
            </a:r>
            <a:r>
              <a:rPr lang="en-US" altLang="ko-KR" sz="1200" dirty="0" smtClean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(O)</a:t>
            </a:r>
            <a:br>
              <a:rPr lang="en-US" altLang="ko-KR" sz="1200" dirty="0" smtClean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err="1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오일러</a:t>
            </a:r>
            <a:r>
              <a: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회로</a:t>
            </a:r>
            <a:r>
              <a:rPr lang="en-US" altLang="ko-KR" sz="12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(X)</a:t>
            </a:r>
            <a:r>
              <a:rPr lang="ko-KR" altLang="en-US" sz="12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41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직선 연결선 80"/>
          <p:cNvCxnSpPr>
            <a:stCxn id="69" idx="2"/>
            <a:endCxn id="70" idx="0"/>
          </p:cNvCxnSpPr>
          <p:nvPr/>
        </p:nvCxnSpPr>
        <p:spPr>
          <a:xfrm flipH="1">
            <a:off x="3096110" y="512824"/>
            <a:ext cx="261072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69" idx="2"/>
            <a:endCxn id="71" idx="0"/>
          </p:cNvCxnSpPr>
          <p:nvPr/>
        </p:nvCxnSpPr>
        <p:spPr>
          <a:xfrm>
            <a:off x="5706830" y="512824"/>
            <a:ext cx="2610719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stCxn id="94" idx="0"/>
            <a:endCxn id="71" idx="2"/>
          </p:cNvCxnSpPr>
          <p:nvPr/>
        </p:nvCxnSpPr>
        <p:spPr>
          <a:xfrm flipH="1" flipV="1">
            <a:off x="8317549" y="1207447"/>
            <a:ext cx="1305359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90" idx="0"/>
            <a:endCxn id="71" idx="2"/>
          </p:cNvCxnSpPr>
          <p:nvPr/>
        </p:nvCxnSpPr>
        <p:spPr>
          <a:xfrm flipV="1">
            <a:off x="7012190" y="1207447"/>
            <a:ext cx="1305359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>
            <a:stCxn id="72" idx="0"/>
            <a:endCxn id="70" idx="2"/>
          </p:cNvCxnSpPr>
          <p:nvPr/>
        </p:nvCxnSpPr>
        <p:spPr>
          <a:xfrm flipV="1">
            <a:off x="1790750" y="1207447"/>
            <a:ext cx="130536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stCxn id="73" idx="0"/>
            <a:endCxn id="70" idx="2"/>
          </p:cNvCxnSpPr>
          <p:nvPr/>
        </p:nvCxnSpPr>
        <p:spPr>
          <a:xfrm flipH="1" flipV="1">
            <a:off x="3096110" y="1207447"/>
            <a:ext cx="130536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stCxn id="72" idx="2"/>
            <a:endCxn id="74" idx="0"/>
          </p:cNvCxnSpPr>
          <p:nvPr/>
        </p:nvCxnSpPr>
        <p:spPr>
          <a:xfrm flipH="1">
            <a:off x="1138070" y="1902070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72" idx="2"/>
            <a:endCxn id="75" idx="0"/>
          </p:cNvCxnSpPr>
          <p:nvPr/>
        </p:nvCxnSpPr>
        <p:spPr>
          <a:xfrm>
            <a:off x="1790750" y="1902070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>
            <a:stCxn id="73" idx="2"/>
            <a:endCxn id="76" idx="0"/>
          </p:cNvCxnSpPr>
          <p:nvPr/>
        </p:nvCxnSpPr>
        <p:spPr>
          <a:xfrm flipH="1">
            <a:off x="3748790" y="1905152"/>
            <a:ext cx="65268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>
            <a:stCxn id="73" idx="2"/>
            <a:endCxn id="89" idx="0"/>
          </p:cNvCxnSpPr>
          <p:nvPr/>
        </p:nvCxnSpPr>
        <p:spPr>
          <a:xfrm>
            <a:off x="4401470" y="1905152"/>
            <a:ext cx="65268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>
            <a:stCxn id="84" idx="0"/>
            <a:endCxn id="90" idx="2"/>
          </p:cNvCxnSpPr>
          <p:nvPr/>
        </p:nvCxnSpPr>
        <p:spPr>
          <a:xfrm flipV="1">
            <a:off x="6359510" y="1902070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>
            <a:stCxn id="86" idx="0"/>
            <a:endCxn id="90" idx="2"/>
          </p:cNvCxnSpPr>
          <p:nvPr/>
        </p:nvCxnSpPr>
        <p:spPr>
          <a:xfrm flipH="1" flipV="1">
            <a:off x="7012190" y="1902070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>
            <a:stCxn id="94" idx="2"/>
            <a:endCxn id="87" idx="0"/>
          </p:cNvCxnSpPr>
          <p:nvPr/>
        </p:nvCxnSpPr>
        <p:spPr>
          <a:xfrm flipH="1">
            <a:off x="8970230" y="1902070"/>
            <a:ext cx="652678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>
            <a:stCxn id="94" idx="2"/>
            <a:endCxn id="95" idx="0"/>
          </p:cNvCxnSpPr>
          <p:nvPr/>
        </p:nvCxnSpPr>
        <p:spPr>
          <a:xfrm>
            <a:off x="9622908" y="1902070"/>
            <a:ext cx="652679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stCxn id="95" idx="2"/>
            <a:endCxn id="115" idx="0"/>
          </p:cNvCxnSpPr>
          <p:nvPr/>
        </p:nvCxnSpPr>
        <p:spPr>
          <a:xfrm>
            <a:off x="10275587" y="2599775"/>
            <a:ext cx="326336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>
            <a:stCxn id="95" idx="2"/>
            <a:endCxn id="114" idx="0"/>
          </p:cNvCxnSpPr>
          <p:nvPr/>
        </p:nvCxnSpPr>
        <p:spPr>
          <a:xfrm flipH="1">
            <a:off x="9949250" y="2599775"/>
            <a:ext cx="326337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stCxn id="87" idx="2"/>
            <a:endCxn id="113" idx="0"/>
          </p:cNvCxnSpPr>
          <p:nvPr/>
        </p:nvCxnSpPr>
        <p:spPr>
          <a:xfrm>
            <a:off x="897023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>
            <a:stCxn id="87" idx="2"/>
            <a:endCxn id="112" idx="0"/>
          </p:cNvCxnSpPr>
          <p:nvPr/>
        </p:nvCxnSpPr>
        <p:spPr>
          <a:xfrm flipH="1">
            <a:off x="864389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>
            <a:stCxn id="86" idx="2"/>
            <a:endCxn id="111" idx="0"/>
          </p:cNvCxnSpPr>
          <p:nvPr/>
        </p:nvCxnSpPr>
        <p:spPr>
          <a:xfrm>
            <a:off x="766487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stCxn id="86" idx="2"/>
            <a:endCxn id="110" idx="0"/>
          </p:cNvCxnSpPr>
          <p:nvPr/>
        </p:nvCxnSpPr>
        <p:spPr>
          <a:xfrm flipH="1">
            <a:off x="733853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>
            <a:stCxn id="84" idx="2"/>
            <a:endCxn id="109" idx="0"/>
          </p:cNvCxnSpPr>
          <p:nvPr/>
        </p:nvCxnSpPr>
        <p:spPr>
          <a:xfrm>
            <a:off x="635951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>
            <a:stCxn id="84" idx="2"/>
            <a:endCxn id="108" idx="0"/>
          </p:cNvCxnSpPr>
          <p:nvPr/>
        </p:nvCxnSpPr>
        <p:spPr>
          <a:xfrm flipH="1">
            <a:off x="603317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>
            <a:stCxn id="89" idx="2"/>
            <a:endCxn id="107" idx="0"/>
          </p:cNvCxnSpPr>
          <p:nvPr/>
        </p:nvCxnSpPr>
        <p:spPr>
          <a:xfrm>
            <a:off x="505415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>
            <a:stCxn id="89" idx="2"/>
            <a:endCxn id="106" idx="0"/>
          </p:cNvCxnSpPr>
          <p:nvPr/>
        </p:nvCxnSpPr>
        <p:spPr>
          <a:xfrm flipH="1">
            <a:off x="472781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>
            <a:stCxn id="76" idx="2"/>
            <a:endCxn id="105" idx="0"/>
          </p:cNvCxnSpPr>
          <p:nvPr/>
        </p:nvCxnSpPr>
        <p:spPr>
          <a:xfrm>
            <a:off x="374879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>
            <a:stCxn id="76" idx="2"/>
            <a:endCxn id="104" idx="0"/>
          </p:cNvCxnSpPr>
          <p:nvPr/>
        </p:nvCxnSpPr>
        <p:spPr>
          <a:xfrm flipH="1">
            <a:off x="342245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75" idx="2"/>
            <a:endCxn id="103" idx="0"/>
          </p:cNvCxnSpPr>
          <p:nvPr/>
        </p:nvCxnSpPr>
        <p:spPr>
          <a:xfrm>
            <a:off x="244343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>
            <a:stCxn id="75" idx="2"/>
            <a:endCxn id="102" idx="0"/>
          </p:cNvCxnSpPr>
          <p:nvPr/>
        </p:nvCxnSpPr>
        <p:spPr>
          <a:xfrm flipH="1">
            <a:off x="211709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74" idx="2"/>
            <a:endCxn id="101" idx="0"/>
          </p:cNvCxnSpPr>
          <p:nvPr/>
        </p:nvCxnSpPr>
        <p:spPr>
          <a:xfrm>
            <a:off x="113807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74" idx="2"/>
            <a:endCxn id="99" idx="0"/>
          </p:cNvCxnSpPr>
          <p:nvPr/>
        </p:nvCxnSpPr>
        <p:spPr>
          <a:xfrm flipH="1">
            <a:off x="81173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5490830" y="15282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880110" y="84744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8101549" y="84744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574750" y="1542070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4185470" y="1545152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5 - 8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6796190" y="1542070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9 - 12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9406908" y="1542070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92207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222743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3 - 4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53279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5 - 6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614351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9 - 10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744887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11 - 12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875423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13 - 14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483815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7 - 8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0059587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15 - 16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59573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24841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90109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55377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20645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385913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451181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16449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81717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646985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10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712253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11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777521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842789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908057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973325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15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0385923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11" name="직선 연결선 210"/>
          <p:cNvCxnSpPr>
            <a:stCxn id="241" idx="2"/>
            <a:endCxn id="242" idx="0"/>
          </p:cNvCxnSpPr>
          <p:nvPr/>
        </p:nvCxnSpPr>
        <p:spPr>
          <a:xfrm flipH="1">
            <a:off x="3096110" y="3915901"/>
            <a:ext cx="261072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>
            <a:stCxn id="241" idx="2"/>
            <a:endCxn id="243" idx="0"/>
          </p:cNvCxnSpPr>
          <p:nvPr/>
        </p:nvCxnSpPr>
        <p:spPr>
          <a:xfrm>
            <a:off x="5706830" y="3915901"/>
            <a:ext cx="2610719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>
            <a:stCxn id="247" idx="0"/>
            <a:endCxn id="243" idx="2"/>
          </p:cNvCxnSpPr>
          <p:nvPr/>
        </p:nvCxnSpPr>
        <p:spPr>
          <a:xfrm flipH="1" flipV="1">
            <a:off x="8317549" y="4610524"/>
            <a:ext cx="1305359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246" idx="0"/>
            <a:endCxn id="243" idx="2"/>
          </p:cNvCxnSpPr>
          <p:nvPr/>
        </p:nvCxnSpPr>
        <p:spPr>
          <a:xfrm flipV="1">
            <a:off x="7012190" y="4610524"/>
            <a:ext cx="1305359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/>
          <p:cNvCxnSpPr>
            <a:stCxn id="244" idx="0"/>
            <a:endCxn id="242" idx="2"/>
          </p:cNvCxnSpPr>
          <p:nvPr/>
        </p:nvCxnSpPr>
        <p:spPr>
          <a:xfrm flipV="1">
            <a:off x="1790750" y="4610524"/>
            <a:ext cx="130536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245" idx="0"/>
            <a:endCxn id="242" idx="2"/>
          </p:cNvCxnSpPr>
          <p:nvPr/>
        </p:nvCxnSpPr>
        <p:spPr>
          <a:xfrm flipH="1" flipV="1">
            <a:off x="3096110" y="4610524"/>
            <a:ext cx="130536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/>
          <p:cNvCxnSpPr>
            <a:stCxn id="244" idx="2"/>
            <a:endCxn id="248" idx="0"/>
          </p:cNvCxnSpPr>
          <p:nvPr/>
        </p:nvCxnSpPr>
        <p:spPr>
          <a:xfrm flipH="1">
            <a:off x="1138070" y="5305147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244" idx="2"/>
            <a:endCxn id="249" idx="0"/>
          </p:cNvCxnSpPr>
          <p:nvPr/>
        </p:nvCxnSpPr>
        <p:spPr>
          <a:xfrm>
            <a:off x="1790750" y="5305147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/>
          <p:cNvCxnSpPr>
            <a:stCxn id="245" idx="2"/>
            <a:endCxn id="250" idx="0"/>
          </p:cNvCxnSpPr>
          <p:nvPr/>
        </p:nvCxnSpPr>
        <p:spPr>
          <a:xfrm flipH="1">
            <a:off x="3748790" y="5308229"/>
            <a:ext cx="65268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245" idx="2"/>
            <a:endCxn id="254" idx="0"/>
          </p:cNvCxnSpPr>
          <p:nvPr/>
        </p:nvCxnSpPr>
        <p:spPr>
          <a:xfrm>
            <a:off x="4401470" y="5308229"/>
            <a:ext cx="65268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/>
          <p:cNvCxnSpPr>
            <a:stCxn id="251" idx="0"/>
            <a:endCxn id="246" idx="2"/>
          </p:cNvCxnSpPr>
          <p:nvPr/>
        </p:nvCxnSpPr>
        <p:spPr>
          <a:xfrm flipV="1">
            <a:off x="6359510" y="5305147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252" idx="0"/>
            <a:endCxn id="246" idx="2"/>
          </p:cNvCxnSpPr>
          <p:nvPr/>
        </p:nvCxnSpPr>
        <p:spPr>
          <a:xfrm flipH="1" flipV="1">
            <a:off x="7012190" y="5305147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/>
          <p:cNvCxnSpPr>
            <a:stCxn id="247" idx="2"/>
            <a:endCxn id="253" idx="0"/>
          </p:cNvCxnSpPr>
          <p:nvPr/>
        </p:nvCxnSpPr>
        <p:spPr>
          <a:xfrm flipH="1">
            <a:off x="8970230" y="5305147"/>
            <a:ext cx="652678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247" idx="2"/>
            <a:endCxn id="255" idx="0"/>
          </p:cNvCxnSpPr>
          <p:nvPr/>
        </p:nvCxnSpPr>
        <p:spPr>
          <a:xfrm>
            <a:off x="9622908" y="5305147"/>
            <a:ext cx="652679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/>
          <p:cNvCxnSpPr>
            <a:stCxn id="255" idx="2"/>
            <a:endCxn id="271" idx="0"/>
          </p:cNvCxnSpPr>
          <p:nvPr/>
        </p:nvCxnSpPr>
        <p:spPr>
          <a:xfrm>
            <a:off x="10275587" y="6002852"/>
            <a:ext cx="326336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/>
          <p:cNvCxnSpPr>
            <a:stCxn id="255" idx="2"/>
            <a:endCxn id="270" idx="0"/>
          </p:cNvCxnSpPr>
          <p:nvPr/>
        </p:nvCxnSpPr>
        <p:spPr>
          <a:xfrm flipH="1">
            <a:off x="9949250" y="6002852"/>
            <a:ext cx="326337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/>
          <p:cNvCxnSpPr>
            <a:stCxn id="253" idx="2"/>
            <a:endCxn id="269" idx="0"/>
          </p:cNvCxnSpPr>
          <p:nvPr/>
        </p:nvCxnSpPr>
        <p:spPr>
          <a:xfrm>
            <a:off x="897023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/>
          <p:cNvCxnSpPr>
            <a:stCxn id="253" idx="2"/>
            <a:endCxn id="268" idx="0"/>
          </p:cNvCxnSpPr>
          <p:nvPr/>
        </p:nvCxnSpPr>
        <p:spPr>
          <a:xfrm flipH="1">
            <a:off x="864389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/>
          <p:cNvCxnSpPr>
            <a:stCxn id="252" idx="2"/>
            <a:endCxn id="267" idx="0"/>
          </p:cNvCxnSpPr>
          <p:nvPr/>
        </p:nvCxnSpPr>
        <p:spPr>
          <a:xfrm>
            <a:off x="766487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/>
          <p:cNvCxnSpPr>
            <a:stCxn id="252" idx="2"/>
            <a:endCxn id="266" idx="0"/>
          </p:cNvCxnSpPr>
          <p:nvPr/>
        </p:nvCxnSpPr>
        <p:spPr>
          <a:xfrm flipH="1">
            <a:off x="733853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>
            <a:stCxn id="251" idx="2"/>
            <a:endCxn id="265" idx="0"/>
          </p:cNvCxnSpPr>
          <p:nvPr/>
        </p:nvCxnSpPr>
        <p:spPr>
          <a:xfrm>
            <a:off x="635951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/>
          <p:cNvCxnSpPr>
            <a:stCxn id="251" idx="2"/>
            <a:endCxn id="264" idx="0"/>
          </p:cNvCxnSpPr>
          <p:nvPr/>
        </p:nvCxnSpPr>
        <p:spPr>
          <a:xfrm flipH="1">
            <a:off x="603317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/>
          <p:cNvCxnSpPr>
            <a:stCxn id="254" idx="2"/>
            <a:endCxn id="263" idx="0"/>
          </p:cNvCxnSpPr>
          <p:nvPr/>
        </p:nvCxnSpPr>
        <p:spPr>
          <a:xfrm>
            <a:off x="505415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/>
          <p:cNvCxnSpPr>
            <a:stCxn id="254" idx="2"/>
            <a:endCxn id="262" idx="0"/>
          </p:cNvCxnSpPr>
          <p:nvPr/>
        </p:nvCxnSpPr>
        <p:spPr>
          <a:xfrm flipH="1">
            <a:off x="472781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/>
          <p:cNvCxnSpPr>
            <a:stCxn id="250" idx="2"/>
            <a:endCxn id="261" idx="0"/>
          </p:cNvCxnSpPr>
          <p:nvPr/>
        </p:nvCxnSpPr>
        <p:spPr>
          <a:xfrm>
            <a:off x="374879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>
            <a:stCxn id="250" idx="2"/>
            <a:endCxn id="260" idx="0"/>
          </p:cNvCxnSpPr>
          <p:nvPr/>
        </p:nvCxnSpPr>
        <p:spPr>
          <a:xfrm flipH="1">
            <a:off x="342245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/>
          <p:cNvCxnSpPr>
            <a:stCxn id="249" idx="2"/>
            <a:endCxn id="259" idx="0"/>
          </p:cNvCxnSpPr>
          <p:nvPr/>
        </p:nvCxnSpPr>
        <p:spPr>
          <a:xfrm>
            <a:off x="244343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>
            <a:stCxn id="249" idx="2"/>
            <a:endCxn id="258" idx="0"/>
          </p:cNvCxnSpPr>
          <p:nvPr/>
        </p:nvCxnSpPr>
        <p:spPr>
          <a:xfrm flipH="1">
            <a:off x="211709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/>
          <p:cNvCxnSpPr>
            <a:stCxn id="248" idx="2"/>
            <a:endCxn id="257" idx="0"/>
          </p:cNvCxnSpPr>
          <p:nvPr/>
        </p:nvCxnSpPr>
        <p:spPr>
          <a:xfrm>
            <a:off x="113807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/>
          <p:cNvCxnSpPr>
            <a:stCxn id="248" idx="2"/>
            <a:endCxn id="256" idx="0"/>
          </p:cNvCxnSpPr>
          <p:nvPr/>
        </p:nvCxnSpPr>
        <p:spPr>
          <a:xfrm flipH="1">
            <a:off x="81173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모서리가 둥근 직사각형 240"/>
          <p:cNvSpPr/>
          <p:nvPr/>
        </p:nvSpPr>
        <p:spPr>
          <a:xfrm>
            <a:off x="5490830" y="3555901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2" name="모서리가 둥근 직사각형 241"/>
          <p:cNvSpPr/>
          <p:nvPr/>
        </p:nvSpPr>
        <p:spPr>
          <a:xfrm>
            <a:off x="2880110" y="425052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3" name="모서리가 둥근 직사각형 242"/>
          <p:cNvSpPr/>
          <p:nvPr/>
        </p:nvSpPr>
        <p:spPr>
          <a:xfrm>
            <a:off x="8101549" y="425052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4" name="모서리가 둥근 직사각형 243"/>
          <p:cNvSpPr/>
          <p:nvPr/>
        </p:nvSpPr>
        <p:spPr>
          <a:xfrm>
            <a:off x="1574750" y="494514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5" name="모서리가 둥근 직사각형 244"/>
          <p:cNvSpPr/>
          <p:nvPr/>
        </p:nvSpPr>
        <p:spPr>
          <a:xfrm>
            <a:off x="4185470" y="4948229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5 - 8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6" name="모서리가 둥근 직사각형 245"/>
          <p:cNvSpPr/>
          <p:nvPr/>
        </p:nvSpPr>
        <p:spPr>
          <a:xfrm>
            <a:off x="6796190" y="494514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9 - 12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7" name="모서리가 둥근 직사각형 246"/>
          <p:cNvSpPr/>
          <p:nvPr/>
        </p:nvSpPr>
        <p:spPr>
          <a:xfrm>
            <a:off x="9406908" y="4945147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8" name="모서리가 둥근 직사각형 247"/>
          <p:cNvSpPr/>
          <p:nvPr/>
        </p:nvSpPr>
        <p:spPr>
          <a:xfrm>
            <a:off x="922070" y="5642852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9" name="모서리가 둥근 직사각형 248"/>
          <p:cNvSpPr/>
          <p:nvPr/>
        </p:nvSpPr>
        <p:spPr>
          <a:xfrm>
            <a:off x="2227430" y="5642852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3 - 4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0" name="모서리가 둥근 직사각형 249"/>
          <p:cNvSpPr/>
          <p:nvPr/>
        </p:nvSpPr>
        <p:spPr>
          <a:xfrm>
            <a:off x="3532790" y="5642852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5 - 6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1" name="모서리가 둥근 직사각형 250"/>
          <p:cNvSpPr/>
          <p:nvPr/>
        </p:nvSpPr>
        <p:spPr>
          <a:xfrm>
            <a:off x="6143510" y="5642852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9 - 10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2" name="모서리가 둥근 직사각형 251"/>
          <p:cNvSpPr/>
          <p:nvPr/>
        </p:nvSpPr>
        <p:spPr>
          <a:xfrm>
            <a:off x="7448870" y="5642852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11 - 12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3" name="모서리가 둥근 직사각형 252"/>
          <p:cNvSpPr/>
          <p:nvPr/>
        </p:nvSpPr>
        <p:spPr>
          <a:xfrm>
            <a:off x="8754230" y="5642852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13 - 14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4" name="모서리가 둥근 직사각형 253"/>
          <p:cNvSpPr/>
          <p:nvPr/>
        </p:nvSpPr>
        <p:spPr>
          <a:xfrm>
            <a:off x="4838150" y="5642852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7 - 8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5" name="모서리가 둥근 직사각형 254"/>
          <p:cNvSpPr/>
          <p:nvPr/>
        </p:nvSpPr>
        <p:spPr>
          <a:xfrm>
            <a:off x="10059587" y="5642852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15 - 16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6" name="모서리가 둥근 직사각형 255"/>
          <p:cNvSpPr/>
          <p:nvPr/>
        </p:nvSpPr>
        <p:spPr>
          <a:xfrm>
            <a:off x="59573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7" name="모서리가 둥근 직사각형 256"/>
          <p:cNvSpPr/>
          <p:nvPr/>
        </p:nvSpPr>
        <p:spPr>
          <a:xfrm>
            <a:off x="124841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8" name="모서리가 둥근 직사각형 257"/>
          <p:cNvSpPr/>
          <p:nvPr/>
        </p:nvSpPr>
        <p:spPr>
          <a:xfrm>
            <a:off x="190109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9" name="모서리가 둥근 직사각형 258"/>
          <p:cNvSpPr/>
          <p:nvPr/>
        </p:nvSpPr>
        <p:spPr>
          <a:xfrm>
            <a:off x="255377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0" name="모서리가 둥근 직사각형 259"/>
          <p:cNvSpPr/>
          <p:nvPr/>
        </p:nvSpPr>
        <p:spPr>
          <a:xfrm>
            <a:off x="320645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1" name="모서리가 둥근 직사각형 260"/>
          <p:cNvSpPr/>
          <p:nvPr/>
        </p:nvSpPr>
        <p:spPr>
          <a:xfrm>
            <a:off x="385913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2" name="모서리가 둥근 직사각형 261"/>
          <p:cNvSpPr/>
          <p:nvPr/>
        </p:nvSpPr>
        <p:spPr>
          <a:xfrm>
            <a:off x="451181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3" name="모서리가 둥근 직사각형 262"/>
          <p:cNvSpPr/>
          <p:nvPr/>
        </p:nvSpPr>
        <p:spPr>
          <a:xfrm>
            <a:off x="516449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581717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5" name="모서리가 둥근 직사각형 264"/>
          <p:cNvSpPr/>
          <p:nvPr/>
        </p:nvSpPr>
        <p:spPr>
          <a:xfrm>
            <a:off x="646985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10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6" name="모서리가 둥근 직사각형 265"/>
          <p:cNvSpPr/>
          <p:nvPr/>
        </p:nvSpPr>
        <p:spPr>
          <a:xfrm>
            <a:off x="712253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11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7" name="모서리가 둥근 직사각형 266"/>
          <p:cNvSpPr/>
          <p:nvPr/>
        </p:nvSpPr>
        <p:spPr>
          <a:xfrm>
            <a:off x="777521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8" name="모서리가 둥근 직사각형 267"/>
          <p:cNvSpPr/>
          <p:nvPr/>
        </p:nvSpPr>
        <p:spPr>
          <a:xfrm>
            <a:off x="842789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9" name="모서리가 둥근 직사각형 268"/>
          <p:cNvSpPr/>
          <p:nvPr/>
        </p:nvSpPr>
        <p:spPr>
          <a:xfrm>
            <a:off x="908057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70" name="모서리가 둥근 직사각형 269"/>
          <p:cNvSpPr/>
          <p:nvPr/>
        </p:nvSpPr>
        <p:spPr>
          <a:xfrm>
            <a:off x="973325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15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71" name="모서리가 둥근 직사각형 270"/>
          <p:cNvSpPr/>
          <p:nvPr/>
        </p:nvSpPr>
        <p:spPr>
          <a:xfrm>
            <a:off x="10385923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3" name="곱셈 기호 62"/>
          <p:cNvSpPr/>
          <p:nvPr/>
        </p:nvSpPr>
        <p:spPr>
          <a:xfrm>
            <a:off x="1115392" y="6234768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곱셈 기호 272"/>
          <p:cNvSpPr/>
          <p:nvPr/>
        </p:nvSpPr>
        <p:spPr>
          <a:xfrm>
            <a:off x="2090977" y="5540146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곱셈 기호 273"/>
          <p:cNvSpPr/>
          <p:nvPr/>
        </p:nvSpPr>
        <p:spPr>
          <a:xfrm>
            <a:off x="2426667" y="6234768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곱셈 기호 274"/>
          <p:cNvSpPr/>
          <p:nvPr/>
        </p:nvSpPr>
        <p:spPr>
          <a:xfrm>
            <a:off x="4052454" y="4838108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곱셈 기호 275"/>
          <p:cNvSpPr/>
          <p:nvPr/>
        </p:nvSpPr>
        <p:spPr>
          <a:xfrm>
            <a:off x="4704285" y="5534789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곱셈 기호 276"/>
          <p:cNvSpPr/>
          <p:nvPr/>
        </p:nvSpPr>
        <p:spPr>
          <a:xfrm>
            <a:off x="3726112" y="6234768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곱셈 기호 277"/>
          <p:cNvSpPr/>
          <p:nvPr/>
        </p:nvSpPr>
        <p:spPr>
          <a:xfrm>
            <a:off x="5031472" y="6230670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곱셈 기호 278"/>
          <p:cNvSpPr/>
          <p:nvPr/>
        </p:nvSpPr>
        <p:spPr>
          <a:xfrm>
            <a:off x="6332282" y="6230670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곱셈 기호 279"/>
          <p:cNvSpPr/>
          <p:nvPr/>
        </p:nvSpPr>
        <p:spPr>
          <a:xfrm>
            <a:off x="7642196" y="6230670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곱셈 기호 280"/>
          <p:cNvSpPr/>
          <p:nvPr/>
        </p:nvSpPr>
        <p:spPr>
          <a:xfrm>
            <a:off x="8947552" y="6230670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곱셈 기호 281"/>
          <p:cNvSpPr/>
          <p:nvPr/>
        </p:nvSpPr>
        <p:spPr>
          <a:xfrm>
            <a:off x="10252908" y="6230670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곱셈 기호 282"/>
          <p:cNvSpPr/>
          <p:nvPr/>
        </p:nvSpPr>
        <p:spPr>
          <a:xfrm>
            <a:off x="9926571" y="5534789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곱셈 기호 283"/>
          <p:cNvSpPr/>
          <p:nvPr/>
        </p:nvSpPr>
        <p:spPr>
          <a:xfrm>
            <a:off x="7315851" y="5534789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곱셈 기호 284"/>
          <p:cNvSpPr/>
          <p:nvPr/>
        </p:nvSpPr>
        <p:spPr>
          <a:xfrm>
            <a:off x="9273895" y="4846539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곱셈 기호 285"/>
          <p:cNvSpPr/>
          <p:nvPr/>
        </p:nvSpPr>
        <p:spPr>
          <a:xfrm>
            <a:off x="7968533" y="4147818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8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034527"/>
              </p:ext>
            </p:extLst>
          </p:nvPr>
        </p:nvGraphicFramePr>
        <p:xfrm>
          <a:off x="227090" y="202668"/>
          <a:ext cx="6732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pc="100" baseline="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L[</a:t>
                      </a:r>
                      <a:r>
                        <a:rPr lang="en-US" altLang="ko-KR" sz="1400" spc="100" baseline="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400" spc="100" baseline="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]</a:t>
                      </a:r>
                      <a:endParaRPr lang="ko-KR" altLang="en-US" sz="1400" spc="100" baseline="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22168" y="878685"/>
            <a:ext cx="6336921" cy="288000"/>
          </a:xfrm>
          <a:prstGeom prst="rect">
            <a:avLst/>
          </a:prstGeom>
          <a:solidFill>
            <a:srgbClr val="15D3B2">
              <a:alpha val="10000"/>
            </a:srgbClr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– 16 (</a:t>
            </a: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구간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16</a:t>
            </a:r>
            <a:r>
              <a:rPr lang="ko-KR" altLang="en-US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부터 앞으로 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16</a:t>
            </a:r>
            <a:r>
              <a:rPr lang="ko-KR" altLang="en-US" sz="11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</a:t>
            </a:r>
            <a:r>
              <a:rPr lang="ko-KR" altLang="en-US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의</a:t>
            </a: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부분합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2168" y="1315343"/>
            <a:ext cx="3168000" cy="288000"/>
          </a:xfrm>
          <a:prstGeom prst="rect">
            <a:avLst/>
          </a:prstGeom>
          <a:solidFill>
            <a:srgbClr val="15D3B2">
              <a:alpha val="10000"/>
            </a:srgbClr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1 - 8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622168" y="1752001"/>
            <a:ext cx="4752000" cy="288000"/>
            <a:chOff x="622168" y="1847745"/>
            <a:chExt cx="4752000" cy="288000"/>
          </a:xfrm>
        </p:grpSpPr>
        <p:sp>
          <p:nvSpPr>
            <p:cNvPr id="8" name="직사각형 7"/>
            <p:cNvSpPr/>
            <p:nvPr/>
          </p:nvSpPr>
          <p:spPr>
            <a:xfrm>
              <a:off x="622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790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22168" y="2188659"/>
            <a:ext cx="5543998" cy="288000"/>
            <a:chOff x="622168" y="2332275"/>
            <a:chExt cx="5543998" cy="288000"/>
          </a:xfrm>
        </p:grpSpPr>
        <p:sp>
          <p:nvSpPr>
            <p:cNvPr id="9" name="직사각형 8"/>
            <p:cNvSpPr/>
            <p:nvPr/>
          </p:nvSpPr>
          <p:spPr>
            <a:xfrm>
              <a:off x="622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206167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5 - 6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790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374166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13 - 14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22168" y="2625316"/>
            <a:ext cx="5939994" cy="288000"/>
            <a:chOff x="622168" y="2816804"/>
            <a:chExt cx="5939994" cy="288000"/>
          </a:xfrm>
        </p:grpSpPr>
        <p:sp>
          <p:nvSpPr>
            <p:cNvPr id="10" name="직사각형 9"/>
            <p:cNvSpPr/>
            <p:nvPr/>
          </p:nvSpPr>
          <p:spPr>
            <a:xfrm>
              <a:off x="622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414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206167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98166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90165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582164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374163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166162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8743950" y="642388"/>
            <a:ext cx="2605922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200" spc="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L[</a:t>
            </a:r>
            <a:r>
              <a:rPr lang="en-US" altLang="ko-KR" sz="1200" spc="1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spc="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 = </a:t>
            </a:r>
            <a:r>
              <a:rPr lang="en-US" altLang="ko-KR" sz="1200" spc="1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spc="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&amp; -</a:t>
            </a:r>
            <a:r>
              <a:rPr lang="en-US" altLang="ko-KR" sz="1200" spc="1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endParaRPr lang="ko-KR" altLang="en-US" sz="1200" spc="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531078"/>
              </p:ext>
            </p:extLst>
          </p:nvPr>
        </p:nvGraphicFramePr>
        <p:xfrm>
          <a:off x="226162" y="3785863"/>
          <a:ext cx="633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A[2]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A[3]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A[4]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A[5]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A[6]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A[7]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A[8]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A[9]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A[10]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A[11]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A[12]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A[13]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A[14]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A[15]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A[16]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225241" y="4461880"/>
            <a:ext cx="6336921" cy="288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85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25241" y="4911058"/>
            <a:ext cx="3168000" cy="288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39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225241" y="5360236"/>
            <a:ext cx="4752000" cy="288000"/>
            <a:chOff x="225241" y="5430940"/>
            <a:chExt cx="4752000" cy="288000"/>
          </a:xfrm>
        </p:grpSpPr>
        <p:sp>
          <p:nvSpPr>
            <p:cNvPr id="32" name="직사각형 31"/>
            <p:cNvSpPr/>
            <p:nvPr/>
          </p:nvSpPr>
          <p:spPr>
            <a:xfrm>
              <a:off x="225241" y="5430940"/>
              <a:ext cx="1584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393241" y="5430940"/>
              <a:ext cx="1584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25241" y="5809414"/>
            <a:ext cx="5543998" cy="288000"/>
            <a:chOff x="225241" y="5915470"/>
            <a:chExt cx="5543998" cy="288000"/>
          </a:xfrm>
        </p:grpSpPr>
        <p:sp>
          <p:nvSpPr>
            <p:cNvPr id="33" name="직사각형 32"/>
            <p:cNvSpPr/>
            <p:nvPr/>
          </p:nvSpPr>
          <p:spPr>
            <a:xfrm>
              <a:off x="225241" y="59154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809240" y="59154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393241" y="59154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977239" y="59154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225241" y="6258594"/>
            <a:ext cx="5939994" cy="288000"/>
            <a:chOff x="225241" y="6399999"/>
            <a:chExt cx="5939994" cy="288000"/>
          </a:xfrm>
        </p:grpSpPr>
        <p:sp>
          <p:nvSpPr>
            <p:cNvPr id="34" name="직사각형 33"/>
            <p:cNvSpPr/>
            <p:nvPr/>
          </p:nvSpPr>
          <p:spPr>
            <a:xfrm>
              <a:off x="225241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017241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809240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601239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393238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185237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977236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769235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86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76871"/>
              </p:ext>
            </p:extLst>
          </p:nvPr>
        </p:nvGraphicFramePr>
        <p:xfrm>
          <a:off x="226162" y="128263"/>
          <a:ext cx="633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A[2]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A[3]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A[4]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A[5]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A[6]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A[7]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A[8]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A[9]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A[10]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A[11]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A[12]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A[13]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A[14]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A[15]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A[16]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25241" y="804280"/>
            <a:ext cx="6336921" cy="288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85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5241" y="1246388"/>
            <a:ext cx="3168000" cy="288000"/>
          </a:xfrm>
          <a:prstGeom prst="rect">
            <a:avLst/>
          </a:prstGeom>
          <a:solidFill>
            <a:srgbClr val="15D3B2">
              <a:alpha val="20000"/>
            </a:srgbClr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39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25241" y="1688496"/>
            <a:ext cx="4752000" cy="288000"/>
            <a:chOff x="225241" y="1773340"/>
            <a:chExt cx="4752000" cy="288000"/>
          </a:xfrm>
        </p:grpSpPr>
        <p:sp>
          <p:nvSpPr>
            <p:cNvPr id="7" name="직사각형 6"/>
            <p:cNvSpPr/>
            <p:nvPr/>
          </p:nvSpPr>
          <p:spPr>
            <a:xfrm>
              <a:off x="225241" y="1773340"/>
              <a:ext cx="1584000" cy="288000"/>
            </a:xfrm>
            <a:prstGeom prst="rect">
              <a:avLst/>
            </a:prstGeom>
            <a:solidFill>
              <a:srgbClr val="E62154">
                <a:alpha val="10000"/>
              </a:srgbClr>
            </a:solidFill>
            <a:ln w="9525"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393241" y="1773340"/>
              <a:ext cx="1584000" cy="288000"/>
            </a:xfrm>
            <a:prstGeom prst="rect">
              <a:avLst/>
            </a:prstGeom>
            <a:solidFill>
              <a:srgbClr val="15D3B2">
                <a:alpha val="2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25241" y="2130604"/>
            <a:ext cx="5543998" cy="288000"/>
            <a:chOff x="225241" y="2257870"/>
            <a:chExt cx="5543998" cy="288000"/>
          </a:xfrm>
        </p:grpSpPr>
        <p:sp>
          <p:nvSpPr>
            <p:cNvPr id="8" name="직사각형 7"/>
            <p:cNvSpPr/>
            <p:nvPr/>
          </p:nvSpPr>
          <p:spPr>
            <a:xfrm>
              <a:off x="225241" y="22578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09240" y="22578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393241" y="22578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977239" y="22578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25241" y="2572713"/>
            <a:ext cx="5939994" cy="288000"/>
            <a:chOff x="225241" y="2742399"/>
            <a:chExt cx="5939994" cy="288000"/>
          </a:xfrm>
        </p:grpSpPr>
        <p:sp>
          <p:nvSpPr>
            <p:cNvPr id="9" name="직사각형 8"/>
            <p:cNvSpPr/>
            <p:nvPr/>
          </p:nvSpPr>
          <p:spPr>
            <a:xfrm>
              <a:off x="225241" y="27423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17241" y="27423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809240" y="27423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601239" y="27423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393238" y="27423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185237" y="27423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977236" y="2742399"/>
              <a:ext cx="396000" cy="288000"/>
            </a:xfrm>
            <a:prstGeom prst="rect">
              <a:avLst/>
            </a:prstGeom>
            <a:solidFill>
              <a:srgbClr val="15D3B2">
                <a:alpha val="2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769235" y="27423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225241" y="2951614"/>
            <a:ext cx="6336921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200" spc="5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A[5] + A[6] + … + A[13] = tree[8] + tree[12] + tree[13] – tree[4] = 39 + 20 + 5 - 17</a:t>
            </a:r>
            <a:endParaRPr lang="ko-KR" altLang="en-US" sz="1200" spc="5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5240" y="4122515"/>
            <a:ext cx="115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16 (10000)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5241" y="4482515"/>
            <a:ext cx="5760000" cy="360000"/>
          </a:xfrm>
          <a:prstGeom prst="rect">
            <a:avLst/>
          </a:prstGeom>
          <a:solidFill>
            <a:srgbClr val="15D3B2">
              <a:alpha val="2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8 (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5241" y="4838102"/>
            <a:ext cx="2880000" cy="360000"/>
          </a:xfrm>
          <a:prstGeom prst="rect">
            <a:avLst/>
          </a:prstGeom>
          <a:solidFill>
            <a:srgbClr val="E62154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 (100)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5241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(10)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5240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(1)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65241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 (11)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105241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 (110)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05241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(101)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45241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 (111)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985247" y="4838102"/>
            <a:ext cx="2880000" cy="360000"/>
          </a:xfrm>
          <a:prstGeom prst="rect">
            <a:avLst/>
          </a:prstGeom>
          <a:solidFill>
            <a:srgbClr val="15D3B2">
              <a:alpha val="2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12 (1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985247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10 (1010)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985247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(1001)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425247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11 (1011)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865247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14 (1110)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865247" y="5558102"/>
            <a:ext cx="720000" cy="360000"/>
          </a:xfrm>
          <a:prstGeom prst="rect">
            <a:avLst/>
          </a:prstGeom>
          <a:solidFill>
            <a:srgbClr val="15D3B2">
              <a:alpha val="2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 (110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305247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15 (1111)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29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996241"/>
              </p:ext>
            </p:extLst>
          </p:nvPr>
        </p:nvGraphicFramePr>
        <p:xfrm>
          <a:off x="84376" y="202668"/>
          <a:ext cx="633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4376" y="2450160"/>
            <a:ext cx="3168000" cy="288000"/>
          </a:xfrm>
          <a:prstGeom prst="rect">
            <a:avLst/>
          </a:prstGeom>
          <a:solidFill>
            <a:srgbClr val="15D3B2">
              <a:alpha val="10000"/>
            </a:srgbClr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1 - 8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4376" y="1960287"/>
            <a:ext cx="4752000" cy="288000"/>
            <a:chOff x="622168" y="1847745"/>
            <a:chExt cx="4752000" cy="288000"/>
          </a:xfrm>
        </p:grpSpPr>
        <p:sp>
          <p:nvSpPr>
            <p:cNvPr id="8" name="직사각형 7"/>
            <p:cNvSpPr/>
            <p:nvPr/>
          </p:nvSpPr>
          <p:spPr>
            <a:xfrm>
              <a:off x="622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790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4376" y="1470414"/>
            <a:ext cx="5543998" cy="288000"/>
            <a:chOff x="622168" y="2332275"/>
            <a:chExt cx="5543998" cy="288000"/>
          </a:xfrm>
        </p:grpSpPr>
        <p:sp>
          <p:nvSpPr>
            <p:cNvPr id="11" name="직사각형 10"/>
            <p:cNvSpPr/>
            <p:nvPr/>
          </p:nvSpPr>
          <p:spPr>
            <a:xfrm>
              <a:off x="622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206167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5 - 6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790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374166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13 - 14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84376" y="980541"/>
            <a:ext cx="5939994" cy="288000"/>
            <a:chOff x="622168" y="2816804"/>
            <a:chExt cx="5939994" cy="288000"/>
          </a:xfrm>
        </p:grpSpPr>
        <p:sp>
          <p:nvSpPr>
            <p:cNvPr id="16" name="직사각형 15"/>
            <p:cNvSpPr/>
            <p:nvPr/>
          </p:nvSpPr>
          <p:spPr>
            <a:xfrm>
              <a:off x="622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14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206167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98166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790165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582164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374163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166162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cxnSp>
        <p:nvCxnSpPr>
          <p:cNvPr id="28" name="직선 화살표 연결선 27"/>
          <p:cNvCxnSpPr>
            <a:stCxn id="17" idx="2"/>
            <a:endCxn id="11" idx="3"/>
          </p:cNvCxnSpPr>
          <p:nvPr/>
        </p:nvCxnSpPr>
        <p:spPr>
          <a:xfrm rot="5400000">
            <a:off x="802440" y="1342477"/>
            <a:ext cx="345873" cy="198000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6" idx="0"/>
          </p:cNvCxnSpPr>
          <p:nvPr/>
        </p:nvCxnSpPr>
        <p:spPr>
          <a:xfrm flipV="1">
            <a:off x="282376" y="778668"/>
            <a:ext cx="0" cy="201873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84376" y="2940032"/>
            <a:ext cx="6336921" cy="288000"/>
          </a:xfrm>
          <a:prstGeom prst="rect">
            <a:avLst/>
          </a:prstGeom>
          <a:solidFill>
            <a:srgbClr val="15D3B2">
              <a:alpha val="10000"/>
            </a:srgbClr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– 16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678302" y="778669"/>
            <a:ext cx="0" cy="691745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1470153" y="778670"/>
            <a:ext cx="0" cy="1181617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7" idx="0"/>
          </p:cNvCxnSpPr>
          <p:nvPr/>
        </p:nvCxnSpPr>
        <p:spPr>
          <a:xfrm flipV="1">
            <a:off x="1074376" y="778671"/>
            <a:ext cx="0" cy="201870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18" idx="0"/>
          </p:cNvCxnSpPr>
          <p:nvPr/>
        </p:nvCxnSpPr>
        <p:spPr>
          <a:xfrm flipH="1" flipV="1">
            <a:off x="1856520" y="778671"/>
            <a:ext cx="0" cy="201870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V="1">
            <a:off x="2252521" y="778671"/>
            <a:ext cx="1" cy="691742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3846739" y="778671"/>
            <a:ext cx="1" cy="691742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5420811" y="778671"/>
            <a:ext cx="1" cy="691742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V="1">
            <a:off x="6241755" y="778671"/>
            <a:ext cx="0" cy="2161361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27"/>
          <p:cNvCxnSpPr>
            <a:stCxn id="18" idx="2"/>
          </p:cNvCxnSpPr>
          <p:nvPr/>
        </p:nvCxnSpPr>
        <p:spPr>
          <a:xfrm rot="5400000">
            <a:off x="1617724" y="1120826"/>
            <a:ext cx="100937" cy="396367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27"/>
          <p:cNvCxnSpPr>
            <a:stCxn id="9" idx="2"/>
            <a:endCxn id="6" idx="3"/>
          </p:cNvCxnSpPr>
          <p:nvPr/>
        </p:nvCxnSpPr>
        <p:spPr>
          <a:xfrm rot="5400000">
            <a:off x="3475440" y="2025223"/>
            <a:ext cx="345873" cy="792000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19" idx="0"/>
          </p:cNvCxnSpPr>
          <p:nvPr/>
        </p:nvCxnSpPr>
        <p:spPr>
          <a:xfrm flipV="1">
            <a:off x="2658374" y="778671"/>
            <a:ext cx="0" cy="201870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20" idx="0"/>
          </p:cNvCxnSpPr>
          <p:nvPr/>
        </p:nvCxnSpPr>
        <p:spPr>
          <a:xfrm flipV="1">
            <a:off x="3450373" y="778671"/>
            <a:ext cx="0" cy="201870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21" idx="0"/>
          </p:cNvCxnSpPr>
          <p:nvPr/>
        </p:nvCxnSpPr>
        <p:spPr>
          <a:xfrm flipV="1">
            <a:off x="4242372" y="778671"/>
            <a:ext cx="0" cy="201870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22" idx="0"/>
          </p:cNvCxnSpPr>
          <p:nvPr/>
        </p:nvCxnSpPr>
        <p:spPr>
          <a:xfrm flipV="1">
            <a:off x="5034371" y="778671"/>
            <a:ext cx="0" cy="201870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23" idx="0"/>
          </p:cNvCxnSpPr>
          <p:nvPr/>
        </p:nvCxnSpPr>
        <p:spPr>
          <a:xfrm flipV="1">
            <a:off x="5826370" y="778671"/>
            <a:ext cx="0" cy="201870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27"/>
          <p:cNvCxnSpPr>
            <a:stCxn id="19" idx="2"/>
            <a:endCxn id="12" idx="3"/>
          </p:cNvCxnSpPr>
          <p:nvPr/>
        </p:nvCxnSpPr>
        <p:spPr>
          <a:xfrm rot="5400000">
            <a:off x="2386439" y="1342478"/>
            <a:ext cx="345873" cy="197999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V="1">
            <a:off x="3054300" y="778671"/>
            <a:ext cx="0" cy="1671489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V="1">
            <a:off x="4638005" y="778671"/>
            <a:ext cx="0" cy="1181615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27"/>
          <p:cNvCxnSpPr>
            <a:stCxn id="21" idx="2"/>
            <a:endCxn id="13" idx="3"/>
          </p:cNvCxnSpPr>
          <p:nvPr/>
        </p:nvCxnSpPr>
        <p:spPr>
          <a:xfrm rot="5400000">
            <a:off x="3970438" y="1342479"/>
            <a:ext cx="345873" cy="197996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27"/>
          <p:cNvCxnSpPr>
            <a:stCxn id="20" idx="2"/>
          </p:cNvCxnSpPr>
          <p:nvPr/>
        </p:nvCxnSpPr>
        <p:spPr>
          <a:xfrm rot="5400000">
            <a:off x="3201647" y="1120753"/>
            <a:ext cx="100938" cy="396515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27"/>
          <p:cNvCxnSpPr>
            <a:stCxn id="12" idx="2"/>
            <a:endCxn id="8" idx="3"/>
          </p:cNvCxnSpPr>
          <p:nvPr/>
        </p:nvCxnSpPr>
        <p:spPr>
          <a:xfrm rot="5400000">
            <a:off x="1693440" y="1733351"/>
            <a:ext cx="345873" cy="395999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27"/>
          <p:cNvCxnSpPr>
            <a:stCxn id="13" idx="2"/>
          </p:cNvCxnSpPr>
          <p:nvPr/>
        </p:nvCxnSpPr>
        <p:spPr>
          <a:xfrm rot="5400000">
            <a:off x="3312237" y="1519013"/>
            <a:ext cx="96738" cy="575541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27"/>
          <p:cNvCxnSpPr>
            <a:stCxn id="22" idx="2"/>
          </p:cNvCxnSpPr>
          <p:nvPr/>
        </p:nvCxnSpPr>
        <p:spPr>
          <a:xfrm rot="5400000">
            <a:off x="4790682" y="1125790"/>
            <a:ext cx="100939" cy="386441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27"/>
          <p:cNvCxnSpPr>
            <a:stCxn id="14" idx="2"/>
            <a:endCxn id="9" idx="3"/>
          </p:cNvCxnSpPr>
          <p:nvPr/>
        </p:nvCxnSpPr>
        <p:spPr>
          <a:xfrm rot="5400000">
            <a:off x="4861439" y="1733351"/>
            <a:ext cx="345873" cy="395998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27"/>
          <p:cNvCxnSpPr>
            <a:stCxn id="23" idx="2"/>
            <a:endCxn id="14" idx="3"/>
          </p:cNvCxnSpPr>
          <p:nvPr/>
        </p:nvCxnSpPr>
        <p:spPr>
          <a:xfrm rot="5400000">
            <a:off x="5554436" y="1342479"/>
            <a:ext cx="345873" cy="197996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7" name="표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715663"/>
              </p:ext>
            </p:extLst>
          </p:nvPr>
        </p:nvGraphicFramePr>
        <p:xfrm>
          <a:off x="89382" y="3818840"/>
          <a:ext cx="633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</a:tbl>
          </a:graphicData>
        </a:graphic>
      </p:graphicFrame>
      <p:sp>
        <p:nvSpPr>
          <p:cNvPr id="148" name="직사각형 147"/>
          <p:cNvSpPr/>
          <p:nvPr/>
        </p:nvSpPr>
        <p:spPr>
          <a:xfrm>
            <a:off x="84376" y="4522457"/>
            <a:ext cx="6336921" cy="288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– 16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84376" y="4938074"/>
            <a:ext cx="3168000" cy="288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1 - 8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84376" y="5353691"/>
            <a:ext cx="4752000" cy="288000"/>
            <a:chOff x="622168" y="1847745"/>
            <a:chExt cx="4752000" cy="288000"/>
          </a:xfrm>
        </p:grpSpPr>
        <p:sp>
          <p:nvSpPr>
            <p:cNvPr id="151" name="직사각형 150"/>
            <p:cNvSpPr/>
            <p:nvPr/>
          </p:nvSpPr>
          <p:spPr>
            <a:xfrm>
              <a:off x="622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3790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84376" y="5769308"/>
            <a:ext cx="5543998" cy="288000"/>
            <a:chOff x="622168" y="2332275"/>
            <a:chExt cx="5543998" cy="288000"/>
          </a:xfrm>
        </p:grpSpPr>
        <p:sp>
          <p:nvSpPr>
            <p:cNvPr id="154" name="직사각형 153"/>
            <p:cNvSpPr/>
            <p:nvPr/>
          </p:nvSpPr>
          <p:spPr>
            <a:xfrm>
              <a:off x="622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2206167" y="2332275"/>
              <a:ext cx="792000" cy="288000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5 - 6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3790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5374166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13 - 14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84376" y="6184926"/>
            <a:ext cx="5939994" cy="288000"/>
            <a:chOff x="622168" y="2816804"/>
            <a:chExt cx="5939994" cy="288000"/>
          </a:xfrm>
        </p:grpSpPr>
        <p:sp>
          <p:nvSpPr>
            <p:cNvPr id="159" name="직사각형 158"/>
            <p:cNvSpPr/>
            <p:nvPr/>
          </p:nvSpPr>
          <p:spPr>
            <a:xfrm>
              <a:off x="622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1414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2206167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2998166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3790165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582164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5374163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6166162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773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978090"/>
              </p:ext>
            </p:extLst>
          </p:nvPr>
        </p:nvGraphicFramePr>
        <p:xfrm>
          <a:off x="266283" y="202668"/>
          <a:ext cx="633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66283" y="2450160"/>
            <a:ext cx="3168000" cy="288000"/>
          </a:xfrm>
          <a:prstGeom prst="rect">
            <a:avLst/>
          </a:prstGeom>
          <a:solidFill>
            <a:srgbClr val="15D3B2">
              <a:alpha val="10000"/>
            </a:srgbClr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1 - 8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66283" y="1960287"/>
            <a:ext cx="4752000" cy="288000"/>
            <a:chOff x="622168" y="1847745"/>
            <a:chExt cx="4752000" cy="288000"/>
          </a:xfrm>
        </p:grpSpPr>
        <p:sp>
          <p:nvSpPr>
            <p:cNvPr id="7" name="직사각형 6"/>
            <p:cNvSpPr/>
            <p:nvPr/>
          </p:nvSpPr>
          <p:spPr>
            <a:xfrm>
              <a:off x="622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790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66283" y="1470414"/>
            <a:ext cx="5543998" cy="288000"/>
            <a:chOff x="622168" y="2332275"/>
            <a:chExt cx="5543998" cy="288000"/>
          </a:xfrm>
        </p:grpSpPr>
        <p:sp>
          <p:nvSpPr>
            <p:cNvPr id="10" name="직사각형 9"/>
            <p:cNvSpPr/>
            <p:nvPr/>
          </p:nvSpPr>
          <p:spPr>
            <a:xfrm>
              <a:off x="622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206167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5 - 6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790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374166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13 - 14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66283" y="980541"/>
            <a:ext cx="5939994" cy="288000"/>
            <a:chOff x="622168" y="2816804"/>
            <a:chExt cx="5939994" cy="288000"/>
          </a:xfrm>
        </p:grpSpPr>
        <p:sp>
          <p:nvSpPr>
            <p:cNvPr id="15" name="직사각형 14"/>
            <p:cNvSpPr/>
            <p:nvPr/>
          </p:nvSpPr>
          <p:spPr>
            <a:xfrm>
              <a:off x="622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414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206167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98166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790165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582164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374163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166162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cxnSp>
        <p:nvCxnSpPr>
          <p:cNvPr id="24" name="직선 화살표 연결선 23"/>
          <p:cNvCxnSpPr>
            <a:stCxn id="15" idx="0"/>
          </p:cNvCxnSpPr>
          <p:nvPr/>
        </p:nvCxnSpPr>
        <p:spPr>
          <a:xfrm flipV="1">
            <a:off x="464283" y="778668"/>
            <a:ext cx="0" cy="201873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6283" y="2940032"/>
            <a:ext cx="6336921" cy="288000"/>
          </a:xfrm>
          <a:prstGeom prst="rect">
            <a:avLst/>
          </a:prstGeom>
          <a:solidFill>
            <a:srgbClr val="15D3B2">
              <a:alpha val="10000"/>
            </a:srgbClr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– 16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860209" y="778669"/>
            <a:ext cx="0" cy="691745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1652060" y="778670"/>
            <a:ext cx="0" cy="1181617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6" idx="0"/>
          </p:cNvCxnSpPr>
          <p:nvPr/>
        </p:nvCxnSpPr>
        <p:spPr>
          <a:xfrm flipV="1">
            <a:off x="1256283" y="77867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7" idx="0"/>
          </p:cNvCxnSpPr>
          <p:nvPr/>
        </p:nvCxnSpPr>
        <p:spPr>
          <a:xfrm flipH="1" flipV="1">
            <a:off x="2038427" y="77867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2434428" y="778671"/>
            <a:ext cx="1" cy="691742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4028646" y="778671"/>
            <a:ext cx="1" cy="691742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5602718" y="778671"/>
            <a:ext cx="1" cy="691742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6423662" y="778671"/>
            <a:ext cx="0" cy="2161361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8" idx="0"/>
          </p:cNvCxnSpPr>
          <p:nvPr/>
        </p:nvCxnSpPr>
        <p:spPr>
          <a:xfrm flipV="1">
            <a:off x="2840281" y="77867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9" idx="0"/>
          </p:cNvCxnSpPr>
          <p:nvPr/>
        </p:nvCxnSpPr>
        <p:spPr>
          <a:xfrm flipV="1">
            <a:off x="3632280" y="77867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0" idx="0"/>
          </p:cNvCxnSpPr>
          <p:nvPr/>
        </p:nvCxnSpPr>
        <p:spPr>
          <a:xfrm flipV="1">
            <a:off x="4424279" y="77867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1" idx="0"/>
          </p:cNvCxnSpPr>
          <p:nvPr/>
        </p:nvCxnSpPr>
        <p:spPr>
          <a:xfrm flipV="1">
            <a:off x="5216278" y="77867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2" idx="0"/>
          </p:cNvCxnSpPr>
          <p:nvPr/>
        </p:nvCxnSpPr>
        <p:spPr>
          <a:xfrm flipV="1">
            <a:off x="6008277" y="77867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3236207" y="778671"/>
            <a:ext cx="0" cy="1671489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4819912" y="778671"/>
            <a:ext cx="0" cy="1181615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endCxn id="15" idx="2"/>
          </p:cNvCxnSpPr>
          <p:nvPr/>
        </p:nvCxnSpPr>
        <p:spPr>
          <a:xfrm flipV="1">
            <a:off x="464283" y="1268541"/>
            <a:ext cx="0" cy="201873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endCxn id="16" idx="2"/>
          </p:cNvCxnSpPr>
          <p:nvPr/>
        </p:nvCxnSpPr>
        <p:spPr>
          <a:xfrm flipV="1">
            <a:off x="1256283" y="1268541"/>
            <a:ext cx="0" cy="691745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endCxn id="10" idx="2"/>
          </p:cNvCxnSpPr>
          <p:nvPr/>
        </p:nvCxnSpPr>
        <p:spPr>
          <a:xfrm flipV="1">
            <a:off x="662283" y="1758414"/>
            <a:ext cx="0" cy="201872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7" idx="2"/>
          </p:cNvCxnSpPr>
          <p:nvPr/>
        </p:nvCxnSpPr>
        <p:spPr>
          <a:xfrm flipV="1">
            <a:off x="1058283" y="2248287"/>
            <a:ext cx="0" cy="201873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5" idx="2"/>
          </p:cNvCxnSpPr>
          <p:nvPr/>
        </p:nvCxnSpPr>
        <p:spPr>
          <a:xfrm flipV="1">
            <a:off x="1850283" y="2738160"/>
            <a:ext cx="0" cy="201872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endCxn id="11" idx="2"/>
          </p:cNvCxnSpPr>
          <p:nvPr/>
        </p:nvCxnSpPr>
        <p:spPr>
          <a:xfrm flipV="1">
            <a:off x="2245690" y="1758414"/>
            <a:ext cx="592" cy="691745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endCxn id="17" idx="2"/>
          </p:cNvCxnSpPr>
          <p:nvPr/>
        </p:nvCxnSpPr>
        <p:spPr>
          <a:xfrm flipV="1">
            <a:off x="2047549" y="1268541"/>
            <a:ext cx="733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endCxn id="18" idx="2"/>
          </p:cNvCxnSpPr>
          <p:nvPr/>
        </p:nvCxnSpPr>
        <p:spPr>
          <a:xfrm flipH="1" flipV="1">
            <a:off x="2840281" y="1268541"/>
            <a:ext cx="0" cy="1181617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3632280" y="1268544"/>
            <a:ext cx="0" cy="201867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endCxn id="12" idx="2"/>
          </p:cNvCxnSpPr>
          <p:nvPr/>
        </p:nvCxnSpPr>
        <p:spPr>
          <a:xfrm flipV="1">
            <a:off x="3830283" y="1758414"/>
            <a:ext cx="0" cy="201872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endCxn id="8" idx="2"/>
          </p:cNvCxnSpPr>
          <p:nvPr/>
        </p:nvCxnSpPr>
        <p:spPr>
          <a:xfrm flipH="1" flipV="1">
            <a:off x="4226283" y="2248287"/>
            <a:ext cx="0" cy="691745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endCxn id="20" idx="2"/>
          </p:cNvCxnSpPr>
          <p:nvPr/>
        </p:nvCxnSpPr>
        <p:spPr>
          <a:xfrm flipV="1">
            <a:off x="4424279" y="1268541"/>
            <a:ext cx="0" cy="691745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endCxn id="21" idx="2"/>
          </p:cNvCxnSpPr>
          <p:nvPr/>
        </p:nvCxnSpPr>
        <p:spPr>
          <a:xfrm flipH="1" flipV="1">
            <a:off x="5216278" y="126854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endCxn id="22" idx="2"/>
          </p:cNvCxnSpPr>
          <p:nvPr/>
        </p:nvCxnSpPr>
        <p:spPr>
          <a:xfrm flipH="1" flipV="1">
            <a:off x="6008277" y="1268541"/>
            <a:ext cx="0" cy="1671488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endCxn id="13" idx="2"/>
          </p:cNvCxnSpPr>
          <p:nvPr/>
        </p:nvCxnSpPr>
        <p:spPr>
          <a:xfrm flipH="1" flipV="1">
            <a:off x="5414281" y="1758414"/>
            <a:ext cx="0" cy="1181615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225240" y="4122515"/>
            <a:ext cx="11520000" cy="360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16 (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0000)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25241" y="4482515"/>
            <a:ext cx="576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8 (1000)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225241" y="4838102"/>
            <a:ext cx="288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 (100)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25241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(10)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25240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(1)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665241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 (11)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105241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 (110)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105241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(101)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545241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 (111)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985247" y="4838102"/>
            <a:ext cx="2880000" cy="360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12 (1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985247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10 (1010)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985247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(1001)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425247" y="5558102"/>
            <a:ext cx="720000" cy="360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11 (101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8865247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14 (1110)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8865247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 (1101)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0305247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15 (1111)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24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그룹 98"/>
          <p:cNvGrpSpPr/>
          <p:nvPr/>
        </p:nvGrpSpPr>
        <p:grpSpPr>
          <a:xfrm>
            <a:off x="1529080" y="1517904"/>
            <a:ext cx="8513099" cy="4755854"/>
            <a:chOff x="1357673" y="1517904"/>
            <a:chExt cx="8513099" cy="4755854"/>
          </a:xfrm>
        </p:grpSpPr>
        <p:sp>
          <p:nvSpPr>
            <p:cNvPr id="46" name="타원 45"/>
            <p:cNvSpPr/>
            <p:nvPr/>
          </p:nvSpPr>
          <p:spPr>
            <a:xfrm>
              <a:off x="5596911" y="1517904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57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3477579" y="2675342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23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7716242" y="2675342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34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2479081" y="3891494"/>
              <a:ext cx="540000" cy="54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2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bg2">
                      <a:lumMod val="90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4476077" y="3892468"/>
              <a:ext cx="540000" cy="54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12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1897673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3034517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1357673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0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2437673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3975617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3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4976536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6638066" y="3891494"/>
              <a:ext cx="540000" cy="54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7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24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6099183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6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7178066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 – 7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5560299" y="573375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5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6638066" y="573375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 – 6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62" name="직선 연결선 61"/>
            <p:cNvCxnSpPr>
              <a:stCxn id="51" idx="3"/>
              <a:endCxn id="53" idx="0"/>
            </p:cNvCxnSpPr>
            <p:nvPr/>
          </p:nvCxnSpPr>
          <p:spPr>
            <a:xfrm flipH="1">
              <a:off x="1627673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51" idx="5"/>
              <a:endCxn id="54" idx="0"/>
            </p:cNvCxnSpPr>
            <p:nvPr/>
          </p:nvCxnSpPr>
          <p:spPr>
            <a:xfrm>
              <a:off x="2358592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49" idx="3"/>
              <a:endCxn id="51" idx="0"/>
            </p:cNvCxnSpPr>
            <p:nvPr/>
          </p:nvCxnSpPr>
          <p:spPr>
            <a:xfrm flipH="1">
              <a:off x="2167673" y="4352413"/>
              <a:ext cx="390489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49" idx="5"/>
              <a:endCxn id="52" idx="0"/>
            </p:cNvCxnSpPr>
            <p:nvPr/>
          </p:nvCxnSpPr>
          <p:spPr>
            <a:xfrm>
              <a:off x="2940000" y="4352413"/>
              <a:ext cx="364517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50" idx="3"/>
              <a:endCxn id="55" idx="0"/>
            </p:cNvCxnSpPr>
            <p:nvPr/>
          </p:nvCxnSpPr>
          <p:spPr>
            <a:xfrm flipH="1">
              <a:off x="4245617" y="4353387"/>
              <a:ext cx="309541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50" idx="5"/>
              <a:endCxn id="56" idx="0"/>
            </p:cNvCxnSpPr>
            <p:nvPr/>
          </p:nvCxnSpPr>
          <p:spPr>
            <a:xfrm>
              <a:off x="4936996" y="4353387"/>
              <a:ext cx="309540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47" idx="3"/>
              <a:endCxn id="49" idx="0"/>
            </p:cNvCxnSpPr>
            <p:nvPr/>
          </p:nvCxnSpPr>
          <p:spPr>
            <a:xfrm flipH="1">
              <a:off x="2749081" y="3136261"/>
              <a:ext cx="807579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47" idx="5"/>
              <a:endCxn id="50" idx="0"/>
            </p:cNvCxnSpPr>
            <p:nvPr/>
          </p:nvCxnSpPr>
          <p:spPr>
            <a:xfrm>
              <a:off x="3938498" y="3136261"/>
              <a:ext cx="807579" cy="7562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57" idx="3"/>
              <a:endCxn id="58" idx="0"/>
            </p:cNvCxnSpPr>
            <p:nvPr/>
          </p:nvCxnSpPr>
          <p:spPr>
            <a:xfrm flipH="1">
              <a:off x="6369183" y="4352413"/>
              <a:ext cx="34796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57" idx="5"/>
              <a:endCxn id="59" idx="0"/>
            </p:cNvCxnSpPr>
            <p:nvPr/>
          </p:nvCxnSpPr>
          <p:spPr>
            <a:xfrm>
              <a:off x="7098985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>
              <a:off x="8794419" y="3891494"/>
              <a:ext cx="540000" cy="54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bg2">
                      <a:lumMod val="90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825441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8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9330772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75" name="직선 연결선 74"/>
            <p:cNvCxnSpPr>
              <a:stCxn id="72" idx="3"/>
              <a:endCxn id="73" idx="0"/>
            </p:cNvCxnSpPr>
            <p:nvPr/>
          </p:nvCxnSpPr>
          <p:spPr>
            <a:xfrm flipH="1">
              <a:off x="8524419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72" idx="5"/>
              <a:endCxn id="74" idx="0"/>
            </p:cNvCxnSpPr>
            <p:nvPr/>
          </p:nvCxnSpPr>
          <p:spPr>
            <a:xfrm>
              <a:off x="9255338" y="4352413"/>
              <a:ext cx="34543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58" idx="3"/>
              <a:endCxn id="60" idx="0"/>
            </p:cNvCxnSpPr>
            <p:nvPr/>
          </p:nvCxnSpPr>
          <p:spPr>
            <a:xfrm flipH="1">
              <a:off x="5830299" y="5272107"/>
              <a:ext cx="347965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58" idx="5"/>
              <a:endCxn id="61" idx="0"/>
            </p:cNvCxnSpPr>
            <p:nvPr/>
          </p:nvCxnSpPr>
          <p:spPr>
            <a:xfrm>
              <a:off x="6560102" y="5272107"/>
              <a:ext cx="347964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48" idx="3"/>
              <a:endCxn id="57" idx="0"/>
            </p:cNvCxnSpPr>
            <p:nvPr/>
          </p:nvCxnSpPr>
          <p:spPr>
            <a:xfrm flipH="1">
              <a:off x="6908066" y="3136261"/>
              <a:ext cx="887257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48" idx="5"/>
              <a:endCxn id="72" idx="0"/>
            </p:cNvCxnSpPr>
            <p:nvPr/>
          </p:nvCxnSpPr>
          <p:spPr>
            <a:xfrm>
              <a:off x="8177161" y="3136261"/>
              <a:ext cx="887258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46" idx="3"/>
              <a:endCxn id="47" idx="0"/>
            </p:cNvCxnSpPr>
            <p:nvPr/>
          </p:nvCxnSpPr>
          <p:spPr>
            <a:xfrm flipH="1">
              <a:off x="3747579" y="1978823"/>
              <a:ext cx="1928413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46" idx="5"/>
              <a:endCxn id="48" idx="0"/>
            </p:cNvCxnSpPr>
            <p:nvPr/>
          </p:nvCxnSpPr>
          <p:spPr>
            <a:xfrm>
              <a:off x="6057830" y="1978823"/>
              <a:ext cx="1928412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192030"/>
              </p:ext>
            </p:extLst>
          </p:nvPr>
        </p:nvGraphicFramePr>
        <p:xfrm>
          <a:off x="1529080" y="34476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368811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86851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]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98" name="그룹 97"/>
          <p:cNvGrpSpPr/>
          <p:nvPr/>
        </p:nvGrpSpPr>
        <p:grpSpPr>
          <a:xfrm>
            <a:off x="171510" y="1564608"/>
            <a:ext cx="3564000" cy="1881167"/>
            <a:chOff x="171510" y="1564608"/>
            <a:chExt cx="3564000" cy="1881167"/>
          </a:xfrm>
        </p:grpSpPr>
        <p:grpSp>
          <p:nvGrpSpPr>
            <p:cNvPr id="89" name="그룹 88"/>
            <p:cNvGrpSpPr/>
            <p:nvPr/>
          </p:nvGrpSpPr>
          <p:grpSpPr>
            <a:xfrm>
              <a:off x="171510" y="1564608"/>
              <a:ext cx="2952000" cy="360000"/>
              <a:chOff x="407092" y="872085"/>
              <a:chExt cx="2952000" cy="360000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407092" y="872085"/>
                <a:ext cx="360000" cy="360000"/>
              </a:xfrm>
              <a:prstGeom prst="ellipse">
                <a:avLst/>
              </a:prstGeom>
              <a:solidFill>
                <a:srgbClr val="1CC9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767092" y="872085"/>
                <a:ext cx="2592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값을 변경해야 하는 노드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/>
                </a:r>
                <a:b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</a:br>
                <a:r>
                  <a:rPr lang="en-US" altLang="ko-KR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(</a:t>
                </a:r>
                <a:r>
                  <a:rPr lang="ko-KR" altLang="en-US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구간의 일부만 포함</a:t>
                </a:r>
                <a:r>
                  <a:rPr lang="en-US" altLang="ko-KR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)</a:t>
                </a:r>
                <a:endParaRPr lang="ko-KR" altLang="en-US" sz="1400" dirty="0">
                  <a:solidFill>
                    <a:srgbClr val="1D75E5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171510" y="2066117"/>
              <a:ext cx="3564000" cy="360000"/>
              <a:chOff x="407092" y="1517904"/>
              <a:chExt cx="3564000" cy="360000"/>
            </a:xfrm>
          </p:grpSpPr>
          <p:sp>
            <p:nvSpPr>
              <p:cNvPr id="84" name="타원 83"/>
              <p:cNvSpPr/>
              <p:nvPr/>
            </p:nvSpPr>
            <p:spPr>
              <a:xfrm>
                <a:off x="407092" y="1517904"/>
                <a:ext cx="360000" cy="360000"/>
              </a:xfrm>
              <a:prstGeom prst="ellipse">
                <a:avLst/>
              </a:prstGeom>
              <a:solidFill>
                <a:srgbClr val="15D3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767092" y="1517904"/>
                <a:ext cx="3204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서브 트리의 모든 값을 변경해야 하는 노드</a:t>
                </a:r>
                <a:endParaRPr lang="ko-KR" altLang="en-US" sz="1400" dirty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171510" y="2567626"/>
              <a:ext cx="2952000" cy="376641"/>
              <a:chOff x="407092" y="2147082"/>
              <a:chExt cx="2952000" cy="376641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407092" y="2163723"/>
                <a:ext cx="360000" cy="360000"/>
              </a:xfrm>
              <a:prstGeom prst="ellipse">
                <a:avLst/>
              </a:prstGeom>
              <a:solidFill>
                <a:srgbClr val="1D7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767092" y="2147082"/>
                <a:ext cx="2592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값을 변경해야 하는 리프 노드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/>
                </a:r>
                <a:b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</a:br>
                <a:r>
                  <a:rPr lang="en-US" altLang="ko-KR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(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나중에 변경해도 됨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)</a:t>
                </a:r>
                <a:endParaRPr lang="ko-KR" altLang="en-US" sz="1400" dirty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171510" y="3085775"/>
              <a:ext cx="3024000" cy="360000"/>
              <a:chOff x="407092" y="1517904"/>
              <a:chExt cx="3024000" cy="360000"/>
            </a:xfrm>
          </p:grpSpPr>
          <p:sp>
            <p:nvSpPr>
              <p:cNvPr id="95" name="타원 94"/>
              <p:cNvSpPr/>
              <p:nvPr/>
            </p:nvSpPr>
            <p:spPr>
              <a:xfrm>
                <a:off x="407092" y="1517904"/>
                <a:ext cx="360000" cy="360000"/>
              </a:xfrm>
              <a:prstGeom prst="ellipse">
                <a:avLst/>
              </a:prstGeom>
              <a:solidFill>
                <a:srgbClr val="E621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767092" y="1517904"/>
                <a:ext cx="2664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저장된 값을 호출만 하면 되는 노드</a:t>
                </a:r>
                <a:endParaRPr lang="ko-KR" altLang="en-US" sz="1400" dirty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</p:grpSp>
      <p:sp>
        <p:nvSpPr>
          <p:cNvPr id="106" name="직사각형 105"/>
          <p:cNvSpPr/>
          <p:nvPr/>
        </p:nvSpPr>
        <p:spPr>
          <a:xfrm>
            <a:off x="4058318" y="4719052"/>
            <a:ext cx="3960000" cy="720000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5847399" y="4396647"/>
            <a:ext cx="32828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dirty="0">
              <a:solidFill>
                <a:srgbClr val="00B05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859159"/>
              </p:ext>
            </p:extLst>
          </p:nvPr>
        </p:nvGraphicFramePr>
        <p:xfrm>
          <a:off x="276352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92D05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INF</a:t>
                      </a:r>
                      <a:endParaRPr lang="ko-KR" altLang="en-US" sz="1400" b="1" dirty="0">
                        <a:solidFill>
                          <a:srgbClr val="92D05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93" name="그룹 192"/>
          <p:cNvGrpSpPr/>
          <p:nvPr/>
        </p:nvGrpSpPr>
        <p:grpSpPr>
          <a:xfrm>
            <a:off x="276352" y="730660"/>
            <a:ext cx="3510950" cy="2700625"/>
            <a:chOff x="823009" y="767236"/>
            <a:chExt cx="3510950" cy="2700625"/>
          </a:xfrm>
        </p:grpSpPr>
        <p:sp>
          <p:nvSpPr>
            <p:cNvPr id="5" name="타원 4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9" name="직선 연결선 8"/>
            <p:cNvCxnSpPr>
              <a:stCxn id="5" idx="6"/>
              <a:endCxn id="7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5" idx="0"/>
              <a:endCxn id="6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타원 2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5" name="직선 연결선 24"/>
            <p:cNvCxnSpPr>
              <a:stCxn id="32" idx="0"/>
              <a:endCxn id="2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3" name="직선 연결선 32"/>
            <p:cNvCxnSpPr>
              <a:stCxn id="32" idx="5"/>
              <a:endCxn id="5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7" name="직선 연결선 46"/>
            <p:cNvCxnSpPr>
              <a:stCxn id="24" idx="6"/>
              <a:endCxn id="4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69" name="직선 연결선 68"/>
            <p:cNvCxnSpPr>
              <a:stCxn id="24" idx="7"/>
              <a:endCxn id="65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5" idx="6"/>
              <a:endCxn id="66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46" idx="7"/>
              <a:endCxn id="66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46" idx="6"/>
              <a:endCxn id="57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>
              <a:stCxn id="7" idx="1"/>
              <a:endCxn id="57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>
              <a:stCxn id="7" idx="0"/>
              <a:endCxn id="66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>
              <a:stCxn id="6" idx="0"/>
              <a:endCxn id="65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>
              <a:stCxn id="7" idx="2"/>
              <a:endCxn id="6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180" name="직선 연결선 179"/>
            <p:cNvCxnSpPr>
              <a:stCxn id="57" idx="3"/>
              <a:endCxn id="5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395890"/>
              </p:ext>
            </p:extLst>
          </p:nvPr>
        </p:nvGraphicFramePr>
        <p:xfrm>
          <a:off x="6704584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95" name="그룹 194"/>
          <p:cNvGrpSpPr/>
          <p:nvPr/>
        </p:nvGrpSpPr>
        <p:grpSpPr>
          <a:xfrm>
            <a:off x="6704584" y="730660"/>
            <a:ext cx="3510950" cy="2700625"/>
            <a:chOff x="823009" y="767236"/>
            <a:chExt cx="3510950" cy="2700625"/>
          </a:xfrm>
        </p:grpSpPr>
        <p:sp>
          <p:nvSpPr>
            <p:cNvPr id="196" name="타원 195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97" name="타원 196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98" name="타원 197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99" name="직선 연결선 198"/>
            <p:cNvCxnSpPr>
              <a:stCxn id="196" idx="6"/>
              <a:endCxn id="198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>
              <a:stCxn id="196" idx="0"/>
              <a:endCxn id="197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타원 200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2" name="직선 연결선 201"/>
            <p:cNvCxnSpPr>
              <a:stCxn id="203" idx="0"/>
              <a:endCxn id="201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타원 202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4" name="직선 연결선 203"/>
            <p:cNvCxnSpPr>
              <a:stCxn id="203" idx="5"/>
              <a:endCxn id="196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타원 204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6" name="직선 연결선 205"/>
            <p:cNvCxnSpPr>
              <a:stCxn id="201" idx="6"/>
              <a:endCxn id="205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08" name="타원 207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09" name="타원 208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10" name="직선 연결선 209"/>
            <p:cNvCxnSpPr>
              <a:stCxn id="201" idx="7"/>
              <a:endCxn id="208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>
              <a:stCxn id="208" idx="6"/>
              <a:endCxn id="209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>
              <a:stCxn id="205" idx="7"/>
              <a:endCxn id="209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>
              <a:stCxn id="205" idx="6"/>
              <a:endCxn id="207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>
              <a:stCxn id="198" idx="1"/>
              <a:endCxn id="207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>
              <a:stCxn id="198" idx="0"/>
              <a:endCxn id="209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>
              <a:stCxn id="197" idx="0"/>
              <a:endCxn id="208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>
              <a:stCxn id="198" idx="2"/>
              <a:endCxn id="197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22" name="직선 연결선 221"/>
            <p:cNvCxnSpPr>
              <a:stCxn id="207" idx="3"/>
              <a:endCxn id="196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33" name="직사각형 232"/>
          <p:cNvSpPr/>
          <p:nvPr/>
        </p:nvSpPr>
        <p:spPr>
          <a:xfrm>
            <a:off x="4065618" y="159219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10493850" y="159219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F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G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35" name="표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679385"/>
              </p:ext>
            </p:extLst>
          </p:nvPr>
        </p:nvGraphicFramePr>
        <p:xfrm>
          <a:off x="276352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36" name="그룹 235"/>
          <p:cNvGrpSpPr/>
          <p:nvPr/>
        </p:nvGrpSpPr>
        <p:grpSpPr>
          <a:xfrm>
            <a:off x="276352" y="4128923"/>
            <a:ext cx="3510950" cy="2700625"/>
            <a:chOff x="823009" y="767236"/>
            <a:chExt cx="3510950" cy="2700625"/>
          </a:xfrm>
        </p:grpSpPr>
        <p:sp>
          <p:nvSpPr>
            <p:cNvPr id="237" name="타원 23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8" name="타원 23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9" name="타원 23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0" name="직선 연결선 239"/>
            <p:cNvCxnSpPr>
              <a:stCxn id="237" idx="6"/>
              <a:endCxn id="23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>
              <a:stCxn id="237" idx="0"/>
              <a:endCxn id="23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타원 24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3" name="직선 연결선 242"/>
            <p:cNvCxnSpPr>
              <a:stCxn id="244" idx="0"/>
              <a:endCxn id="24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타원 24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5" name="직선 연결선 244"/>
            <p:cNvCxnSpPr>
              <a:stCxn id="244" idx="5"/>
              <a:endCxn id="23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타원 24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7" name="직선 연결선 246"/>
            <p:cNvCxnSpPr>
              <a:stCxn id="242" idx="6"/>
              <a:endCxn id="24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타원 24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49" name="타원 24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50" name="타원 24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51" name="직선 연결선 250"/>
            <p:cNvCxnSpPr>
              <a:stCxn id="242" idx="7"/>
              <a:endCxn id="24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>
              <a:stCxn id="249" idx="6"/>
              <a:endCxn id="25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>
              <a:stCxn id="246" idx="7"/>
              <a:endCxn id="25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>
              <a:stCxn id="246" idx="6"/>
              <a:endCxn id="24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>
              <a:stCxn id="239" idx="1"/>
              <a:endCxn id="24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>
              <a:stCxn id="239" idx="0"/>
              <a:endCxn id="25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/>
            <p:cNvCxnSpPr>
              <a:stCxn id="238" idx="0"/>
              <a:endCxn id="24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>
              <a:stCxn id="239" idx="2"/>
              <a:endCxn id="23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63" name="직선 연결선 262"/>
            <p:cNvCxnSpPr>
              <a:stCxn id="248" idx="3"/>
              <a:endCxn id="23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TextBox 26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74" name="직사각형 273"/>
          <p:cNvSpPr/>
          <p:nvPr/>
        </p:nvSpPr>
        <p:spPr>
          <a:xfrm>
            <a:off x="4065618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G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75" name="표 2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742608"/>
              </p:ext>
            </p:extLst>
          </p:nvPr>
        </p:nvGraphicFramePr>
        <p:xfrm>
          <a:off x="6704584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76" name="그룹 275"/>
          <p:cNvGrpSpPr/>
          <p:nvPr/>
        </p:nvGrpSpPr>
        <p:grpSpPr>
          <a:xfrm>
            <a:off x="6704584" y="4128923"/>
            <a:ext cx="3510950" cy="2700625"/>
            <a:chOff x="823009" y="767236"/>
            <a:chExt cx="3510950" cy="2700625"/>
          </a:xfrm>
        </p:grpSpPr>
        <p:sp>
          <p:nvSpPr>
            <p:cNvPr id="277" name="타원 27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8" name="타원 27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9" name="타원 27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0" name="직선 연결선 279"/>
            <p:cNvCxnSpPr>
              <a:stCxn id="277" idx="6"/>
              <a:endCxn id="27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/>
            <p:cNvCxnSpPr>
              <a:stCxn id="277" idx="0"/>
              <a:endCxn id="27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타원 28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3" name="직선 연결선 282"/>
            <p:cNvCxnSpPr>
              <a:stCxn id="284" idx="0"/>
              <a:endCxn id="28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타원 28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5" name="직선 연결선 284"/>
            <p:cNvCxnSpPr>
              <a:stCxn id="284" idx="5"/>
              <a:endCxn id="27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타원 28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7" name="직선 연결선 286"/>
            <p:cNvCxnSpPr>
              <a:stCxn id="282" idx="6"/>
              <a:endCxn id="28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타원 28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89" name="타원 28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90" name="타원 28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91" name="직선 연결선 290"/>
            <p:cNvCxnSpPr>
              <a:stCxn id="282" idx="7"/>
              <a:endCxn id="28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 291"/>
            <p:cNvCxnSpPr>
              <a:stCxn id="289" idx="6"/>
              <a:endCxn id="29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/>
            <p:cNvCxnSpPr>
              <a:stCxn id="286" idx="7"/>
              <a:endCxn id="29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/>
            <p:cNvCxnSpPr>
              <a:stCxn id="286" idx="6"/>
              <a:endCxn id="28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/>
            <p:cNvCxnSpPr>
              <a:stCxn id="279" idx="1"/>
              <a:endCxn id="28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79" idx="0"/>
              <a:endCxn id="29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>
              <a:stCxn id="278" idx="0"/>
              <a:endCxn id="28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>
              <a:stCxn id="279" idx="2"/>
              <a:endCxn id="27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TextBox 29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03" name="직선 연결선 302"/>
            <p:cNvCxnSpPr>
              <a:stCxn id="288" idx="3"/>
              <a:endCxn id="27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TextBox 30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14" name="직사각형 313"/>
          <p:cNvSpPr/>
          <p:nvPr/>
        </p:nvSpPr>
        <p:spPr>
          <a:xfrm>
            <a:off x="10493850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00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2856</Words>
  <Application>Microsoft Office PowerPoint</Application>
  <PresentationFormat>와이드스크린</PresentationFormat>
  <Paragraphs>1918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맑은 고딕</vt:lpstr>
      <vt:lpstr>삼성긴고딕OTF Bold</vt:lpstr>
      <vt:lpstr>삼성긴고딕OTF Light</vt:lpstr>
      <vt:lpstr>삼성긴고딕OTF Medium</vt:lpstr>
      <vt:lpstr>삼성긴고딕OTF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SIWON</dc:creator>
  <cp:lastModifiedBy>SIWON</cp:lastModifiedBy>
  <cp:revision>1521</cp:revision>
  <dcterms:created xsi:type="dcterms:W3CDTF">2023-04-30T05:04:47Z</dcterms:created>
  <dcterms:modified xsi:type="dcterms:W3CDTF">2023-10-03T01:14:57Z</dcterms:modified>
</cp:coreProperties>
</file>