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2154"/>
    <a:srgbClr val="1D75E5"/>
    <a:srgbClr val="1CC9E4"/>
    <a:srgbClr val="15D3B2"/>
    <a:srgbClr val="FF7C80"/>
    <a:srgbClr val="7F7F7F"/>
    <a:srgbClr val="DEEBF7"/>
    <a:srgbClr val="92D05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A2F9-5BB2-4092-950F-9998CECD26C6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94AF-B14F-468F-98EF-0ADAC8CB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7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94AF-B14F-468F-98EF-0ADAC8CBDF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208"/>
              </p:ext>
            </p:extLst>
          </p:nvPr>
        </p:nvGraphicFramePr>
        <p:xfrm>
          <a:off x="971808" y="2220005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633984" y="3270504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67641" y="3611782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446" y="4031559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2725"/>
              </p:ext>
            </p:extLst>
          </p:nvPr>
        </p:nvGraphicFramePr>
        <p:xfrm>
          <a:off x="971808" y="462883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652272" y="567933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85929" y="602061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8206" y="6440391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8888" y="2495074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888" y="490390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5314"/>
              </p:ext>
            </p:extLst>
          </p:nvPr>
        </p:nvGraphicFramePr>
        <p:xfrm>
          <a:off x="1108456" y="221429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55955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9320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50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57657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79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9021"/>
              </p:ext>
            </p:extLst>
          </p:nvPr>
        </p:nvGraphicFramePr>
        <p:xfrm>
          <a:off x="1108456" y="2723171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577840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11497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163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1111"/>
              </p:ext>
            </p:extLst>
          </p:nvPr>
        </p:nvGraphicFramePr>
        <p:xfrm>
          <a:off x="1108456" y="4921793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550408" y="597229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4065" y="631357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536" y="496498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536" y="2998240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536" y="5196862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8088"/>
              </p:ext>
            </p:extLst>
          </p:nvPr>
        </p:nvGraphicFramePr>
        <p:xfrm>
          <a:off x="971808" y="31321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8184392" y="136371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8049" y="170499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28" y="1330421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15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9452"/>
              </p:ext>
            </p:extLst>
          </p:nvPr>
        </p:nvGraphicFramePr>
        <p:xfrm>
          <a:off x="971808" y="2447856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25968" y="3465060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완전 일치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888" y="58828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888" y="2722925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80814"/>
              </p:ext>
            </p:extLst>
          </p:nvPr>
        </p:nvGraphicFramePr>
        <p:xfrm>
          <a:off x="720348" y="3769010"/>
          <a:ext cx="216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0573637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15105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904346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W[:x]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fail(x)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26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6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9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82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bac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3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835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39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abacabad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005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24728" y="4407408"/>
            <a:ext cx="43200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7167" y="5067115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24729" y="4407408"/>
            <a:ext cx="252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4729" y="4407408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7167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24729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7167" y="5067115"/>
            <a:ext cx="407562" cy="396000"/>
          </a:xfrm>
          <a:prstGeom prst="rect">
            <a:avLst/>
          </a:prstGeom>
          <a:solidFill>
            <a:srgbClr val="1CC9E4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4729" y="5067115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37241" y="5999803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7241" y="5999803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1" idx="1"/>
          </p:cNvCxnSpPr>
          <p:nvPr/>
        </p:nvCxnSpPr>
        <p:spPr>
          <a:xfrm flipV="1">
            <a:off x="6497167" y="4133088"/>
            <a:ext cx="0" cy="1132027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7241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8350987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97167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8550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8349" y="5538259"/>
            <a:ext cx="55778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fail(</a:t>
            </a:r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j)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637241" y="5801741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6865449" y="5494700"/>
            <a:ext cx="576000" cy="756000"/>
          </a:xfrm>
          <a:prstGeom prst="curvedConnector2">
            <a:avLst/>
          </a:prstGeom>
          <a:ln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1752</Words>
  <Application>Microsoft Office PowerPoint</Application>
  <PresentationFormat>와이드스크린</PresentationFormat>
  <Paragraphs>1367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828</cp:revision>
  <dcterms:created xsi:type="dcterms:W3CDTF">2023-04-30T05:04:47Z</dcterms:created>
  <dcterms:modified xsi:type="dcterms:W3CDTF">2023-06-09T08:14:52Z</dcterms:modified>
</cp:coreProperties>
</file>