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E62154"/>
    <a:srgbClr val="1D75E5"/>
    <a:srgbClr val="CCCCFF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8270-8E32-4A39-A0C3-566CBB775726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EF881-0998-4154-8A79-BC2E2946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65072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0186"/>
              </p:ext>
            </p:extLst>
          </p:nvPr>
        </p:nvGraphicFramePr>
        <p:xfrm>
          <a:off x="198337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17909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4605"/>
              </p:ext>
            </p:extLst>
          </p:nvPr>
        </p:nvGraphicFramePr>
        <p:xfrm>
          <a:off x="374691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3872"/>
              </p:ext>
            </p:extLst>
          </p:nvPr>
        </p:nvGraphicFramePr>
        <p:xfrm>
          <a:off x="551045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744567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384567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179094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148021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866721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866721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669390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669390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2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222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36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364" y="2772320"/>
            <a:ext cx="91971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전공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691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5691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705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신체 정보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7054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키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몸무게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21" name="직선 연결선 20"/>
          <p:cNvCxnSpPr>
            <a:stCxn id="2" idx="3"/>
            <a:endCxn id="25" idx="1"/>
          </p:cNvCxnSpPr>
          <p:nvPr/>
        </p:nvCxnSpPr>
        <p:spPr>
          <a:xfrm>
            <a:off x="1272223" y="3211834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33127" y="3139834"/>
            <a:ext cx="50800" cy="144000"/>
            <a:chOff x="2602376" y="3671057"/>
            <a:chExt cx="50800" cy="14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48877" y="3139834"/>
            <a:ext cx="50800" cy="144000"/>
            <a:chOff x="1618126" y="3671057"/>
            <a:chExt cx="50800" cy="144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78489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78489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6504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04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주문일자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배송예정일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958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04958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973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 상품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2973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수량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64899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941553" y="3139834"/>
            <a:ext cx="50800" cy="144000"/>
            <a:chOff x="1618126" y="3671057"/>
            <a:chExt cx="50800" cy="14400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/>
          <p:cNvCxnSpPr/>
          <p:nvPr/>
        </p:nvCxnSpPr>
        <p:spPr>
          <a:xfrm flipV="1">
            <a:off x="5905589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5905589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9222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9222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36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364" y="5191918"/>
            <a:ext cx="9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691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45691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705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37054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2" name="직선 연결선 71"/>
          <p:cNvCxnSpPr>
            <a:stCxn id="64" idx="3"/>
            <a:endCxn id="68" idx="1"/>
          </p:cNvCxnSpPr>
          <p:nvPr/>
        </p:nvCxnSpPr>
        <p:spPr>
          <a:xfrm>
            <a:off x="1272223" y="5631432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333127" y="5559432"/>
            <a:ext cx="50800" cy="144000"/>
            <a:chOff x="2602376" y="3671057"/>
            <a:chExt cx="50800" cy="14400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348877" y="5559432"/>
            <a:ext cx="50800" cy="144000"/>
            <a:chOff x="1618126" y="3671057"/>
            <a:chExt cx="50800" cy="14400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378489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378489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6504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504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인원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958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04958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2973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2973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입사일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864899" y="5629638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941553" y="5559432"/>
            <a:ext cx="50800" cy="144000"/>
            <a:chOff x="1618126" y="3671057"/>
            <a:chExt cx="50800" cy="14400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 flipV="1">
            <a:off x="5905589" y="5521637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905589" y="5629638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93888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793888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1902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19029" y="5190123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등급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20357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020357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8371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3719" y="5190123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출판사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예약 여부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018888" y="5627843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0059578" y="5519842"/>
            <a:ext cx="144000" cy="216001"/>
            <a:chOff x="10059578" y="3102039"/>
            <a:chExt cx="144000" cy="216001"/>
          </a:xfrm>
        </p:grpSpPr>
        <p:cxnSp>
          <p:nvCxnSpPr>
            <p:cNvPr id="105" name="직선 연결선 104"/>
            <p:cNvCxnSpPr/>
            <p:nvPr/>
          </p:nvCxnSpPr>
          <p:spPr>
            <a:xfrm flipV="1">
              <a:off x="10059578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10059578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793888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793888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1902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1902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20357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1020357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371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8371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업체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9018888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059578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10059578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685519" y="552310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 flipH="1">
            <a:off x="9023542" y="5519842"/>
            <a:ext cx="144000" cy="216001"/>
            <a:chOff x="9023542" y="3102039"/>
            <a:chExt cx="144000" cy="216001"/>
          </a:xfrm>
        </p:grpSpPr>
        <p:cxnSp>
          <p:nvCxnSpPr>
            <p:cNvPr id="122" name="직선 연결선 121"/>
            <p:cNvCxnSpPr/>
            <p:nvPr/>
          </p:nvCxnSpPr>
          <p:spPr>
            <a:xfrm flipV="1">
              <a:off x="902354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902354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9172901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874924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 flipH="1">
            <a:off x="9018888" y="3102039"/>
            <a:ext cx="144000" cy="216001"/>
            <a:chOff x="9013122" y="3102039"/>
            <a:chExt cx="144000" cy="216001"/>
          </a:xfrm>
        </p:grpSpPr>
        <p:cxnSp>
          <p:nvCxnSpPr>
            <p:cNvPr id="142" name="직선 연결선 141"/>
            <p:cNvCxnSpPr/>
            <p:nvPr/>
          </p:nvCxnSpPr>
          <p:spPr>
            <a:xfrm flipV="1">
              <a:off x="901312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 flipV="1">
              <a:off x="901312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3649" y="283052"/>
            <a:ext cx="1440000" cy="14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2836" y="463050"/>
            <a:ext cx="612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3259948" y="392026"/>
            <a:ext cx="965675" cy="122204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4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42979" y="762904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42979" y="1317086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22979" y="672904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SQL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2979" y="1227086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2957" y="222904"/>
            <a:ext cx="126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로직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54782" y="222904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연결</a:t>
            </a:r>
            <a:endParaRPr lang="en-US" altLang="ko-KR" sz="1200" dirty="0" smtClean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 – SQL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전달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 응답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824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72740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8046824" y="1309995"/>
            <a:ext cx="678317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H="1" flipV="1">
            <a:off x="9596927" y="1309995"/>
            <a:ext cx="685813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3"/>
            <a:endCxn id="14" idx="1"/>
          </p:cNvCxnSpPr>
          <p:nvPr/>
        </p:nvCxnSpPr>
        <p:spPr>
          <a:xfrm>
            <a:off x="7342957" y="762904"/>
            <a:ext cx="1011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076782" y="1774245"/>
            <a:ext cx="4176000" cy="1296000"/>
          </a:xfrm>
          <a:prstGeom prst="rect">
            <a:avLst/>
          </a:prstGeom>
          <a:noFill/>
          <a:ln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34633" y="3183415"/>
            <a:ext cx="1060298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029" y="2283415"/>
            <a:ext cx="82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Java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순서도: 자기 디스크 21"/>
          <p:cNvSpPr/>
          <p:nvPr/>
        </p:nvSpPr>
        <p:spPr>
          <a:xfrm>
            <a:off x="4675043" y="2283414"/>
            <a:ext cx="828000" cy="90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16367" y="2283415"/>
            <a:ext cx="828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5705" y="2283415"/>
            <a:ext cx="828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246698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726036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05374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7029" y="3676573"/>
            <a:ext cx="828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로딩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2987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8945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64903" y="3676573"/>
            <a:ext cx="828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Query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0861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데이터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16819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92777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68740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19500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57096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946924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322882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6698840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807479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945075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1276" y="5280926"/>
            <a:ext cx="1008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53933" y="5460926"/>
            <a:ext cx="43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9" name="순서도: 자기 디스크 48"/>
          <p:cNvSpPr/>
          <p:nvPr/>
        </p:nvSpPr>
        <p:spPr>
          <a:xfrm>
            <a:off x="5798683" y="5347069"/>
            <a:ext cx="864000" cy="720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1834581" y="4396572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2318560" y="5307796"/>
            <a:ext cx="1368000" cy="168244"/>
            <a:chOff x="2318560" y="5188865"/>
            <a:chExt cx="1368000" cy="168244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2318560" y="5272987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566985" y="5188865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요청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1416602" y="4396573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9932" y="5463832"/>
            <a:ext cx="576000" cy="717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99188" y="5018094"/>
            <a:ext cx="1378400" cy="158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Pool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862189" y="5315036"/>
            <a:ext cx="676788" cy="540000"/>
            <a:chOff x="8864346" y="5161995"/>
            <a:chExt cx="676788" cy="540000"/>
          </a:xfrm>
        </p:grpSpPr>
        <p:sp>
          <p:nvSpPr>
            <p:cNvPr id="8" name="타원 7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14706" y="5983144"/>
            <a:ext cx="676788" cy="540000"/>
            <a:chOff x="8864346" y="5161995"/>
            <a:chExt cx="676788" cy="540000"/>
          </a:xfrm>
        </p:grpSpPr>
        <p:sp>
          <p:nvSpPr>
            <p:cNvPr id="60" name="타원 59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12629" y="5528975"/>
            <a:ext cx="676788" cy="540000"/>
            <a:chOff x="8864346" y="5161995"/>
            <a:chExt cx="676788" cy="540000"/>
          </a:xfrm>
        </p:grpSpPr>
        <p:sp>
          <p:nvSpPr>
            <p:cNvPr id="63" name="타원 62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66" name="직선 연결선 65"/>
          <p:cNvCxnSpPr>
            <a:stCxn id="49" idx="2"/>
          </p:cNvCxnSpPr>
          <p:nvPr/>
        </p:nvCxnSpPr>
        <p:spPr>
          <a:xfrm flipH="1" flipV="1">
            <a:off x="5091678" y="5691253"/>
            <a:ext cx="707005" cy="158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8" idx="7"/>
          </p:cNvCxnSpPr>
          <p:nvPr/>
        </p:nvCxnSpPr>
        <p:spPr>
          <a:xfrm flipH="1" flipV="1">
            <a:off x="4391502" y="5394117"/>
            <a:ext cx="1407181" cy="170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612323" y="5855036"/>
            <a:ext cx="1186362" cy="3182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2318560" y="5725972"/>
            <a:ext cx="1368000" cy="168244"/>
            <a:chOff x="2318560" y="5607041"/>
            <a:chExt cx="1368000" cy="168244"/>
          </a:xfrm>
        </p:grpSpPr>
        <p:cxnSp>
          <p:nvCxnSpPr>
            <p:cNvPr id="85" name="직선 화살표 연결선 84"/>
            <p:cNvCxnSpPr/>
            <p:nvPr/>
          </p:nvCxnSpPr>
          <p:spPr>
            <a:xfrm flipH="1">
              <a:off x="2318560" y="5691163"/>
              <a:ext cx="1368000" cy="0"/>
            </a:xfrm>
            <a:prstGeom prst="straightConnector1">
              <a:avLst/>
            </a:prstGeom>
            <a:ln>
              <a:solidFill>
                <a:srgbClr val="E621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2566985" y="5607041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제공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318560" y="6144148"/>
            <a:ext cx="1368000" cy="168244"/>
            <a:chOff x="2318560" y="6025217"/>
            <a:chExt cx="1368000" cy="168244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18560" y="6109339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566985" y="6025217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반환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삼성긴고딕OTF Medium"/>
        <a:cs typeface=""/>
      </a:majorFont>
      <a:minorFont>
        <a:latin typeface="맑은 고딕"/>
        <a:ea typeface="삼성긴고딕O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1039</Words>
  <Application>Microsoft Office PowerPoint</Application>
  <PresentationFormat>와이드스크린</PresentationFormat>
  <Paragraphs>610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880</cp:revision>
  <dcterms:created xsi:type="dcterms:W3CDTF">2022-09-03T10:59:25Z</dcterms:created>
  <dcterms:modified xsi:type="dcterms:W3CDTF">2023-08-13T03:17:59Z</dcterms:modified>
</cp:coreProperties>
</file>