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15D3B2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827</Words>
  <Application>Microsoft Office PowerPoint</Application>
  <PresentationFormat>와이드스크린</PresentationFormat>
  <Paragraphs>473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463</cp:revision>
  <dcterms:created xsi:type="dcterms:W3CDTF">2022-09-03T10:59:25Z</dcterms:created>
  <dcterms:modified xsi:type="dcterms:W3CDTF">2023-07-17T07:42:02Z</dcterms:modified>
</cp:coreProperties>
</file>