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5E5"/>
    <a:srgbClr val="15D3B2"/>
    <a:srgbClr val="F6F8FC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47B3-2A9D-4524-A859-E9ED1EDC8D0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65288" y="862344"/>
            <a:ext cx="2088000" cy="45000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62456" y="996696"/>
            <a:ext cx="1620000" cy="720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44568" y="996696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44568" y="2752344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4568" y="4507992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Repository</a:t>
            </a:r>
            <a:br>
              <a:rPr lang="en-US" altLang="ko-KR" b="1" dirty="0" smtClean="0"/>
            </a:br>
            <a:r>
              <a:rPr lang="en-US" altLang="ko-KR" b="1" dirty="0" smtClean="0"/>
              <a:t>(DAO)</a:t>
            </a:r>
            <a:endParaRPr lang="ko-KR" altLang="en-US" b="1" dirty="0"/>
          </a:p>
        </p:txBody>
      </p:sp>
      <p:sp>
        <p:nvSpPr>
          <p:cNvPr id="9" name="원통 8"/>
          <p:cNvSpPr/>
          <p:nvPr/>
        </p:nvSpPr>
        <p:spPr>
          <a:xfrm>
            <a:off x="7726680" y="4507992"/>
            <a:ext cx="1620000" cy="72000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354568" y="1716696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354568" y="3472344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982456" y="1356696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498928" y="1910520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5498928" y="3666168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313512" y="564697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7" idx="3"/>
            <a:endCxn id="9" idx="2"/>
          </p:cNvCxnSpPr>
          <p:nvPr/>
        </p:nvCxnSpPr>
        <p:spPr>
          <a:xfrm>
            <a:off x="6164568" y="4867992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95624" y="5015521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Entity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46590"/>
              </p:ext>
            </p:extLst>
          </p:nvPr>
        </p:nvGraphicFramePr>
        <p:xfrm>
          <a:off x="1205712" y="496932"/>
          <a:ext cx="414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5712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강사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16006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수업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94123"/>
              </p:ext>
            </p:extLst>
          </p:nvPr>
        </p:nvGraphicFramePr>
        <p:xfrm>
          <a:off x="6916006" y="2602993"/>
          <a:ext cx="3240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075582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16006" y="2173225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수강료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45712" y="1312848"/>
            <a:ext cx="1576937" cy="288000"/>
            <a:chOff x="5345712" y="1312848"/>
            <a:chExt cx="1576937" cy="288000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6670649" y="1348848"/>
              <a:ext cx="288000" cy="216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345712" y="1456848"/>
              <a:ext cx="1570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715793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5501687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715587" y="2020932"/>
            <a:ext cx="180000" cy="576000"/>
            <a:chOff x="8834459" y="2020932"/>
            <a:chExt cx="180000" cy="576000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8636459" y="2308932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8924459" y="2423424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8924459" y="2019805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06516"/>
              </p:ext>
            </p:extLst>
          </p:nvPr>
        </p:nvGraphicFramePr>
        <p:xfrm>
          <a:off x="1205712" y="4718304"/>
          <a:ext cx="7380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600" dirty="0" smtClean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05712" y="4288536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시간표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35574"/>
              </p:ext>
            </p:extLst>
          </p:nvPr>
        </p:nvGraphicFramePr>
        <p:xfrm>
          <a:off x="6916006" y="496932"/>
          <a:ext cx="3240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3275712" y="2776782"/>
            <a:ext cx="540000" cy="1440000"/>
          </a:xfrm>
          <a:prstGeom prst="down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0800000">
            <a:off x="4171824" y="2776782"/>
            <a:ext cx="540000" cy="14400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196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반정규화</a:t>
            </a:r>
            <a:endParaRPr lang="ko-KR" altLang="en-US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917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정규화</a:t>
            </a:r>
            <a:endParaRPr lang="ko-KR" altLang="en-US" dirty="0">
              <a:solidFill>
                <a:schemeClr val="accent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56711"/>
              </p:ext>
            </p:extLst>
          </p:nvPr>
        </p:nvGraphicFramePr>
        <p:xfrm>
          <a:off x="175858" y="45591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51907"/>
              </p:ext>
            </p:extLst>
          </p:nvPr>
        </p:nvGraphicFramePr>
        <p:xfrm>
          <a:off x="175858" y="372895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2950" y="4033616"/>
            <a:ext cx="4212000" cy="828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950" y="4895800"/>
            <a:ext cx="4212000" cy="828000"/>
          </a:xfrm>
          <a:prstGeom prst="rect">
            <a:avLst/>
          </a:prstGeom>
          <a:noFill/>
          <a:ln w="19050">
            <a:solidFill>
              <a:srgbClr val="15D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2950" y="5764647"/>
            <a:ext cx="4212000" cy="828000"/>
          </a:xfrm>
          <a:prstGeom prst="rect">
            <a:avLst/>
          </a:prstGeom>
          <a:noFill/>
          <a:ln w="19050">
            <a:solidFill>
              <a:srgbClr val="1D75E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7300"/>
              </p:ext>
            </p:extLst>
          </p:nvPr>
        </p:nvGraphicFramePr>
        <p:xfrm>
          <a:off x="5730625" y="4733800"/>
          <a:ext cx="4356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MAX(</a:t>
                      </a:r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)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24264"/>
              </p:ext>
            </p:extLst>
          </p:nvPr>
        </p:nvGraphicFramePr>
        <p:xfrm>
          <a:off x="6747574" y="887918"/>
          <a:ext cx="4248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6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7557" y="141938"/>
            <a:ext cx="1800000" cy="12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Producer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4201" y="141938"/>
            <a:ext cx="1800000" cy="12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b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Broker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0845" y="141938"/>
            <a:ext cx="1800000" cy="12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Consumer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>
            <a:off x="2277557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5144201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58138" y="1608001"/>
            <a:ext cx="5870981" cy="2430173"/>
            <a:chOff x="258138" y="2921005"/>
            <a:chExt cx="5870981" cy="2430173"/>
          </a:xfrm>
        </p:grpSpPr>
        <p:pic>
          <p:nvPicPr>
            <p:cNvPr id="1028" name="Picture 4" descr="https://cdn-icons-png.flaticon.com/512/2906/290627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816" y="314551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119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-icons-png.flaticon.com/512/3281/32813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4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/>
            <p:cNvCxnSpPr>
              <a:stCxn id="1032" idx="3"/>
              <a:endCxn id="1028" idx="1"/>
            </p:cNvCxnSpPr>
            <p:nvPr/>
          </p:nvCxnSpPr>
          <p:spPr>
            <a:xfrm>
              <a:off x="1316094" y="3865516"/>
              <a:ext cx="118472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284513" y="3415516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284513" y="4098443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28" idx="3"/>
              <a:endCxn id="1030" idx="1"/>
            </p:cNvCxnSpPr>
            <p:nvPr/>
          </p:nvCxnSpPr>
          <p:spPr>
            <a:xfrm>
              <a:off x="3940816" y="3865516"/>
              <a:ext cx="125230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80094" y="4515855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Process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57119" y="4417280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28816" y="499117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Sever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8138" y="2921005"/>
              <a:ext cx="3780000" cy="1980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4" name="직선 화살표 연결선 93"/>
          <p:cNvCxnSpPr>
            <a:stCxn id="90" idx="0"/>
            <a:endCxn id="61" idx="0"/>
          </p:cNvCxnSpPr>
          <p:nvPr/>
        </p:nvCxnSpPr>
        <p:spPr>
          <a:xfrm>
            <a:off x="11304551" y="4480167"/>
            <a:ext cx="0" cy="1023057"/>
          </a:xfrm>
          <a:prstGeom prst="straightConnector1">
            <a:avLst/>
          </a:prstGeom>
          <a:ln w="76200">
            <a:solidFill>
              <a:srgbClr val="00B0F0">
                <a:alpha val="5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s://cdn-icons-png.flaticon.com/512/2906/29062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22" y="464773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51" y="55032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s://cdn-icons-png.flaticon.com/512/3281/32813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00" y="491773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>
            <a:stCxn id="62" idx="3"/>
            <a:endCxn id="60" idx="1"/>
          </p:cNvCxnSpPr>
          <p:nvPr/>
        </p:nvCxnSpPr>
        <p:spPr>
          <a:xfrm>
            <a:off x="6895800" y="5367735"/>
            <a:ext cx="11847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034" idx="2"/>
          </p:cNvCxnSpPr>
          <p:nvPr/>
        </p:nvCxnSpPr>
        <p:spPr>
          <a:xfrm flipV="1">
            <a:off x="6931800" y="3978510"/>
            <a:ext cx="3923465" cy="1130700"/>
          </a:xfrm>
          <a:prstGeom prst="straightConnector1">
            <a:avLst/>
          </a:prstGeom>
          <a:ln w="76200">
            <a:solidFill>
              <a:srgbClr val="00B0F0">
                <a:alpha val="6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864219" y="5600662"/>
            <a:ext cx="1216303" cy="2327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1" idx="1"/>
          </p:cNvCxnSpPr>
          <p:nvPr/>
        </p:nvCxnSpPr>
        <p:spPr>
          <a:xfrm>
            <a:off x="9520522" y="5367735"/>
            <a:ext cx="1334029" cy="5854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959800" y="60180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Process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818551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08522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Sever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37844" y="4423224"/>
            <a:ext cx="3780000" cy="19800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s://cdn-icons-png.flaticon.com/512/3095/30958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55265" y="3510867"/>
            <a:ext cx="935286" cy="9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0736825" y="4480167"/>
            <a:ext cx="11354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4320" y="1069848"/>
            <a:ext cx="1508760" cy="896112"/>
            <a:chOff x="868680" y="493776"/>
            <a:chExt cx="1508760" cy="896112"/>
          </a:xfrm>
        </p:grpSpPr>
        <p:sp>
          <p:nvSpPr>
            <p:cNvPr id="4" name="직사각형 3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13432" y="1069848"/>
            <a:ext cx="1508760" cy="896112"/>
            <a:chOff x="2907792" y="493776"/>
            <a:chExt cx="1508760" cy="896112"/>
          </a:xfrm>
        </p:grpSpPr>
        <p:sp>
          <p:nvSpPr>
            <p:cNvPr id="5" name="직사각형 4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52544" y="1069848"/>
            <a:ext cx="1508760" cy="896112"/>
            <a:chOff x="4946904" y="493776"/>
            <a:chExt cx="1508760" cy="896112"/>
          </a:xfrm>
        </p:grpSpPr>
        <p:sp>
          <p:nvSpPr>
            <p:cNvPr id="6" name="직사각형 5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4320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Pair[ ] pairs = new Pair[3]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4320" y="4343400"/>
            <a:ext cx="1508760" cy="896112"/>
            <a:chOff x="868680" y="493776"/>
            <a:chExt cx="1508760" cy="896112"/>
          </a:xfrm>
        </p:grpSpPr>
        <p:sp>
          <p:nvSpPr>
            <p:cNvPr id="15" name="직사각형 14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@12abcd34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13432" y="4343400"/>
            <a:ext cx="1508760" cy="896112"/>
            <a:chOff x="2907792" y="493776"/>
            <a:chExt cx="1508760" cy="896112"/>
          </a:xfrm>
        </p:grpSpPr>
        <p:sp>
          <p:nvSpPr>
            <p:cNvPr id="18" name="직사각형 17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@56efgh78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52544" y="4343400"/>
            <a:ext cx="1508760" cy="896112"/>
            <a:chOff x="4946904" y="493776"/>
            <a:chExt cx="1508760" cy="896112"/>
          </a:xfrm>
        </p:grpSpPr>
        <p:sp>
          <p:nvSpPr>
            <p:cNvPr id="21" name="직사각형 20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@90abce12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74320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airs[1] = new Pair(a, b);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pairs[2]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Pair(c, d);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Pair(e, f);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576072" y="5591556"/>
            <a:ext cx="1207008" cy="731520"/>
          </a:xfrm>
          <a:prstGeom prst="wedgeRectCallout">
            <a:avLst>
              <a:gd name="adj1" fmla="val -37808"/>
              <a:gd name="adj2" fmla="val -8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</a:t>
            </a: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a</a:t>
            </a:r>
            <a:b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b</a:t>
            </a:r>
            <a:endParaRPr lang="ko-KR" altLang="en-US" sz="1600" b="1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391656" y="1069848"/>
            <a:ext cx="1508760" cy="896112"/>
            <a:chOff x="868680" y="493776"/>
            <a:chExt cx="1508760" cy="896112"/>
          </a:xfrm>
        </p:grpSpPr>
        <p:sp>
          <p:nvSpPr>
            <p:cNvPr id="27" name="직사각형 2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30768" y="1069848"/>
            <a:ext cx="1508760" cy="896112"/>
            <a:chOff x="2907792" y="493776"/>
            <a:chExt cx="1508760" cy="896112"/>
          </a:xfrm>
        </p:grpSpPr>
        <p:sp>
          <p:nvSpPr>
            <p:cNvPr id="30" name="직사각형 2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469880" y="1069848"/>
            <a:ext cx="1508760" cy="896112"/>
            <a:chOff x="4946904" y="493776"/>
            <a:chExt cx="1508760" cy="896112"/>
          </a:xfrm>
        </p:grpSpPr>
        <p:sp>
          <p:nvSpPr>
            <p:cNvPr id="33" name="직사각형 3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91656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long[ ] 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new long[3]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391656" y="4343400"/>
            <a:ext cx="1508760" cy="896112"/>
            <a:chOff x="868680" y="493776"/>
            <a:chExt cx="1508760" cy="896112"/>
          </a:xfrm>
        </p:grpSpPr>
        <p:sp>
          <p:nvSpPr>
            <p:cNvPr id="37" name="직사각형 3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16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430768" y="4343400"/>
            <a:ext cx="1508760" cy="896112"/>
            <a:chOff x="2907792" y="493776"/>
            <a:chExt cx="1508760" cy="896112"/>
          </a:xfrm>
        </p:grpSpPr>
        <p:sp>
          <p:nvSpPr>
            <p:cNvPr id="40" name="직사각형 3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469880" y="4343400"/>
            <a:ext cx="1508760" cy="896112"/>
            <a:chOff x="4946904" y="493776"/>
            <a:chExt cx="1508760" cy="896112"/>
          </a:xfrm>
        </p:grpSpPr>
        <p:sp>
          <p:nvSpPr>
            <p:cNvPr id="43" name="직사각형 4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391656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[1] = 16;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[2] = 34;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58;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06703" y="905760"/>
            <a:ext cx="540000" cy="72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0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206703" y="1265760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006703" y="1265760"/>
            <a:ext cx="0" cy="90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13264" y="769698"/>
            <a:ext cx="304800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latinLnBrk="0"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자형으로 영역을 구분했기 때문에 </a:t>
            </a: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 </a:t>
            </a:r>
            <a:r>
              <a:rPr lang="ko-KR" altLang="en-US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메모리 구조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라고 한다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703" y="2525760"/>
            <a:ext cx="39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클래스들의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메서드들의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68318" y="2574374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64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3640" y="2996385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16698" y="2996385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16698" y="3408104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768695" y="5418575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7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1955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0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7277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70335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0335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1955" y="2276586"/>
            <a:ext cx="1620000" cy="8682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1955" y="2662597"/>
            <a:ext cx="1440000" cy="288000"/>
            <a:chOff x="726222" y="4281295"/>
            <a:chExt cx="1440000" cy="288000"/>
          </a:xfrm>
        </p:grpSpPr>
        <p:sp>
          <p:nvSpPr>
            <p:cNvPr id="23" name="직사각형 22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21714" y="3469479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10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7036" y="3891490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70094" y="3891490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70094" y="4303209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1714" y="5305479"/>
            <a:ext cx="1620000" cy="1295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91714" y="6107306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1714" y="5727490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79748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79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7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9281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4586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86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77489" y="2276586"/>
            <a:ext cx="1620000" cy="16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067489" y="3427122"/>
            <a:ext cx="1440000" cy="288000"/>
            <a:chOff x="726222" y="4281295"/>
            <a:chExt cx="1440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67489" y="3047306"/>
            <a:ext cx="1440000" cy="288000"/>
            <a:chOff x="726222" y="4281295"/>
            <a:chExt cx="1440000" cy="288000"/>
          </a:xfrm>
        </p:grpSpPr>
        <p:sp>
          <p:nvSpPr>
            <p:cNvPr id="72" name="직사각형 71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067489" y="2662597"/>
            <a:ext cx="1440000" cy="288000"/>
            <a:chOff x="726222" y="4281295"/>
            <a:chExt cx="1440000" cy="288000"/>
          </a:xfrm>
        </p:grpSpPr>
        <p:sp>
          <p:nvSpPr>
            <p:cNvPr id="75" name="직사각형 74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1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7577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5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110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15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2415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5779" y="2276586"/>
            <a:ext cx="1620000" cy="2389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45779" y="4281295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5779" y="3901479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45779" y="3516770"/>
            <a:ext cx="1440000" cy="288000"/>
            <a:chOff x="726222" y="4281295"/>
            <a:chExt cx="1440000" cy="288000"/>
          </a:xfrm>
        </p:grpSpPr>
        <p:sp>
          <p:nvSpPr>
            <p:cNvPr id="54" name="직사각형 53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45779" y="2626678"/>
            <a:ext cx="1440000" cy="79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if(true) </a:t>
            </a:r>
            <a:r>
              <a:rPr lang="ko-KR" altLang="en-US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35779" y="3032586"/>
            <a:ext cx="1260000" cy="288000"/>
            <a:chOff x="726222" y="4281295"/>
            <a:chExt cx="1260000" cy="288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726222" y="4281295"/>
              <a:ext cx="1260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90835" y="4317295"/>
              <a:ext cx="720000" cy="216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3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652</Words>
  <Application>Microsoft Office PowerPoint</Application>
  <PresentationFormat>와이드스크린</PresentationFormat>
  <Paragraphs>311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245</cp:revision>
  <dcterms:created xsi:type="dcterms:W3CDTF">2022-09-03T10:59:25Z</dcterms:created>
  <dcterms:modified xsi:type="dcterms:W3CDTF">2023-07-13T08:56:01Z</dcterms:modified>
</cp:coreProperties>
</file>