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AEFF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714" y="90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951581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93259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883598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697483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525940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386549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435555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030556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763630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49992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5635051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3F47B3-2A9D-4524-A859-E9ED1EDC8D04}" type="datetimeFigureOut">
              <a:rPr lang="ko-KR" altLang="en-US" smtClean="0"/>
              <a:t>2023-04-23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B8F71F-9D8D-4444-98D5-90EBF7E662EF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27805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직사각형 24"/>
          <p:cNvSpPr/>
          <p:nvPr/>
        </p:nvSpPr>
        <p:spPr>
          <a:xfrm>
            <a:off x="4365288" y="862344"/>
            <a:ext cx="2088000" cy="4500000"/>
          </a:xfrm>
          <a:prstGeom prst="rect">
            <a:avLst/>
          </a:prstGeom>
          <a:noFill/>
          <a:ln w="19050">
            <a:solidFill>
              <a:schemeClr val="accent2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" name="모서리가 둥근 직사각형 3"/>
          <p:cNvSpPr/>
          <p:nvPr/>
        </p:nvSpPr>
        <p:spPr>
          <a:xfrm>
            <a:off x="1362456" y="996696"/>
            <a:ext cx="1620000" cy="720000"/>
          </a:xfrm>
          <a:prstGeom prst="roundRect">
            <a:avLst/>
          </a:prstGeom>
          <a:solidFill>
            <a:schemeClr val="accent4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Client</a:t>
            </a:r>
            <a:endParaRPr lang="ko-KR" altLang="en-US" b="1" dirty="0"/>
          </a:p>
        </p:txBody>
      </p:sp>
      <p:sp>
        <p:nvSpPr>
          <p:cNvPr id="5" name="모서리가 둥근 직사각형 4"/>
          <p:cNvSpPr/>
          <p:nvPr/>
        </p:nvSpPr>
        <p:spPr>
          <a:xfrm>
            <a:off x="4544568" y="996696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Controller</a:t>
            </a:r>
            <a:endParaRPr lang="ko-KR" altLang="en-US" b="1" dirty="0"/>
          </a:p>
        </p:txBody>
      </p:sp>
      <p:sp>
        <p:nvSpPr>
          <p:cNvPr id="6" name="모서리가 둥근 직사각형 5"/>
          <p:cNvSpPr/>
          <p:nvPr/>
        </p:nvSpPr>
        <p:spPr>
          <a:xfrm>
            <a:off x="4544568" y="2752344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Service</a:t>
            </a:r>
            <a:endParaRPr lang="ko-KR" altLang="en-US" b="1" dirty="0"/>
          </a:p>
        </p:txBody>
      </p:sp>
      <p:sp>
        <p:nvSpPr>
          <p:cNvPr id="7" name="모서리가 둥근 직사각형 6"/>
          <p:cNvSpPr/>
          <p:nvPr/>
        </p:nvSpPr>
        <p:spPr>
          <a:xfrm>
            <a:off x="4544568" y="4507992"/>
            <a:ext cx="1620000" cy="720000"/>
          </a:xfrm>
          <a:prstGeom prst="roundRect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Repository</a:t>
            </a:r>
            <a:br>
              <a:rPr lang="en-US" altLang="ko-KR" b="1" dirty="0" smtClean="0"/>
            </a:br>
            <a:r>
              <a:rPr lang="en-US" altLang="ko-KR" b="1" dirty="0" smtClean="0"/>
              <a:t>(DAO)</a:t>
            </a:r>
            <a:endParaRPr lang="ko-KR" altLang="en-US" b="1" dirty="0"/>
          </a:p>
        </p:txBody>
      </p:sp>
      <p:sp>
        <p:nvSpPr>
          <p:cNvPr id="9" name="원통 8"/>
          <p:cNvSpPr/>
          <p:nvPr/>
        </p:nvSpPr>
        <p:spPr>
          <a:xfrm>
            <a:off x="7726680" y="4507992"/>
            <a:ext cx="1620000" cy="720000"/>
          </a:xfrm>
          <a:prstGeom prst="can">
            <a:avLst/>
          </a:prstGeom>
          <a:solidFill>
            <a:schemeClr val="tx1">
              <a:lumMod val="50000"/>
              <a:lumOff val="5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b="1" dirty="0" smtClean="0"/>
              <a:t>DB</a:t>
            </a:r>
            <a:endParaRPr lang="ko-KR" altLang="en-US" b="1" dirty="0"/>
          </a:p>
        </p:txBody>
      </p:sp>
      <p:cxnSp>
        <p:nvCxnSpPr>
          <p:cNvPr id="11" name="직선 화살표 연결선 10"/>
          <p:cNvCxnSpPr>
            <a:stCxn id="5" idx="2"/>
            <a:endCxn id="6" idx="0"/>
          </p:cNvCxnSpPr>
          <p:nvPr/>
        </p:nvCxnSpPr>
        <p:spPr>
          <a:xfrm>
            <a:off x="5354568" y="1716696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직선 화살표 연결선 11"/>
          <p:cNvCxnSpPr>
            <a:stCxn id="6" idx="2"/>
            <a:endCxn id="7" idx="0"/>
          </p:cNvCxnSpPr>
          <p:nvPr/>
        </p:nvCxnSpPr>
        <p:spPr>
          <a:xfrm>
            <a:off x="5354568" y="3472344"/>
            <a:ext cx="0" cy="1035648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직선 화살표 연결선 14"/>
          <p:cNvCxnSpPr>
            <a:stCxn id="4" idx="3"/>
            <a:endCxn id="5" idx="1"/>
          </p:cNvCxnSpPr>
          <p:nvPr/>
        </p:nvCxnSpPr>
        <p:spPr>
          <a:xfrm>
            <a:off x="2982456" y="1356696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타원 17"/>
          <p:cNvSpPr/>
          <p:nvPr/>
        </p:nvSpPr>
        <p:spPr>
          <a:xfrm>
            <a:off x="5498928" y="1910520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19" name="타원 18"/>
          <p:cNvSpPr/>
          <p:nvPr/>
        </p:nvSpPr>
        <p:spPr>
          <a:xfrm>
            <a:off x="5498928" y="3666168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sp>
        <p:nvSpPr>
          <p:cNvPr id="20" name="타원 19"/>
          <p:cNvSpPr/>
          <p:nvPr/>
        </p:nvSpPr>
        <p:spPr>
          <a:xfrm>
            <a:off x="3313512" y="564697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DTO</a:t>
            </a:r>
            <a:endParaRPr lang="ko-KR" altLang="en-US" b="1" dirty="0"/>
          </a:p>
        </p:txBody>
      </p:sp>
      <p:cxnSp>
        <p:nvCxnSpPr>
          <p:cNvPr id="21" name="직선 화살표 연결선 20"/>
          <p:cNvCxnSpPr>
            <a:stCxn id="7" idx="3"/>
            <a:endCxn id="9" idx="2"/>
          </p:cNvCxnSpPr>
          <p:nvPr/>
        </p:nvCxnSpPr>
        <p:spPr>
          <a:xfrm>
            <a:off x="6164568" y="4867992"/>
            <a:ext cx="1562112" cy="0"/>
          </a:xfrm>
          <a:prstGeom prst="straightConnector1">
            <a:avLst/>
          </a:prstGeom>
          <a:ln w="28575">
            <a:solidFill>
              <a:schemeClr val="tx2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타원 23"/>
          <p:cNvSpPr/>
          <p:nvPr/>
        </p:nvSpPr>
        <p:spPr>
          <a:xfrm>
            <a:off x="6495624" y="5015521"/>
            <a:ext cx="900000" cy="648000"/>
          </a:xfrm>
          <a:prstGeom prst="ellipse">
            <a:avLst/>
          </a:prstGeom>
          <a:solidFill>
            <a:schemeClr val="accent6">
              <a:lumMod val="60000"/>
              <a:lumOff val="40000"/>
            </a:schemeClr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US" altLang="ko-KR" b="1" dirty="0" smtClean="0"/>
              <a:t>Entity</a:t>
            </a:r>
            <a:endParaRPr lang="ko-KR" altLang="en-US" b="1" dirty="0"/>
          </a:p>
        </p:txBody>
      </p:sp>
    </p:spTree>
    <p:extLst>
      <p:ext uri="{BB962C8B-B14F-4D97-AF65-F5344CB8AC3E}">
        <p14:creationId xmlns:p14="http://schemas.microsoft.com/office/powerpoint/2010/main" val="115032522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표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19246590"/>
              </p:ext>
            </p:extLst>
          </p:nvPr>
        </p:nvGraphicFramePr>
        <p:xfrm>
          <a:off x="1205712" y="496932"/>
          <a:ext cx="4140000" cy="1828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5" name="직사각형 4"/>
          <p:cNvSpPr/>
          <p:nvPr/>
        </p:nvSpPr>
        <p:spPr>
          <a:xfrm>
            <a:off x="1205712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강사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6916006" y="67164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수업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9" name="표 8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7094123"/>
              </p:ext>
            </p:extLst>
          </p:nvPr>
        </p:nvGraphicFramePr>
        <p:xfrm>
          <a:off x="6916006" y="2602993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1707558296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10" name="직사각형 9"/>
          <p:cNvSpPr/>
          <p:nvPr/>
        </p:nvSpPr>
        <p:spPr>
          <a:xfrm>
            <a:off x="6916006" y="2173225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수강료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pSp>
        <p:nvGrpSpPr>
          <p:cNvPr id="42" name="그룹 41"/>
          <p:cNvGrpSpPr/>
          <p:nvPr/>
        </p:nvGrpSpPr>
        <p:grpSpPr>
          <a:xfrm>
            <a:off x="5345712" y="1312848"/>
            <a:ext cx="1576937" cy="288000"/>
            <a:chOff x="5345712" y="1312848"/>
            <a:chExt cx="1576937" cy="288000"/>
          </a:xfrm>
        </p:grpSpPr>
        <p:sp>
          <p:nvSpPr>
            <p:cNvPr id="39" name="이등변 삼각형 38"/>
            <p:cNvSpPr/>
            <p:nvPr/>
          </p:nvSpPr>
          <p:spPr>
            <a:xfrm rot="16200000">
              <a:off x="6670649" y="1348848"/>
              <a:ext cx="288000" cy="216000"/>
            </a:xfrm>
            <a:prstGeom prst="triangle">
              <a:avLst/>
            </a:prstGeom>
            <a:solidFill>
              <a:schemeClr val="bg1"/>
            </a:solidFill>
            <a:ln w="190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  <p:cxnSp>
          <p:nvCxnSpPr>
            <p:cNvPr id="12" name="직선 연결선 11"/>
            <p:cNvCxnSpPr/>
            <p:nvPr/>
          </p:nvCxnSpPr>
          <p:spPr>
            <a:xfrm>
              <a:off x="5345712" y="1456848"/>
              <a:ext cx="1570294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직선 연결선 20"/>
            <p:cNvCxnSpPr/>
            <p:nvPr/>
          </p:nvCxnSpPr>
          <p:spPr>
            <a:xfrm flipH="1" flipV="1">
              <a:off x="6715793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 23"/>
            <p:cNvCxnSpPr/>
            <p:nvPr/>
          </p:nvCxnSpPr>
          <p:spPr>
            <a:xfrm flipH="1" flipV="1">
              <a:off x="5501687" y="1348848"/>
              <a:ext cx="0" cy="216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5" name="그룹 34"/>
          <p:cNvGrpSpPr/>
          <p:nvPr/>
        </p:nvGrpSpPr>
        <p:grpSpPr>
          <a:xfrm>
            <a:off x="8715587" y="2020932"/>
            <a:ext cx="180000" cy="576000"/>
            <a:chOff x="8834459" y="2020932"/>
            <a:chExt cx="180000" cy="576000"/>
          </a:xfrm>
        </p:grpSpPr>
        <p:cxnSp>
          <p:nvCxnSpPr>
            <p:cNvPr id="27" name="직선 연결선 26"/>
            <p:cNvCxnSpPr/>
            <p:nvPr/>
          </p:nvCxnSpPr>
          <p:spPr>
            <a:xfrm rot="5400000">
              <a:off x="8636459" y="2308932"/>
              <a:ext cx="576000" cy="0"/>
            </a:xfrm>
            <a:prstGeom prst="line">
              <a:avLst/>
            </a:prstGeom>
            <a:ln w="28575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연결선 29"/>
            <p:cNvCxnSpPr/>
            <p:nvPr/>
          </p:nvCxnSpPr>
          <p:spPr>
            <a:xfrm rot="5400000" flipH="1" flipV="1">
              <a:off x="8924459" y="2423424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연결선 30"/>
            <p:cNvCxnSpPr/>
            <p:nvPr/>
          </p:nvCxnSpPr>
          <p:spPr>
            <a:xfrm rot="5400000" flipH="1" flipV="1">
              <a:off x="8924459" y="2019805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aphicFrame>
        <p:nvGraphicFramePr>
          <p:cNvPr id="33" name="표 32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49406516"/>
              </p:ext>
            </p:extLst>
          </p:nvPr>
        </p:nvGraphicFramePr>
        <p:xfrm>
          <a:off x="1205712" y="4718304"/>
          <a:ext cx="7380000" cy="20421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6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08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  <a:gridCol w="1800000">
                  <a:extLst>
                    <a:ext uri="{9D8B030D-6E8A-4147-A177-3AD203B41FA5}">
                      <a16:colId xmlns:a16="http://schemas.microsoft.com/office/drawing/2014/main" val="3302509317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524061593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2410042222"/>
                    </a:ext>
                  </a:extLst>
                </a:gridCol>
              </a:tblGrid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강의 시간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이름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수강료</a:t>
                      </a:r>
                      <a:endParaRPr lang="ko-KR" altLang="en-US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200,000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박시원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150,000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  <a:tr h="324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3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교시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한윤석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6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600" dirty="0" smtClean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indent="0" algn="ctr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ko-KR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100,000</a:t>
                      </a:r>
                      <a:r>
                        <a:rPr lang="ko-KR" altLang="en-US" sz="16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원</a:t>
                      </a: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604612137"/>
                  </a:ext>
                </a:extLst>
              </a:tr>
            </a:tbl>
          </a:graphicData>
        </a:graphic>
      </p:graphicFrame>
      <p:sp>
        <p:nvSpPr>
          <p:cNvPr id="34" name="직사각형 33"/>
          <p:cNvSpPr/>
          <p:nvPr/>
        </p:nvSpPr>
        <p:spPr>
          <a:xfrm>
            <a:off x="1205712" y="4288536"/>
            <a:ext cx="2209706" cy="42976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&lt;</a:t>
            </a:r>
            <a:r>
              <a:rPr lang="ko-KR" altLang="en-US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시간표 테이블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&gt;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graphicFrame>
        <p:nvGraphicFramePr>
          <p:cNvPr id="6" name="표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84435574"/>
              </p:ext>
            </p:extLst>
          </p:nvPr>
        </p:nvGraphicFramePr>
        <p:xfrm>
          <a:off x="6916006" y="496932"/>
          <a:ext cx="3240000" cy="1524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20000">
                  <a:extLst>
                    <a:ext uri="{9D8B030D-6E8A-4147-A177-3AD203B41FA5}">
                      <a16:colId xmlns:a16="http://schemas.microsoft.com/office/drawing/2014/main" val="2506121986"/>
                    </a:ext>
                  </a:extLst>
                </a:gridCol>
                <a:gridCol w="1620000">
                  <a:extLst>
                    <a:ext uri="{9D8B030D-6E8A-4147-A177-3AD203B41FA5}">
                      <a16:colId xmlns:a16="http://schemas.microsoft.com/office/drawing/2014/main" val="3463867517"/>
                    </a:ext>
                  </a:extLst>
                </a:gridCol>
              </a:tblGrid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담당 수업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수업 코드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7868553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운영체제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OS-001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35602949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JavaScript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PL-001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31606372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알고리즘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AL-001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34691192"/>
                  </a:ext>
                </a:extLst>
              </a:tr>
              <a:tr h="288000">
                <a:tc>
                  <a:txBody>
                    <a:bodyPr/>
                    <a:lstStyle/>
                    <a:p>
                      <a:pPr algn="ctr" latinLnBrk="1"/>
                      <a:r>
                        <a:rPr lang="ko-KR" altLang="en-US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데이터베이스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1400" dirty="0" smtClean="0">
                          <a:latin typeface="삼성긴고딕OTF Bold" panose="020B0600000101010101" pitchFamily="34" charset="-127"/>
                          <a:ea typeface="삼성긴고딕OTF Bold" panose="020B0600000101010101" pitchFamily="34" charset="-127"/>
                        </a:rPr>
                        <a:t>DB-001</a:t>
                      </a:r>
                      <a:endParaRPr lang="ko-KR" altLang="en-US" sz="1400" dirty="0">
                        <a:latin typeface="삼성긴고딕OTF Bold" panose="020B0600000101010101" pitchFamily="34" charset="-127"/>
                        <a:ea typeface="삼성긴고딕OTF Bold" panose="020B0600000101010101" pitchFamily="34" charset="-127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AEFF7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078697995"/>
                  </a:ext>
                </a:extLst>
              </a:tr>
            </a:tbl>
          </a:graphicData>
        </a:graphic>
      </p:graphicFrame>
      <p:sp>
        <p:nvSpPr>
          <p:cNvPr id="43" name="아래쪽 화살표 42"/>
          <p:cNvSpPr/>
          <p:nvPr/>
        </p:nvSpPr>
        <p:spPr>
          <a:xfrm>
            <a:off x="3275712" y="2776782"/>
            <a:ext cx="540000" cy="1440000"/>
          </a:xfrm>
          <a:prstGeom prst="downArrow">
            <a:avLst/>
          </a:prstGeom>
          <a:solidFill>
            <a:schemeClr val="tx2"/>
          </a:solidFill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4" name="아래쪽 화살표 43"/>
          <p:cNvSpPr/>
          <p:nvPr/>
        </p:nvSpPr>
        <p:spPr>
          <a:xfrm rot="10800000">
            <a:off x="4171824" y="2776782"/>
            <a:ext cx="540000" cy="1440000"/>
          </a:xfrm>
          <a:prstGeom prst="downArrow">
            <a:avLst/>
          </a:prstGeom>
          <a:ln>
            <a:noFill/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45" name="TextBox 44"/>
          <p:cNvSpPr txBox="1"/>
          <p:nvPr/>
        </p:nvSpPr>
        <p:spPr>
          <a:xfrm>
            <a:off x="224196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err="1" smtClean="0">
                <a:solidFill>
                  <a:schemeClr val="tx2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반정규화</a:t>
            </a:r>
            <a:endParaRPr lang="ko-KR" altLang="en-US" dirty="0">
              <a:solidFill>
                <a:schemeClr val="tx2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46" name="TextBox 45"/>
          <p:cNvSpPr txBox="1"/>
          <p:nvPr/>
        </p:nvSpPr>
        <p:spPr>
          <a:xfrm>
            <a:off x="4709171" y="3312116"/>
            <a:ext cx="11047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dirty="0" smtClean="0">
                <a:solidFill>
                  <a:schemeClr val="accent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정규화</a:t>
            </a:r>
            <a:endParaRPr lang="ko-KR" altLang="en-US" dirty="0">
              <a:solidFill>
                <a:schemeClr val="accent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3539514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/>
        </p:nvSpPr>
        <p:spPr>
          <a:xfrm>
            <a:off x="477557" y="141938"/>
            <a:ext cx="1800000" cy="12600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Producer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9" name="직사각형 8"/>
          <p:cNvSpPr/>
          <p:nvPr/>
        </p:nvSpPr>
        <p:spPr>
          <a:xfrm>
            <a:off x="3344201" y="141938"/>
            <a:ext cx="1800000" cy="1260000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20000"/>
              </a:lnSpc>
            </a:pP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b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</a:b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(</a:t>
            </a:r>
            <a:r>
              <a:rPr lang="en-US" altLang="ko-KR" dirty="0" smtClean="0">
                <a:solidFill>
                  <a:srgbClr val="FF0000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Broker</a:t>
            </a:r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)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10" name="직사각형 9"/>
          <p:cNvSpPr/>
          <p:nvPr/>
        </p:nvSpPr>
        <p:spPr>
          <a:xfrm>
            <a:off x="6210845" y="141938"/>
            <a:ext cx="1800000" cy="126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>
            <a:solidFill>
              <a:schemeClr val="tx1">
                <a:lumMod val="65000"/>
                <a:lumOff val="35000"/>
              </a:schemeClr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Consumer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cxnSp>
        <p:nvCxnSpPr>
          <p:cNvPr id="12" name="직선 화살표 연결선 11"/>
          <p:cNvCxnSpPr>
            <a:stCxn id="4" idx="3"/>
            <a:endCxn id="9" idx="1"/>
          </p:cNvCxnSpPr>
          <p:nvPr/>
        </p:nvCxnSpPr>
        <p:spPr>
          <a:xfrm>
            <a:off x="2277557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화살표 연결선 12"/>
          <p:cNvCxnSpPr>
            <a:stCxn id="9" idx="3"/>
            <a:endCxn id="10" idx="1"/>
          </p:cNvCxnSpPr>
          <p:nvPr/>
        </p:nvCxnSpPr>
        <p:spPr>
          <a:xfrm>
            <a:off x="5144201" y="771938"/>
            <a:ext cx="1066644" cy="0"/>
          </a:xfrm>
          <a:prstGeom prst="straightConnector1">
            <a:avLst/>
          </a:prstGeom>
          <a:ln w="19050">
            <a:solidFill>
              <a:schemeClr val="tx1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0" name="그룹 29"/>
          <p:cNvGrpSpPr/>
          <p:nvPr/>
        </p:nvGrpSpPr>
        <p:grpSpPr>
          <a:xfrm>
            <a:off x="258138" y="1608001"/>
            <a:ext cx="5870981" cy="2430173"/>
            <a:chOff x="258138" y="2921005"/>
            <a:chExt cx="5870981" cy="2430173"/>
          </a:xfrm>
        </p:grpSpPr>
        <p:pic>
          <p:nvPicPr>
            <p:cNvPr id="1028" name="Picture 4" descr="https://cdn-icons-png.flaticon.com/512/2906/2906274.png"/>
            <p:cNvPicPr>
              <a:picLocks noChangeAspect="1" noChangeArrowheads="1"/>
            </p:cNvPicPr>
            <p:nvPr/>
          </p:nvPicPr>
          <p:blipFill>
            <a:blip r:embed="rId2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2500816" y="3145516"/>
              <a:ext cx="1440000" cy="144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0" name="Picture 6" descr="https://cdn-icons-png.flaticon.com/512/3126/3126647.png"/>
            <p:cNvPicPr>
              <a:picLocks noChangeAspect="1" noChangeArrowheads="1"/>
            </p:cNvPicPr>
            <p:nvPr/>
          </p:nvPicPr>
          <p:blipFill>
            <a:blip r:embed="rId3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5193119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032" name="Picture 8" descr="https://cdn-icons-png.flaticon.com/512/3281/3281345.png"/>
            <p:cNvPicPr>
              <a:picLocks noChangeAspect="1" noChangeArrowheads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416094" y="3415516"/>
              <a:ext cx="900000" cy="900000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cxnSp>
          <p:nvCxnSpPr>
            <p:cNvPr id="17" name="직선 화살표 연결선 16"/>
            <p:cNvCxnSpPr>
              <a:stCxn id="1032" idx="3"/>
              <a:endCxn id="1028" idx="1"/>
            </p:cNvCxnSpPr>
            <p:nvPr/>
          </p:nvCxnSpPr>
          <p:spPr>
            <a:xfrm>
              <a:off x="1316094" y="3865516"/>
              <a:ext cx="1184722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/>
            <p:cNvCxnSpPr/>
            <p:nvPr/>
          </p:nvCxnSpPr>
          <p:spPr>
            <a:xfrm>
              <a:off x="1284513" y="3415516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/>
            <p:cNvCxnSpPr/>
            <p:nvPr/>
          </p:nvCxnSpPr>
          <p:spPr>
            <a:xfrm flipV="1">
              <a:off x="1284513" y="4098443"/>
              <a:ext cx="1216303" cy="232754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/>
            <p:cNvCxnSpPr>
              <a:stCxn id="1028" idx="3"/>
              <a:endCxn id="1030" idx="1"/>
            </p:cNvCxnSpPr>
            <p:nvPr/>
          </p:nvCxnSpPr>
          <p:spPr>
            <a:xfrm>
              <a:off x="3940816" y="3865516"/>
              <a:ext cx="1252303" cy="0"/>
            </a:xfrm>
            <a:prstGeom prst="straightConnector1">
              <a:avLst/>
            </a:prstGeom>
            <a:ln w="76200">
              <a:solidFill>
                <a:srgbClr val="FF0000"/>
              </a:solidFill>
              <a:tailEnd type="triangle" w="med" len="sm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직사각형 23"/>
            <p:cNvSpPr/>
            <p:nvPr/>
          </p:nvSpPr>
          <p:spPr>
            <a:xfrm>
              <a:off x="380094" y="4515855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Process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2" name="직사각형 31"/>
            <p:cNvSpPr/>
            <p:nvPr/>
          </p:nvSpPr>
          <p:spPr>
            <a:xfrm>
              <a:off x="5157119" y="4417280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Client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33" name="직사각형 32"/>
            <p:cNvSpPr/>
            <p:nvPr/>
          </p:nvSpPr>
          <p:spPr>
            <a:xfrm>
              <a:off x="1528816" y="4991178"/>
              <a:ext cx="972000" cy="360000"/>
            </a:xfrm>
            <a:prstGeom prst="rect">
              <a:avLst/>
            </a:prstGeom>
            <a:noFill/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altLang="ko-KR" dirty="0" smtClean="0">
                  <a:solidFill>
                    <a:schemeClr val="tx1"/>
                  </a:solidFill>
                  <a:latin typeface="삼성긴고딕OTF Bold" panose="020B0600000101010101" pitchFamily="34" charset="-127"/>
                  <a:ea typeface="삼성긴고딕OTF Bold" panose="020B0600000101010101" pitchFamily="34" charset="-127"/>
                </a:rPr>
                <a:t>Sever</a:t>
              </a:r>
              <a:endParaRPr lang="ko-KR" altLang="en-US" dirty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endParaRPr>
            </a:p>
          </p:txBody>
        </p:sp>
        <p:sp>
          <p:nvSpPr>
            <p:cNvPr id="25" name="직사각형 24"/>
            <p:cNvSpPr/>
            <p:nvPr/>
          </p:nvSpPr>
          <p:spPr>
            <a:xfrm>
              <a:off x="258138" y="2921005"/>
              <a:ext cx="3780000" cy="1980000"/>
            </a:xfrm>
            <a:prstGeom prst="rect">
              <a:avLst/>
            </a:prstGeom>
            <a:noFill/>
            <a:ln w="19050">
              <a:solidFill>
                <a:schemeClr val="accent1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/>
            </a:p>
          </p:txBody>
        </p:sp>
      </p:grpSp>
      <p:cxnSp>
        <p:nvCxnSpPr>
          <p:cNvPr id="94" name="직선 화살표 연결선 93"/>
          <p:cNvCxnSpPr>
            <a:stCxn id="90" idx="0"/>
            <a:endCxn id="61" idx="0"/>
          </p:cNvCxnSpPr>
          <p:nvPr/>
        </p:nvCxnSpPr>
        <p:spPr>
          <a:xfrm>
            <a:off x="11304551" y="4480167"/>
            <a:ext cx="0" cy="1023057"/>
          </a:xfrm>
          <a:prstGeom prst="straightConnector1">
            <a:avLst/>
          </a:prstGeom>
          <a:ln w="76200">
            <a:solidFill>
              <a:srgbClr val="00B0F0">
                <a:alpha val="5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0" name="Picture 4" descr="https://cdn-icons-png.flaticon.com/512/2906/2906274.png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80522" y="4647735"/>
            <a:ext cx="1440000" cy="144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1" name="Picture 6" descr="https://cdn-icons-png.flaticon.com/512/3126/3126647.png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854551" y="5503224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2" name="Picture 8" descr="https://cdn-icons-png.flaticon.com/512/3281/3281345.png"/>
          <p:cNvPicPr>
            <a:picLocks noChangeAspect="1" noChangeArrowheads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95800" y="4917735"/>
            <a:ext cx="900000" cy="900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63" name="직선 화살표 연결선 62"/>
          <p:cNvCxnSpPr>
            <a:stCxn id="62" idx="3"/>
            <a:endCxn id="60" idx="1"/>
          </p:cNvCxnSpPr>
          <p:nvPr/>
        </p:nvCxnSpPr>
        <p:spPr>
          <a:xfrm>
            <a:off x="6895800" y="5367735"/>
            <a:ext cx="1184722" cy="0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직선 화살표 연결선 63"/>
          <p:cNvCxnSpPr>
            <a:endCxn id="1034" idx="2"/>
          </p:cNvCxnSpPr>
          <p:nvPr/>
        </p:nvCxnSpPr>
        <p:spPr>
          <a:xfrm flipV="1">
            <a:off x="6931800" y="3978510"/>
            <a:ext cx="3923465" cy="1130700"/>
          </a:xfrm>
          <a:prstGeom prst="straightConnector1">
            <a:avLst/>
          </a:prstGeom>
          <a:ln w="76200">
            <a:solidFill>
              <a:srgbClr val="00B0F0">
                <a:alpha val="60000"/>
              </a:srgbClr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직선 화살표 연결선 64"/>
          <p:cNvCxnSpPr/>
          <p:nvPr/>
        </p:nvCxnSpPr>
        <p:spPr>
          <a:xfrm flipV="1">
            <a:off x="6864219" y="5600662"/>
            <a:ext cx="1216303" cy="232754"/>
          </a:xfrm>
          <a:prstGeom prst="straightConnector1">
            <a:avLst/>
          </a:prstGeom>
          <a:ln w="76200">
            <a:solidFill>
              <a:srgbClr val="FF000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직선 화살표 연결선 65"/>
          <p:cNvCxnSpPr>
            <a:stCxn id="60" idx="3"/>
            <a:endCxn id="61" idx="1"/>
          </p:cNvCxnSpPr>
          <p:nvPr/>
        </p:nvCxnSpPr>
        <p:spPr>
          <a:xfrm>
            <a:off x="9520522" y="5367735"/>
            <a:ext cx="1334029" cy="585489"/>
          </a:xfrm>
          <a:prstGeom prst="straightConnector1">
            <a:avLst/>
          </a:prstGeom>
          <a:ln w="76200">
            <a:solidFill>
              <a:srgbClr val="00B050"/>
            </a:solidFill>
            <a:tailEnd type="triangle" w="med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직사각형 66"/>
          <p:cNvSpPr/>
          <p:nvPr/>
        </p:nvSpPr>
        <p:spPr>
          <a:xfrm>
            <a:off x="5959800" y="6018074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Process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8" name="직사각형 67"/>
          <p:cNvSpPr/>
          <p:nvPr/>
        </p:nvSpPr>
        <p:spPr>
          <a:xfrm>
            <a:off x="10818551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Client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69" name="직사각형 68"/>
          <p:cNvSpPr/>
          <p:nvPr/>
        </p:nvSpPr>
        <p:spPr>
          <a:xfrm>
            <a:off x="7108522" y="6493397"/>
            <a:ext cx="972000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Sever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  <p:sp>
        <p:nvSpPr>
          <p:cNvPr id="70" name="직사각형 69"/>
          <p:cNvSpPr/>
          <p:nvPr/>
        </p:nvSpPr>
        <p:spPr>
          <a:xfrm>
            <a:off x="5837844" y="4423224"/>
            <a:ext cx="3780000" cy="1980000"/>
          </a:xfrm>
          <a:prstGeom prst="rect">
            <a:avLst/>
          </a:prstGeom>
          <a:noFill/>
          <a:ln w="19050">
            <a:solidFill>
              <a:schemeClr val="accent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4" name="Picture 10" descr="https://cdn-icons-png.flaticon.com/512/3095/3095886.png"/>
          <p:cNvPicPr>
            <a:picLocks noChangeAspect="1" noChangeArrowheads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5400000">
            <a:off x="10855265" y="3510867"/>
            <a:ext cx="935286" cy="9352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0" name="직사각형 89"/>
          <p:cNvSpPr/>
          <p:nvPr/>
        </p:nvSpPr>
        <p:spPr>
          <a:xfrm>
            <a:off x="10736825" y="4480167"/>
            <a:ext cx="1135452" cy="3600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ko-KR" dirty="0" smtClean="0">
                <a:solidFill>
                  <a:schemeClr val="tx1"/>
                </a:solidFill>
                <a:latin typeface="삼성긴고딕OTF Bold" panose="020B0600000101010101" pitchFamily="34" charset="-127"/>
                <a:ea typeface="삼성긴고딕OTF Bold" panose="020B0600000101010101" pitchFamily="34" charset="-127"/>
              </a:rPr>
              <a:t>Message Queue</a:t>
            </a:r>
            <a:endParaRPr lang="ko-KR" altLang="en-US" dirty="0">
              <a:solidFill>
                <a:schemeClr val="tx1"/>
              </a:solidFill>
              <a:latin typeface="삼성긴고딕OTF Bold" panose="020B0600000101010101" pitchFamily="34" charset="-127"/>
              <a:ea typeface="삼성긴고딕OTF Bold" panose="020B0600000101010101" pitchFamily="34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7502183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134</Words>
  <Application>Microsoft Office PowerPoint</Application>
  <PresentationFormat>와이드스크린</PresentationFormat>
  <Paragraphs>93</Paragraphs>
  <Slides>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3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3</vt:i4>
      </vt:variant>
    </vt:vector>
  </HeadingPairs>
  <TitlesOfParts>
    <vt:vector size="7" baseType="lpstr">
      <vt:lpstr>맑은 고딕</vt:lpstr>
      <vt:lpstr>삼성긴고딕OTF Bold</vt:lpstr>
      <vt:lpstr>Arial</vt:lpstr>
      <vt:lpstr>Office 테마</vt:lpstr>
      <vt:lpstr>PowerPoint 프레젠테이션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SIWON</dc:creator>
  <cp:lastModifiedBy>SIWON</cp:lastModifiedBy>
  <cp:revision>100</cp:revision>
  <dcterms:created xsi:type="dcterms:W3CDTF">2022-09-03T10:59:25Z</dcterms:created>
  <dcterms:modified xsi:type="dcterms:W3CDTF">2023-04-22T15:27:34Z</dcterms:modified>
</cp:coreProperties>
</file>