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22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6590"/>
              </p:ext>
            </p:extLst>
          </p:nvPr>
        </p:nvGraphicFramePr>
        <p:xfrm>
          <a:off x="1205712" y="496932"/>
          <a:ext cx="414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4123"/>
              </p:ext>
            </p:extLst>
          </p:nvPr>
        </p:nvGraphicFramePr>
        <p:xfrm>
          <a:off x="6916006" y="2602993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06516"/>
              </p:ext>
            </p:extLst>
          </p:nvPr>
        </p:nvGraphicFramePr>
        <p:xfrm>
          <a:off x="1205712" y="4718304"/>
          <a:ext cx="7380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6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35574"/>
              </p:ext>
            </p:extLst>
          </p:nvPr>
        </p:nvGraphicFramePr>
        <p:xfrm>
          <a:off x="6916006" y="496932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122</Words>
  <Application>Microsoft Office PowerPoint</Application>
  <PresentationFormat>와이드스크린</PresentationFormat>
  <Paragraphs>83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삼성긴고딕OTF Bold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64</cp:revision>
  <dcterms:created xsi:type="dcterms:W3CDTF">2022-09-03T10:59:25Z</dcterms:created>
  <dcterms:modified xsi:type="dcterms:W3CDTF">2023-03-16T15:33:20Z</dcterms:modified>
</cp:coreProperties>
</file>