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D75E5"/>
    <a:srgbClr val="CCCCFF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8270-8E32-4A39-A0C3-566CBB775726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EF881-0998-4154-8A79-BC2E2946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0756" y="923918"/>
            <a:ext cx="972000" cy="1080000"/>
            <a:chOff x="520756" y="1103918"/>
            <a:chExt cx="972000" cy="1080000"/>
          </a:xfrm>
        </p:grpSpPr>
        <p:pic>
          <p:nvPicPr>
            <p:cNvPr id="4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6" y="110391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20756" y="182391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sz="1200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15"/>
              </p:ext>
            </p:extLst>
          </p:nvPr>
        </p:nvGraphicFramePr>
        <p:xfrm>
          <a:off x="2312307" y="887918"/>
          <a:ext cx="2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01108"/>
              </p:ext>
            </p:extLst>
          </p:nvPr>
        </p:nvGraphicFramePr>
        <p:xfrm>
          <a:off x="5371701" y="887918"/>
          <a:ext cx="360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0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cxnSp>
        <p:nvCxnSpPr>
          <p:cNvPr id="10" name="구부러진 연결선 9"/>
          <p:cNvCxnSpPr/>
          <p:nvPr/>
        </p:nvCxnSpPr>
        <p:spPr>
          <a:xfrm rot="5400000" flipH="1" flipV="1">
            <a:off x="4071228" y="-2289467"/>
            <a:ext cx="36000" cy="6164945"/>
          </a:xfrm>
          <a:prstGeom prst="curvedConnector3">
            <a:avLst>
              <a:gd name="adj1" fmla="val 14471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03228" y="30209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불가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181532" y="906055"/>
            <a:ext cx="36000" cy="2385551"/>
          </a:xfrm>
          <a:prstGeom prst="curvedConnector3">
            <a:avLst>
              <a:gd name="adj1" fmla="val 735000"/>
            </a:avLst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13532" y="239581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가능</a:t>
            </a:r>
            <a:endParaRPr lang="ko-KR" altLang="en-US" sz="12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4661357" y="1305764"/>
            <a:ext cx="521293" cy="338154"/>
          </a:xfrm>
          <a:prstGeom prst="lef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6003" y="17003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생성</a:t>
            </a:r>
            <a:endParaRPr lang="ko-KR" altLang="en-US" sz="12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2755" y="4315425"/>
            <a:ext cx="108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활성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(Active)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02869" y="376979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 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(Partially 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2869" y="486105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E621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실패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(Failed)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3699" y="376979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75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3699" y="486105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철회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(Aborted)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구부러진 연결선 26"/>
          <p:cNvCxnSpPr>
            <a:stCxn id="23" idx="2"/>
            <a:endCxn id="24" idx="0"/>
          </p:cNvCxnSpPr>
          <p:nvPr/>
        </p:nvCxnSpPr>
        <p:spPr>
          <a:xfrm>
            <a:off x="3902869" y="4309795"/>
            <a:ext cx="0" cy="55126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349693" y="2840461"/>
            <a:ext cx="360000" cy="360000"/>
          </a:xfrm>
          <a:prstGeom prst="ellipse">
            <a:avLst/>
          </a:prstGeom>
          <a:solidFill>
            <a:srgbClr val="1C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623017" y="1820803"/>
            <a:ext cx="360000" cy="360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3017" y="2338953"/>
            <a:ext cx="360000" cy="360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3017" y="2840461"/>
            <a:ext cx="360000" cy="360000"/>
          </a:xfrm>
          <a:prstGeom prst="ellipse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3" name="구부러진 연결선 26"/>
          <p:cNvCxnSpPr>
            <a:stCxn id="22" idx="3"/>
            <a:endCxn id="23" idx="1"/>
          </p:cNvCxnSpPr>
          <p:nvPr/>
        </p:nvCxnSpPr>
        <p:spPr>
          <a:xfrm flipV="1">
            <a:off x="2122755" y="4039795"/>
            <a:ext cx="880114" cy="545630"/>
          </a:xfrm>
          <a:prstGeom prst="straightConnector1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26"/>
          <p:cNvCxnSpPr>
            <a:stCxn id="22" idx="3"/>
            <a:endCxn id="24" idx="1"/>
          </p:cNvCxnSpPr>
          <p:nvPr/>
        </p:nvCxnSpPr>
        <p:spPr>
          <a:xfrm>
            <a:off x="2122755" y="4585425"/>
            <a:ext cx="880114" cy="54563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26"/>
          <p:cNvCxnSpPr>
            <a:stCxn id="23" idx="3"/>
            <a:endCxn id="25" idx="1"/>
          </p:cNvCxnSpPr>
          <p:nvPr/>
        </p:nvCxnSpPr>
        <p:spPr>
          <a:xfrm>
            <a:off x="4802869" y="4039795"/>
            <a:ext cx="780830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26"/>
          <p:cNvCxnSpPr>
            <a:stCxn id="24" idx="3"/>
            <a:endCxn id="26" idx="1"/>
          </p:cNvCxnSpPr>
          <p:nvPr/>
        </p:nvCxnSpPr>
        <p:spPr>
          <a:xfrm>
            <a:off x="4802869" y="5131055"/>
            <a:ext cx="780830" cy="0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02869" y="385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성공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02869" y="494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55228" y="440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중단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33284" y="367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확정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3284" y="476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030A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롤백</a:t>
            </a:r>
            <a:endParaRPr lang="ko-KR" altLang="en-US" sz="1200" dirty="0">
              <a:solidFill>
                <a:srgbClr val="7030A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" y="65072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-icons-png.flaticon.com/512/5738/57388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595" y="74721"/>
            <a:ext cx="767224" cy="7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0186"/>
              </p:ext>
            </p:extLst>
          </p:nvPr>
        </p:nvGraphicFramePr>
        <p:xfrm>
          <a:off x="198337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8337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구매 테이블</a:t>
            </a:r>
            <a:endParaRPr lang="ko-KR" altLang="en-US" sz="11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36" y="117909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사용자가 물건을 구매</a:t>
            </a:r>
            <a:endParaRPr lang="ko-KR" altLang="en-US" sz="1100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14605"/>
              </p:ext>
            </p:extLst>
          </p:nvPr>
        </p:nvGraphicFramePr>
        <p:xfrm>
          <a:off x="374691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74691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물품 테이블</a:t>
            </a:r>
            <a:endParaRPr lang="ko-KR" altLang="en-US" sz="11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93872"/>
              </p:ext>
            </p:extLst>
          </p:nvPr>
        </p:nvGraphicFramePr>
        <p:xfrm>
          <a:off x="551045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51045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배송 테이블</a:t>
            </a:r>
            <a:endParaRPr lang="ko-KR" altLang="en-US" sz="1100" dirty="0">
              <a:solidFill>
                <a:schemeClr val="accent4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6" name="왼쪽 화살표 15"/>
          <p:cNvSpPr/>
          <p:nvPr/>
        </p:nvSpPr>
        <p:spPr>
          <a:xfrm rot="10800000">
            <a:off x="1192083" y="744567"/>
            <a:ext cx="521293" cy="338154"/>
          </a:xfrm>
          <a:prstGeom prst="leftArrow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48606" y="384567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①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41583" y="1179094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물품 테이블에서 남은 개수 감소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09679" y="1148021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배송 테이블에서 새 배송 건수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0" name="구부러진 연결선 26"/>
          <p:cNvCxnSpPr>
            <a:stCxn id="18" idx="7"/>
            <a:endCxn id="12" idx="1"/>
          </p:cNvCxnSpPr>
          <p:nvPr/>
        </p:nvCxnSpPr>
        <p:spPr>
          <a:xfrm flipV="1">
            <a:off x="3247788" y="866721"/>
            <a:ext cx="499128" cy="426916"/>
          </a:xfrm>
          <a:prstGeom prst="straightConnector1">
            <a:avLst/>
          </a:prstGeom>
          <a:ln w="9525">
            <a:solidFill>
              <a:srgbClr val="15D3B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6"/>
          <p:cNvCxnSpPr>
            <a:stCxn id="19" idx="7"/>
            <a:endCxn id="14" idx="1"/>
          </p:cNvCxnSpPr>
          <p:nvPr/>
        </p:nvCxnSpPr>
        <p:spPr>
          <a:xfrm flipV="1">
            <a:off x="5015884" y="866721"/>
            <a:ext cx="494572" cy="395843"/>
          </a:xfrm>
          <a:prstGeom prst="straightConnector1">
            <a:avLst/>
          </a:prstGeom>
          <a:ln w="95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10686" y="669390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③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27047" y="669390"/>
            <a:ext cx="93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②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UPDATE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22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9222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36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364" y="2772320"/>
            <a:ext cx="91971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전공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691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45691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705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신체 정보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7054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키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몸무게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21" name="직선 연결선 20"/>
          <p:cNvCxnSpPr>
            <a:stCxn id="2" idx="3"/>
            <a:endCxn id="25" idx="1"/>
          </p:cNvCxnSpPr>
          <p:nvPr/>
        </p:nvCxnSpPr>
        <p:spPr>
          <a:xfrm>
            <a:off x="1272223" y="3211834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333127" y="3139834"/>
            <a:ext cx="50800" cy="144000"/>
            <a:chOff x="2602376" y="3671057"/>
            <a:chExt cx="50800" cy="1440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348877" y="3139834"/>
            <a:ext cx="50800" cy="144000"/>
            <a:chOff x="1618126" y="3671057"/>
            <a:chExt cx="50800" cy="14400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78489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78489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6504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04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주문일자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배송예정일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4958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604958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2973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 상품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2973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수량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864899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941553" y="3139834"/>
            <a:ext cx="50800" cy="144000"/>
            <a:chOff x="1618126" y="3671057"/>
            <a:chExt cx="50800" cy="14400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연결선 54"/>
          <p:cNvCxnSpPr/>
          <p:nvPr/>
        </p:nvCxnSpPr>
        <p:spPr>
          <a:xfrm flipV="1">
            <a:off x="5905589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5905589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9222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9222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36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2364" y="5191918"/>
            <a:ext cx="9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5691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245691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705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37054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2" name="직선 연결선 71"/>
          <p:cNvCxnSpPr>
            <a:stCxn id="64" idx="3"/>
            <a:endCxn id="68" idx="1"/>
          </p:cNvCxnSpPr>
          <p:nvPr/>
        </p:nvCxnSpPr>
        <p:spPr>
          <a:xfrm>
            <a:off x="1272223" y="5631432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333127" y="5559432"/>
            <a:ext cx="50800" cy="144000"/>
            <a:chOff x="2602376" y="3671057"/>
            <a:chExt cx="50800" cy="144000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1348877" y="5559432"/>
            <a:ext cx="50800" cy="144000"/>
            <a:chOff x="1618126" y="3671057"/>
            <a:chExt cx="50800" cy="144000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378489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378489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6504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6504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인원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4958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604958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2973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2973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입사일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4864899" y="5629638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4941553" y="5559432"/>
            <a:ext cx="50800" cy="144000"/>
            <a:chOff x="1618126" y="3671057"/>
            <a:chExt cx="50800" cy="14400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연결선 90"/>
          <p:cNvCxnSpPr/>
          <p:nvPr/>
        </p:nvCxnSpPr>
        <p:spPr>
          <a:xfrm flipV="1">
            <a:off x="5905589" y="5521637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5905589" y="5629638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93888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793888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1902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19029" y="5190123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등급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20357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1020357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28371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83719" y="5190123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출판사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예약 여부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9018888" y="5627843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10059578" y="5519842"/>
            <a:ext cx="144000" cy="216001"/>
            <a:chOff x="10059578" y="3102039"/>
            <a:chExt cx="144000" cy="216001"/>
          </a:xfrm>
        </p:grpSpPr>
        <p:cxnSp>
          <p:nvCxnSpPr>
            <p:cNvPr id="105" name="직선 연결선 104"/>
            <p:cNvCxnSpPr/>
            <p:nvPr/>
          </p:nvCxnSpPr>
          <p:spPr>
            <a:xfrm flipV="1">
              <a:off x="10059578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 flipV="1">
              <a:off x="10059578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793888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793888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1902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1902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20357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1020357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28371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8371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업체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9018888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10059578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10059578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5685519" y="5523109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 flipH="1">
            <a:off x="9023542" y="5519842"/>
            <a:ext cx="144000" cy="216001"/>
            <a:chOff x="9023542" y="3102039"/>
            <a:chExt cx="144000" cy="216001"/>
          </a:xfrm>
        </p:grpSpPr>
        <p:cxnSp>
          <p:nvCxnSpPr>
            <p:cNvPr id="122" name="직선 연결선 121"/>
            <p:cNvCxnSpPr/>
            <p:nvPr/>
          </p:nvCxnSpPr>
          <p:spPr>
            <a:xfrm flipV="1">
              <a:off x="902354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 flipV="1">
              <a:off x="902354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타원 125"/>
          <p:cNvSpPr/>
          <p:nvPr/>
        </p:nvSpPr>
        <p:spPr>
          <a:xfrm>
            <a:off x="9172901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9874924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 flipH="1">
            <a:off x="9018888" y="3102039"/>
            <a:ext cx="144000" cy="216001"/>
            <a:chOff x="9013122" y="3102039"/>
            <a:chExt cx="144000" cy="216001"/>
          </a:xfrm>
        </p:grpSpPr>
        <p:cxnSp>
          <p:nvCxnSpPr>
            <p:cNvPr id="142" name="직선 연결선 141"/>
            <p:cNvCxnSpPr/>
            <p:nvPr/>
          </p:nvCxnSpPr>
          <p:spPr>
            <a:xfrm flipV="1">
              <a:off x="901312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 flipV="1">
              <a:off x="901312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1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0207" y="283052"/>
            <a:ext cx="1224000" cy="12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2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32836" y="392026"/>
            <a:ext cx="612000" cy="100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2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3259948" y="392026"/>
            <a:ext cx="792000" cy="1008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42979" y="677444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442979" y="1111983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22979" y="587444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SQL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2979" y="1021983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반환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2957" y="222904"/>
            <a:ext cx="126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로직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54782" y="222904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표준 인터페이스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 –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연결</a:t>
            </a:r>
            <a:endParaRPr lang="en-US" altLang="ko-KR" sz="1200" dirty="0" smtClean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 – SQL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전달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–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 응답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824" y="1882426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en-US" altLang="ko-KR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Connection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Statement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72740" y="1882426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Connection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Statement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</a:t>
            </a:r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V="1">
            <a:off x="8046824" y="1309995"/>
            <a:ext cx="678317" cy="57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</p:cNvCxnSpPr>
          <p:nvPr/>
        </p:nvCxnSpPr>
        <p:spPr>
          <a:xfrm flipH="1" flipV="1">
            <a:off x="9596927" y="1309995"/>
            <a:ext cx="685813" cy="57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3"/>
            <a:endCxn id="14" idx="1"/>
          </p:cNvCxnSpPr>
          <p:nvPr/>
        </p:nvCxnSpPr>
        <p:spPr>
          <a:xfrm>
            <a:off x="7342957" y="762904"/>
            <a:ext cx="1011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076782" y="1774245"/>
            <a:ext cx="4176000" cy="1296000"/>
          </a:xfrm>
          <a:prstGeom prst="rect">
            <a:avLst/>
          </a:prstGeom>
          <a:noFill/>
          <a:ln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34633" y="3183415"/>
            <a:ext cx="1060298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7029" y="2283415"/>
            <a:ext cx="82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Java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순서도: 자기 디스크 21"/>
          <p:cNvSpPr/>
          <p:nvPr/>
        </p:nvSpPr>
        <p:spPr>
          <a:xfrm>
            <a:off x="4675043" y="2283414"/>
            <a:ext cx="828000" cy="90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16367" y="2283415"/>
            <a:ext cx="828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1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5705" y="2283415"/>
            <a:ext cx="828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246698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726036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205374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7029" y="3676573"/>
            <a:ext cx="828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로딩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2987" y="3676573"/>
            <a:ext cx="82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8945" y="3676573"/>
            <a:ext cx="82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64903" y="3676573"/>
            <a:ext cx="828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Query 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0861" y="3676573"/>
            <a:ext cx="828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조회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데이터 조회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16819" y="3676573"/>
            <a:ext cx="828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92777" y="3676573"/>
            <a:ext cx="82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68740" y="3676573"/>
            <a:ext cx="82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1195008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2570966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946924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5322882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6698840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8074798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9450756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1276" y="5280926"/>
            <a:ext cx="1008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53933" y="5460926"/>
            <a:ext cx="43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1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9" name="순서도: 자기 디스크 48"/>
          <p:cNvSpPr/>
          <p:nvPr/>
        </p:nvSpPr>
        <p:spPr>
          <a:xfrm>
            <a:off x="5798683" y="5347069"/>
            <a:ext cx="864000" cy="720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1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1834581" y="4396572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2318560" y="5307796"/>
            <a:ext cx="1368000" cy="168244"/>
            <a:chOff x="2318560" y="5188865"/>
            <a:chExt cx="1368000" cy="168244"/>
          </a:xfrm>
        </p:grpSpPr>
        <p:cxnSp>
          <p:nvCxnSpPr>
            <p:cNvPr id="50" name="직선 화살표 연결선 49"/>
            <p:cNvCxnSpPr/>
            <p:nvPr/>
          </p:nvCxnSpPr>
          <p:spPr>
            <a:xfrm>
              <a:off x="2318560" y="5272987"/>
              <a:ext cx="1368000" cy="0"/>
            </a:xfrm>
            <a:prstGeom prst="straightConnector1">
              <a:avLst/>
            </a:prstGeom>
            <a:ln>
              <a:solidFill>
                <a:srgbClr val="15D3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566985" y="5188865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요청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1416602" y="4396573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반환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29932" y="5463832"/>
            <a:ext cx="576000" cy="717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99188" y="5018094"/>
            <a:ext cx="1378400" cy="158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 Pool</a:t>
            </a:r>
            <a:endParaRPr lang="ko-KR" altLang="en-US" sz="11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862189" y="5315036"/>
            <a:ext cx="676788" cy="540000"/>
            <a:chOff x="8864346" y="5161995"/>
            <a:chExt cx="676788" cy="540000"/>
          </a:xfrm>
        </p:grpSpPr>
        <p:sp>
          <p:nvSpPr>
            <p:cNvPr id="8" name="타원 7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14706" y="5983144"/>
            <a:ext cx="676788" cy="540000"/>
            <a:chOff x="8864346" y="5161995"/>
            <a:chExt cx="676788" cy="540000"/>
          </a:xfrm>
        </p:grpSpPr>
        <p:sp>
          <p:nvSpPr>
            <p:cNvPr id="60" name="타원 59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12629" y="5528975"/>
            <a:ext cx="676788" cy="540000"/>
            <a:chOff x="8864346" y="5161995"/>
            <a:chExt cx="676788" cy="540000"/>
          </a:xfrm>
        </p:grpSpPr>
        <p:sp>
          <p:nvSpPr>
            <p:cNvPr id="63" name="타원 62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66" name="직선 연결선 65"/>
          <p:cNvCxnSpPr>
            <a:stCxn id="49" idx="2"/>
          </p:cNvCxnSpPr>
          <p:nvPr/>
        </p:nvCxnSpPr>
        <p:spPr>
          <a:xfrm flipH="1" flipV="1">
            <a:off x="5091678" y="5691253"/>
            <a:ext cx="707005" cy="158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8" idx="7"/>
          </p:cNvCxnSpPr>
          <p:nvPr/>
        </p:nvCxnSpPr>
        <p:spPr>
          <a:xfrm flipH="1" flipV="1">
            <a:off x="4391502" y="5394117"/>
            <a:ext cx="1407181" cy="1705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612323" y="5855036"/>
            <a:ext cx="1186362" cy="3182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2318560" y="5725972"/>
            <a:ext cx="1368000" cy="168244"/>
            <a:chOff x="2318560" y="5607041"/>
            <a:chExt cx="1368000" cy="168244"/>
          </a:xfrm>
        </p:grpSpPr>
        <p:cxnSp>
          <p:nvCxnSpPr>
            <p:cNvPr id="85" name="직선 화살표 연결선 84"/>
            <p:cNvCxnSpPr/>
            <p:nvPr/>
          </p:nvCxnSpPr>
          <p:spPr>
            <a:xfrm flipH="1">
              <a:off x="2318560" y="5691163"/>
              <a:ext cx="1368000" cy="0"/>
            </a:xfrm>
            <a:prstGeom prst="straightConnector1">
              <a:avLst/>
            </a:prstGeom>
            <a:ln>
              <a:solidFill>
                <a:srgbClr val="E621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2566985" y="5607041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제공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318560" y="6144148"/>
            <a:ext cx="1368000" cy="168244"/>
            <a:chOff x="2318560" y="6025217"/>
            <a:chExt cx="1368000" cy="168244"/>
          </a:xfrm>
        </p:grpSpPr>
        <p:cxnSp>
          <p:nvCxnSpPr>
            <p:cNvPr id="87" name="직선 화살표 연결선 86"/>
            <p:cNvCxnSpPr/>
            <p:nvPr/>
          </p:nvCxnSpPr>
          <p:spPr>
            <a:xfrm>
              <a:off x="2318560" y="6109339"/>
              <a:ext cx="1368000" cy="0"/>
            </a:xfrm>
            <a:prstGeom prst="straightConnector1">
              <a:avLst/>
            </a:prstGeom>
            <a:ln>
              <a:solidFill>
                <a:srgbClr val="15D3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566985" y="6025217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반환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1585047" y="3057303"/>
            <a:ext cx="5286808" cy="212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 Context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29816" y="258591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Member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29816" y="848250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Order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17682" y="848250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OrderItem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05547" y="848250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Item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05547" y="258591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Category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17682" y="258591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Team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9816" y="1437910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Delivery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연결선 11"/>
          <p:cNvCxnSpPr>
            <a:stCxn id="4" idx="2"/>
            <a:endCxn id="5" idx="0"/>
          </p:cNvCxnSpPr>
          <p:nvPr/>
        </p:nvCxnSpPr>
        <p:spPr>
          <a:xfrm>
            <a:off x="489816" y="546591"/>
            <a:ext cx="0" cy="301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2"/>
            <a:endCxn id="10" idx="0"/>
          </p:cNvCxnSpPr>
          <p:nvPr/>
        </p:nvCxnSpPr>
        <p:spPr>
          <a:xfrm>
            <a:off x="489816" y="1136250"/>
            <a:ext cx="0" cy="301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1"/>
            <a:endCxn id="4" idx="3"/>
          </p:cNvCxnSpPr>
          <p:nvPr/>
        </p:nvCxnSpPr>
        <p:spPr>
          <a:xfrm flipH="1">
            <a:off x="849816" y="402591"/>
            <a:ext cx="46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5" idx="3"/>
          </p:cNvCxnSpPr>
          <p:nvPr/>
        </p:nvCxnSpPr>
        <p:spPr>
          <a:xfrm flipH="1">
            <a:off x="849816" y="992250"/>
            <a:ext cx="46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1"/>
            <a:endCxn id="6" idx="3"/>
          </p:cNvCxnSpPr>
          <p:nvPr/>
        </p:nvCxnSpPr>
        <p:spPr>
          <a:xfrm flipH="1">
            <a:off x="2037682" y="992250"/>
            <a:ext cx="467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2"/>
            <a:endCxn id="7" idx="0"/>
          </p:cNvCxnSpPr>
          <p:nvPr/>
        </p:nvCxnSpPr>
        <p:spPr>
          <a:xfrm>
            <a:off x="2865547" y="546591"/>
            <a:ext cx="0" cy="301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3656684" y="146250"/>
            <a:ext cx="1754075" cy="14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540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6631871" y="326250"/>
            <a:ext cx="864000" cy="1080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5661315" y="511193"/>
            <a:ext cx="720000" cy="180000"/>
            <a:chOff x="4559552" y="4198719"/>
            <a:chExt cx="720000" cy="180000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4559552" y="4288719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4739552" y="4198719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SQL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661315" y="1103432"/>
            <a:ext cx="720000" cy="180000"/>
            <a:chOff x="4559552" y="4752901"/>
            <a:chExt cx="720000" cy="180000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4559552" y="4842901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739552" y="4752901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결과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/>
              </a:r>
              <a:b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반환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4762759" y="391083"/>
            <a:ext cx="648000" cy="1080000"/>
          </a:xfrm>
          <a:prstGeom prst="rect">
            <a:avLst/>
          </a:prstGeom>
          <a:solidFill>
            <a:srgbClr val="15D3B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JPA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88933" y="691193"/>
            <a:ext cx="533898" cy="6448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26427" y="331193"/>
            <a:ext cx="9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883775" y="331193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JPA</a:t>
            </a:r>
            <a:br>
              <a:rPr lang="en-US" altLang="ko-KR" sz="1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표준 인터페이스</a:t>
            </a:r>
            <a:endParaRPr lang="ko-KR" altLang="en-US" sz="11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995101" y="421193"/>
            <a:ext cx="720000" cy="180000"/>
            <a:chOff x="4559552" y="4198719"/>
            <a:chExt cx="720000" cy="180000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4559552" y="4288719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4739552" y="4198719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사용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8900222" y="1244852"/>
            <a:ext cx="864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Hibernate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991775" y="1244852"/>
            <a:ext cx="864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EclipseLink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083313" y="1244852"/>
            <a:ext cx="864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DataNucleus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3" name="직선 화살표 연결선 52"/>
          <p:cNvCxnSpPr>
            <a:stCxn id="50" idx="0"/>
            <a:endCxn id="46" idx="2"/>
          </p:cNvCxnSpPr>
          <p:nvPr/>
        </p:nvCxnSpPr>
        <p:spPr>
          <a:xfrm rot="5400000" flipH="1" flipV="1">
            <a:off x="9601169" y="422247"/>
            <a:ext cx="553659" cy="1091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6" idx="2"/>
            <a:endCxn id="52" idx="0"/>
          </p:cNvCxnSpPr>
          <p:nvPr/>
        </p:nvCxnSpPr>
        <p:spPr>
          <a:xfrm rot="16200000" flipH="1">
            <a:off x="10692715" y="422253"/>
            <a:ext cx="553659" cy="109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5"/>
          <p:cNvCxnSpPr>
            <a:stCxn id="46" idx="2"/>
            <a:endCxn id="51" idx="0"/>
          </p:cNvCxnSpPr>
          <p:nvPr/>
        </p:nvCxnSpPr>
        <p:spPr>
          <a:xfrm>
            <a:off x="10423775" y="691193"/>
            <a:ext cx="0" cy="5536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33484" y="4131601"/>
            <a:ext cx="9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30656" y="4131601"/>
            <a:ext cx="900000" cy="4320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Filter</a:t>
            </a:r>
            <a:endParaRPr lang="ko-KR" altLang="en-US" sz="11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976264" y="3536135"/>
            <a:ext cx="3702818" cy="1440000"/>
            <a:chOff x="6720957" y="3627717"/>
            <a:chExt cx="3702818" cy="1440000"/>
          </a:xfrm>
        </p:grpSpPr>
        <p:sp>
          <p:nvSpPr>
            <p:cNvPr id="41" name="직사각형 40"/>
            <p:cNvSpPr/>
            <p:nvPr/>
          </p:nvSpPr>
          <p:spPr>
            <a:xfrm>
              <a:off x="6720957" y="3627717"/>
              <a:ext cx="3702818" cy="144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72000" rIns="36000" bIns="36000" rtlCol="0" anchor="t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Spring Context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6870803" y="4223183"/>
              <a:ext cx="3403126" cy="432000"/>
              <a:chOff x="6181871" y="4128534"/>
              <a:chExt cx="3403126" cy="432000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181871" y="4128534"/>
                <a:ext cx="900000" cy="432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Dispatcher</a:t>
                </a:r>
                <a:br>
                  <a:rPr lang="en-US" altLang="ko-KR" sz="1100" dirty="0" smtClean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</a:br>
                <a:r>
                  <a:rPr lang="en-US" altLang="ko-KR" sz="1100" dirty="0" smtClean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Servlet</a:t>
                </a:r>
                <a:endParaRPr lang="ko-KR" altLang="en-US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433434" y="4128534"/>
                <a:ext cx="900000" cy="432000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E621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Interceptor</a:t>
                </a:r>
                <a:endParaRPr lang="ko-KR" altLang="en-US" sz="11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684997" y="4128534"/>
                <a:ext cx="900000" cy="432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Controller</a:t>
                </a:r>
                <a:endParaRPr lang="ko-KR" altLang="en-US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cxnSp>
            <p:nvCxnSpPr>
              <p:cNvPr id="57" name="직선 화살표 연결선 56"/>
              <p:cNvCxnSpPr/>
              <p:nvPr/>
            </p:nvCxnSpPr>
            <p:spPr>
              <a:xfrm>
                <a:off x="7081871" y="4284713"/>
                <a:ext cx="3515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/>
              <p:nvPr/>
            </p:nvCxnSpPr>
            <p:spPr>
              <a:xfrm flipH="1">
                <a:off x="7081870" y="4420021"/>
                <a:ext cx="35156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/>
              <p:cNvGrpSpPr/>
              <p:nvPr/>
            </p:nvGrpSpPr>
            <p:grpSpPr>
              <a:xfrm>
                <a:off x="8333434" y="4284713"/>
                <a:ext cx="351564" cy="135308"/>
                <a:chOff x="8333434" y="4284713"/>
                <a:chExt cx="351564" cy="135308"/>
              </a:xfrm>
            </p:grpSpPr>
            <p:cxnSp>
              <p:nvCxnSpPr>
                <p:cNvPr id="60" name="직선 화살표 연결선 59"/>
                <p:cNvCxnSpPr/>
                <p:nvPr/>
              </p:nvCxnSpPr>
              <p:spPr>
                <a:xfrm>
                  <a:off x="8333435" y="4284713"/>
                  <a:ext cx="35156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화살표 연결선 60"/>
                <p:cNvCxnSpPr/>
                <p:nvPr/>
              </p:nvCxnSpPr>
              <p:spPr>
                <a:xfrm flipH="1">
                  <a:off x="8333434" y="4420021"/>
                  <a:ext cx="35156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3" name="직선 화살표 연결선 62"/>
          <p:cNvCxnSpPr/>
          <p:nvPr/>
        </p:nvCxnSpPr>
        <p:spPr>
          <a:xfrm>
            <a:off x="2730656" y="4287780"/>
            <a:ext cx="395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2730656" y="4424066"/>
            <a:ext cx="395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233484" y="4287780"/>
            <a:ext cx="597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1233484" y="4423088"/>
            <a:ext cx="597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6598" y="1489352"/>
            <a:ext cx="9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9539" y="185638"/>
            <a:ext cx="900000" cy="2982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Dispatcher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Servlet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1288" y="1191847"/>
            <a:ext cx="1008000" cy="19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t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Interceptor</a:t>
            </a:r>
            <a:endParaRPr lang="ko-KR" altLang="en-US" sz="11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51037" y="1489352"/>
            <a:ext cx="1188000" cy="1008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Admin Page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Controller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0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(intercepted </a:t>
            </a:r>
            <a:r>
              <a:rPr lang="en-US" altLang="ko-KR" sz="10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url</a:t>
            </a:r>
            <a:r>
              <a:rPr lang="en-US" altLang="ko-KR" sz="10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61288" y="1489352"/>
            <a:ext cx="82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preHandle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61288" y="2065858"/>
            <a:ext cx="82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ostHandle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61288" y="2642364"/>
            <a:ext cx="828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fter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Completion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451037" y="185638"/>
            <a:ext cx="1188000" cy="1008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Main Page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Controller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unintercepted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url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cxnSp>
        <p:nvCxnSpPr>
          <p:cNvPr id="14" name="직선 화살표 연결선 13"/>
          <p:cNvCxnSpPr>
            <a:stCxn id="4" idx="3"/>
          </p:cNvCxnSpPr>
          <p:nvPr/>
        </p:nvCxnSpPr>
        <p:spPr>
          <a:xfrm>
            <a:off x="1046598" y="1705352"/>
            <a:ext cx="752941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9" idx="1"/>
          </p:cNvCxnSpPr>
          <p:nvPr/>
        </p:nvCxnSpPr>
        <p:spPr>
          <a:xfrm>
            <a:off x="2699539" y="1705352"/>
            <a:ext cx="461749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</p:cNvCxnSpPr>
          <p:nvPr/>
        </p:nvCxnSpPr>
        <p:spPr>
          <a:xfrm>
            <a:off x="3989288" y="1705352"/>
            <a:ext cx="461749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0" idx="3"/>
          </p:cNvCxnSpPr>
          <p:nvPr/>
        </p:nvCxnSpPr>
        <p:spPr>
          <a:xfrm flipH="1" flipV="1">
            <a:off x="3989288" y="2281858"/>
            <a:ext cx="461749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1"/>
            <a:endCxn id="4" idx="2"/>
          </p:cNvCxnSpPr>
          <p:nvPr/>
        </p:nvCxnSpPr>
        <p:spPr>
          <a:xfrm rot="10800000">
            <a:off x="596598" y="1921352"/>
            <a:ext cx="2564690" cy="360506"/>
          </a:xfrm>
          <a:prstGeom prst="bentConnector2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27"/>
          <p:cNvCxnSpPr/>
          <p:nvPr/>
        </p:nvCxnSpPr>
        <p:spPr>
          <a:xfrm rot="5400000" flipH="1" flipV="1">
            <a:off x="889037" y="571390"/>
            <a:ext cx="792000" cy="1029002"/>
          </a:xfrm>
          <a:prstGeom prst="bentConnector2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27"/>
          <p:cNvCxnSpPr/>
          <p:nvPr/>
        </p:nvCxnSpPr>
        <p:spPr>
          <a:xfrm>
            <a:off x="2699539" y="689891"/>
            <a:ext cx="1751498" cy="0"/>
          </a:xfrm>
          <a:prstGeom prst="straightConnector1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27"/>
          <p:cNvCxnSpPr>
            <a:endCxn id="4" idx="0"/>
          </p:cNvCxnSpPr>
          <p:nvPr/>
        </p:nvCxnSpPr>
        <p:spPr>
          <a:xfrm rot="10800000" flipV="1">
            <a:off x="596599" y="397690"/>
            <a:ext cx="3854439" cy="1091662"/>
          </a:xfrm>
          <a:prstGeom prst="bentConnector2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094347" y="1518835"/>
            <a:ext cx="648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/admin</a:t>
            </a:r>
            <a:endParaRPr lang="ko-KR" altLang="en-US" sz="10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61037" y="749395"/>
            <a:ext cx="648000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/main</a:t>
            </a:r>
            <a:endParaRPr lang="ko-KR" altLang="en-US" sz="1000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19789" y="1751709"/>
            <a:ext cx="216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rgbClr val="E62154"/>
                </a:solidFill>
                <a:latin typeface="+mn-ea"/>
              </a:rPr>
              <a:t>①</a:t>
            </a:r>
            <a:endParaRPr lang="ko-KR" altLang="en-US" sz="1000" dirty="0">
              <a:solidFill>
                <a:srgbClr val="E62154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777413" y="1751709"/>
            <a:ext cx="216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rgbClr val="E62154"/>
                </a:solidFill>
                <a:latin typeface="+mn-ea"/>
              </a:rPr>
              <a:t>②</a:t>
            </a:r>
            <a:endParaRPr lang="ko-KR" altLang="en-US" sz="1000" dirty="0">
              <a:solidFill>
                <a:srgbClr val="E62154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54483" y="1751709"/>
            <a:ext cx="216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rgbClr val="E62154"/>
                </a:solidFill>
                <a:latin typeface="+mn-ea"/>
              </a:rPr>
              <a:t>③</a:t>
            </a:r>
            <a:endParaRPr lang="ko-KR" altLang="en-US" sz="1000" dirty="0">
              <a:solidFill>
                <a:srgbClr val="E62154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54483" y="2327283"/>
            <a:ext cx="216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rgbClr val="E62154"/>
                </a:solidFill>
                <a:latin typeface="+mn-ea"/>
              </a:rPr>
              <a:t>④</a:t>
            </a:r>
            <a:endParaRPr lang="ko-KR" altLang="en-US" sz="1000" dirty="0">
              <a:solidFill>
                <a:srgbClr val="E62154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502985" y="2327283"/>
            <a:ext cx="216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rgbClr val="E62154"/>
                </a:solidFill>
                <a:latin typeface="+mn-ea"/>
              </a:rPr>
              <a:t>⑤</a:t>
            </a:r>
            <a:endParaRPr lang="ko-KR" altLang="en-US" sz="1000" dirty="0">
              <a:solidFill>
                <a:srgbClr val="E62154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81777" y="2664478"/>
            <a:ext cx="216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rgbClr val="E62154"/>
                </a:solidFill>
                <a:latin typeface="+mn-ea"/>
              </a:rPr>
              <a:t>⑥</a:t>
            </a:r>
            <a:endParaRPr lang="ko-KR" altLang="en-US" sz="1000" dirty="0">
              <a:solidFill>
                <a:srgbClr val="E6215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105"/>
              </p:ext>
            </p:extLst>
          </p:nvPr>
        </p:nvGraphicFramePr>
        <p:xfrm>
          <a:off x="1205712" y="496932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3974"/>
              </p:ext>
            </p:extLst>
          </p:nvPr>
        </p:nvGraphicFramePr>
        <p:xfrm>
          <a:off x="6916006" y="2602993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9378"/>
              </p:ext>
            </p:extLst>
          </p:nvPr>
        </p:nvGraphicFramePr>
        <p:xfrm>
          <a:off x="1205712" y="4718304"/>
          <a:ext cx="738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49171"/>
              </p:ext>
            </p:extLst>
          </p:nvPr>
        </p:nvGraphicFramePr>
        <p:xfrm>
          <a:off x="6916006" y="496932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0812"/>
              </p:ext>
            </p:extLst>
          </p:nvPr>
        </p:nvGraphicFramePr>
        <p:xfrm>
          <a:off x="167312" y="225181"/>
          <a:ext cx="4140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zow777@naver.com,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gfdhjkl0642@gmail.com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0378"/>
              </p:ext>
            </p:extLst>
          </p:nvPr>
        </p:nvGraphicFramePr>
        <p:xfrm>
          <a:off x="5867357" y="225181"/>
          <a:ext cx="414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gfdhjkl0642@gmail.com</a:t>
                      </a:r>
                      <a:endParaRPr lang="ko-KR" altLang="en-US" sz="1100" dirty="0" smtClean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7429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817334" y="369181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0572"/>
              </p:ext>
            </p:extLst>
          </p:nvPr>
        </p:nvGraphicFramePr>
        <p:xfrm>
          <a:off x="245467" y="2130893"/>
          <a:ext cx="367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817334" y="2850893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1671" y="4228698"/>
            <a:ext cx="2457080" cy="1267415"/>
            <a:chOff x="871671" y="4228698"/>
            <a:chExt cx="2457080" cy="126741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6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03437" y="5157046"/>
              <a:ext cx="753548" cy="339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accent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부분 관계</a:t>
              </a:r>
              <a:endParaRPr lang="ko-KR" altLang="en-US" sz="1050" dirty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4880"/>
              </p:ext>
            </p:extLst>
          </p:nvPr>
        </p:nvGraphicFramePr>
        <p:xfrm>
          <a:off x="5867357" y="2130893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1141"/>
              </p:ext>
            </p:extLst>
          </p:nvPr>
        </p:nvGraphicFramePr>
        <p:xfrm>
          <a:off x="9049972" y="2130893"/>
          <a:ext cx="223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844750" y="4228698"/>
            <a:ext cx="2457080" cy="1080000"/>
            <a:chOff x="871671" y="4228698"/>
            <a:chExt cx="2457080" cy="108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8" name="직선 화살표 연결선 37"/>
            <p:cNvCxnSpPr>
              <a:endCxn id="3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53432" y="4333818"/>
            <a:ext cx="2353620" cy="360000"/>
            <a:chOff x="975131" y="4843577"/>
            <a:chExt cx="2353620" cy="36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" name="직선 화살표 연결선 45"/>
            <p:cNvCxnSpPr>
              <a:stCxn id="43" idx="3"/>
              <a:endCxn id="45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576385" y="832620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3583" y="2194565"/>
            <a:ext cx="3739392" cy="366350"/>
            <a:chOff x="237234" y="2553053"/>
            <a:chExt cx="3739392" cy="3663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656930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>
            <a:xfrm>
              <a:off x="1137234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21" idx="1"/>
            </p:cNvCxnSpPr>
            <p:nvPr/>
          </p:nvCxnSpPr>
          <p:spPr>
            <a:xfrm>
              <a:off x="2556930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2"/>
              <a:endCxn id="21" idx="2"/>
            </p:cNvCxnSpPr>
            <p:nvPr/>
          </p:nvCxnSpPr>
          <p:spPr>
            <a:xfrm rot="16200000" flipH="1">
              <a:off x="2106930" y="1493357"/>
              <a:ext cx="12700" cy="28393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237234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76626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4321"/>
              </p:ext>
            </p:extLst>
          </p:nvPr>
        </p:nvGraphicFramePr>
        <p:xfrm>
          <a:off x="907346" y="184620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5667"/>
              </p:ext>
            </p:extLst>
          </p:nvPr>
        </p:nvGraphicFramePr>
        <p:xfrm>
          <a:off x="6093903" y="184620"/>
          <a:ext cx="16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0924"/>
              </p:ext>
            </p:extLst>
          </p:nvPr>
        </p:nvGraphicFramePr>
        <p:xfrm>
          <a:off x="9042942" y="184620"/>
          <a:ext cx="169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779988" y="2194565"/>
            <a:ext cx="2319696" cy="360000"/>
            <a:chOff x="5843275" y="2553053"/>
            <a:chExt cx="2319696" cy="3600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297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5" name="직선 화살표 연결선 84"/>
            <p:cNvCxnSpPr>
              <a:stCxn id="88" idx="3"/>
              <a:endCxn id="84" idx="1"/>
            </p:cNvCxnSpPr>
            <p:nvPr/>
          </p:nvCxnSpPr>
          <p:spPr>
            <a:xfrm>
              <a:off x="6743275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843275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29027" y="2194565"/>
            <a:ext cx="2319696" cy="360000"/>
            <a:chOff x="8836491" y="2553053"/>
            <a:chExt cx="2319696" cy="3600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83649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3" name="직선 화살표 연결선 92"/>
            <p:cNvCxnSpPr>
              <a:stCxn id="92" idx="3"/>
              <a:endCxn id="94" idx="1"/>
            </p:cNvCxnSpPr>
            <p:nvPr/>
          </p:nvCxnSpPr>
          <p:spPr>
            <a:xfrm>
              <a:off x="9736491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10256187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19629"/>
              </p:ext>
            </p:extLst>
          </p:nvPr>
        </p:nvGraphicFramePr>
        <p:xfrm>
          <a:off x="907346" y="3457660"/>
          <a:ext cx="25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871671" y="5416564"/>
            <a:ext cx="1080000" cy="108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7513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5131" y="6031443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60875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6" name="직선 화살표 연결선 105"/>
          <p:cNvCxnSpPr>
            <a:endCxn id="103" idx="1"/>
          </p:cNvCxnSpPr>
          <p:nvPr/>
        </p:nvCxnSpPr>
        <p:spPr>
          <a:xfrm>
            <a:off x="1951671" y="5701684"/>
            <a:ext cx="657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2"/>
            <a:endCxn id="102" idx="3"/>
          </p:cNvCxnSpPr>
          <p:nvPr/>
        </p:nvCxnSpPr>
        <p:spPr>
          <a:xfrm flipH="1">
            <a:off x="1839131" y="5881684"/>
            <a:ext cx="1129620" cy="329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41273"/>
              </p:ext>
            </p:extLst>
          </p:nvPr>
        </p:nvGraphicFramePr>
        <p:xfrm>
          <a:off x="6093903" y="3457660"/>
          <a:ext cx="16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2" name="오른쪽 화살표 111"/>
          <p:cNvSpPr/>
          <p:nvPr/>
        </p:nvSpPr>
        <p:spPr>
          <a:xfrm>
            <a:off x="4576385" y="4524404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792"/>
              </p:ext>
            </p:extLst>
          </p:nvPr>
        </p:nvGraphicFramePr>
        <p:xfrm>
          <a:off x="9042942" y="3457660"/>
          <a:ext cx="187186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5879275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230884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83649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7011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9700491" y="5701684"/>
            <a:ext cx="769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삼성긴고딕OTF Medium"/>
        <a:cs typeface=""/>
      </a:majorFont>
      <a:minorFont>
        <a:latin typeface="맑은 고딕"/>
        <a:ea typeface="삼성긴고딕O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1087</Words>
  <Application>Microsoft Office PowerPoint</Application>
  <PresentationFormat>와이드스크린</PresentationFormat>
  <Paragraphs>652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1028</cp:revision>
  <dcterms:created xsi:type="dcterms:W3CDTF">2022-09-03T10:59:25Z</dcterms:created>
  <dcterms:modified xsi:type="dcterms:W3CDTF">2024-03-24T11:12:49Z</dcterms:modified>
</cp:coreProperties>
</file>