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8270-8E32-4A39-A0C3-566CBB775726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EF881-0998-4154-8A79-BC2E2946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65072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0186"/>
              </p:ext>
            </p:extLst>
          </p:nvPr>
        </p:nvGraphicFramePr>
        <p:xfrm>
          <a:off x="198337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17909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4605"/>
              </p:ext>
            </p:extLst>
          </p:nvPr>
        </p:nvGraphicFramePr>
        <p:xfrm>
          <a:off x="374691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3872"/>
              </p:ext>
            </p:extLst>
          </p:nvPr>
        </p:nvGraphicFramePr>
        <p:xfrm>
          <a:off x="551045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744567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384567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179094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148021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866721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866721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669390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669390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2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222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36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364" y="2772320"/>
            <a:ext cx="91971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전공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691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5691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705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신체 정보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7054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키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몸무게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21" name="직선 연결선 20"/>
          <p:cNvCxnSpPr>
            <a:stCxn id="2" idx="3"/>
            <a:endCxn id="25" idx="1"/>
          </p:cNvCxnSpPr>
          <p:nvPr/>
        </p:nvCxnSpPr>
        <p:spPr>
          <a:xfrm>
            <a:off x="1272223" y="3211834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33127" y="3139834"/>
            <a:ext cx="50800" cy="144000"/>
            <a:chOff x="2602376" y="3671057"/>
            <a:chExt cx="50800" cy="14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48877" y="3139834"/>
            <a:ext cx="50800" cy="144000"/>
            <a:chOff x="1618126" y="3671057"/>
            <a:chExt cx="50800" cy="144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78489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78489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6504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04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주문일자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배송예정일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958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04958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973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 상품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2973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수량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64899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941553" y="3139834"/>
            <a:ext cx="50800" cy="144000"/>
            <a:chOff x="1618126" y="3671057"/>
            <a:chExt cx="50800" cy="14400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/>
          <p:cNvCxnSpPr/>
          <p:nvPr/>
        </p:nvCxnSpPr>
        <p:spPr>
          <a:xfrm flipV="1">
            <a:off x="5905589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5905589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9222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9222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36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364" y="5191918"/>
            <a:ext cx="9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691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45691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705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37054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2" name="직선 연결선 71"/>
          <p:cNvCxnSpPr>
            <a:stCxn id="64" idx="3"/>
            <a:endCxn id="68" idx="1"/>
          </p:cNvCxnSpPr>
          <p:nvPr/>
        </p:nvCxnSpPr>
        <p:spPr>
          <a:xfrm>
            <a:off x="1272223" y="5631432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333127" y="5559432"/>
            <a:ext cx="50800" cy="144000"/>
            <a:chOff x="2602376" y="3671057"/>
            <a:chExt cx="50800" cy="14400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348877" y="5559432"/>
            <a:ext cx="50800" cy="144000"/>
            <a:chOff x="1618126" y="3671057"/>
            <a:chExt cx="50800" cy="14400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378489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378489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6504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504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인원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958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04958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2973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2973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입사일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864899" y="5629638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941553" y="5559432"/>
            <a:ext cx="50800" cy="144000"/>
            <a:chOff x="1618126" y="3671057"/>
            <a:chExt cx="50800" cy="14400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 flipV="1">
            <a:off x="5905589" y="5521637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905589" y="5629638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93888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793888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1902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19029" y="5190123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등급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20357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020357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8371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3719" y="5190123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출판사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예약 여부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018888" y="5627843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0059578" y="5519842"/>
            <a:ext cx="144000" cy="216001"/>
            <a:chOff x="10059578" y="3102039"/>
            <a:chExt cx="144000" cy="216001"/>
          </a:xfrm>
        </p:grpSpPr>
        <p:cxnSp>
          <p:nvCxnSpPr>
            <p:cNvPr id="105" name="직선 연결선 104"/>
            <p:cNvCxnSpPr/>
            <p:nvPr/>
          </p:nvCxnSpPr>
          <p:spPr>
            <a:xfrm flipV="1">
              <a:off x="10059578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10059578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793888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793888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1902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1902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20357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1020357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371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8371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업체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9018888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059578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10059578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685519" y="552310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 flipH="1">
            <a:off x="9023542" y="5519842"/>
            <a:ext cx="144000" cy="216001"/>
            <a:chOff x="9023542" y="3102039"/>
            <a:chExt cx="144000" cy="216001"/>
          </a:xfrm>
        </p:grpSpPr>
        <p:cxnSp>
          <p:nvCxnSpPr>
            <p:cNvPr id="122" name="직선 연결선 121"/>
            <p:cNvCxnSpPr/>
            <p:nvPr/>
          </p:nvCxnSpPr>
          <p:spPr>
            <a:xfrm flipV="1">
              <a:off x="902354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902354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9172901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874924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 flipH="1">
            <a:off x="9018888" y="3102039"/>
            <a:ext cx="144000" cy="216001"/>
            <a:chOff x="9013122" y="3102039"/>
            <a:chExt cx="144000" cy="216001"/>
          </a:xfrm>
        </p:grpSpPr>
        <p:cxnSp>
          <p:nvCxnSpPr>
            <p:cNvPr id="142" name="직선 연결선 141"/>
            <p:cNvCxnSpPr/>
            <p:nvPr/>
          </p:nvCxnSpPr>
          <p:spPr>
            <a:xfrm flipV="1">
              <a:off x="901312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 flipV="1">
              <a:off x="901312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3649" y="283052"/>
            <a:ext cx="1440000" cy="14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2836" y="463050"/>
            <a:ext cx="612000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3259948" y="392026"/>
            <a:ext cx="965675" cy="122204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4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42979" y="762904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42979" y="1317086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22979" y="672904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SQL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2979" y="1227086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3649" y="3630724"/>
            <a:ext cx="126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로직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85474" y="3630724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연결</a:t>
            </a:r>
            <a:endParaRPr lang="en-US" altLang="ko-KR" sz="1200" dirty="0" smtClean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 – SQL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전달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 응답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67516" y="529024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03432" y="529024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2577516" y="4717815"/>
            <a:ext cx="678317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H="1" flipV="1">
            <a:off x="4127619" y="4717815"/>
            <a:ext cx="685813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3"/>
            <a:endCxn id="14" idx="1"/>
          </p:cNvCxnSpPr>
          <p:nvPr/>
        </p:nvCxnSpPr>
        <p:spPr>
          <a:xfrm>
            <a:off x="1873649" y="4170724"/>
            <a:ext cx="1011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1005</Words>
  <Application>Microsoft Office PowerPoint</Application>
  <PresentationFormat>와이드스크린</PresentationFormat>
  <Paragraphs>585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757</cp:revision>
  <dcterms:created xsi:type="dcterms:W3CDTF">2022-09-03T10:59:25Z</dcterms:created>
  <dcterms:modified xsi:type="dcterms:W3CDTF">2023-08-12T13:43:41Z</dcterms:modified>
</cp:coreProperties>
</file>