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B2"/>
    <a:srgbClr val="1D75E5"/>
    <a:srgbClr val="E62154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0756" y="923918"/>
            <a:ext cx="972000" cy="1080000"/>
            <a:chOff x="520756" y="1103918"/>
            <a:chExt cx="972000" cy="1080000"/>
          </a:xfrm>
        </p:grpSpPr>
        <p:pic>
          <p:nvPicPr>
            <p:cNvPr id="4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6" y="110391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0756" y="182391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sz="1200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15"/>
              </p:ext>
            </p:extLst>
          </p:nvPr>
        </p:nvGraphicFramePr>
        <p:xfrm>
          <a:off x="2312307" y="887918"/>
          <a:ext cx="2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1108"/>
              </p:ext>
            </p:extLst>
          </p:nvPr>
        </p:nvGraphicFramePr>
        <p:xfrm>
          <a:off x="5371701" y="887918"/>
          <a:ext cx="36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0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5400000" flipH="1" flipV="1">
            <a:off x="4071228" y="-2289467"/>
            <a:ext cx="36000" cy="6164945"/>
          </a:xfrm>
          <a:prstGeom prst="curvedConnector3">
            <a:avLst>
              <a:gd name="adj1" fmla="val 14471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03228" y="30209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불가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181532" y="906055"/>
            <a:ext cx="36000" cy="2385551"/>
          </a:xfrm>
          <a:prstGeom prst="curvedConnector3">
            <a:avLst>
              <a:gd name="adj1" fmla="val 735000"/>
            </a:avLst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13532" y="239581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가능</a:t>
            </a:r>
            <a:endParaRPr lang="ko-KR" altLang="en-US" sz="12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4661357" y="1305764"/>
            <a:ext cx="521293" cy="338154"/>
          </a:xfrm>
          <a:prstGeom prst="lef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6003" y="17003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생성</a:t>
            </a:r>
            <a:endParaRPr lang="ko-KR" altLang="en-US" sz="12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755" y="4315425"/>
            <a:ext cx="108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활성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(Active)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02869" y="376979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 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(Partially 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2869" y="486105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E621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실패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(Failed)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3699" y="376979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75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3699" y="486105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철회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(Aborted)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구부러진 연결선 26"/>
          <p:cNvCxnSpPr>
            <a:stCxn id="23" idx="2"/>
            <a:endCxn id="24" idx="0"/>
          </p:cNvCxnSpPr>
          <p:nvPr/>
        </p:nvCxnSpPr>
        <p:spPr>
          <a:xfrm>
            <a:off x="3902869" y="4309795"/>
            <a:ext cx="0" cy="55126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349693" y="2840461"/>
            <a:ext cx="360000" cy="360000"/>
          </a:xfrm>
          <a:prstGeom prst="ellipse">
            <a:avLst/>
          </a:prstGeom>
          <a:solidFill>
            <a:srgbClr val="1C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23017" y="1820803"/>
            <a:ext cx="360000" cy="360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3017" y="2338953"/>
            <a:ext cx="360000" cy="360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3017" y="2840461"/>
            <a:ext cx="360000" cy="360000"/>
          </a:xfrm>
          <a:prstGeom prst="ellipse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3" name="구부러진 연결선 26"/>
          <p:cNvCxnSpPr>
            <a:stCxn id="22" idx="3"/>
            <a:endCxn id="23" idx="1"/>
          </p:cNvCxnSpPr>
          <p:nvPr/>
        </p:nvCxnSpPr>
        <p:spPr>
          <a:xfrm flipV="1">
            <a:off x="2122755" y="4039795"/>
            <a:ext cx="880114" cy="54563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26"/>
          <p:cNvCxnSpPr>
            <a:stCxn id="22" idx="3"/>
            <a:endCxn id="24" idx="1"/>
          </p:cNvCxnSpPr>
          <p:nvPr/>
        </p:nvCxnSpPr>
        <p:spPr>
          <a:xfrm>
            <a:off x="2122755" y="4585425"/>
            <a:ext cx="880114" cy="54563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6"/>
          <p:cNvCxnSpPr>
            <a:stCxn id="23" idx="3"/>
            <a:endCxn id="25" idx="1"/>
          </p:cNvCxnSpPr>
          <p:nvPr/>
        </p:nvCxnSpPr>
        <p:spPr>
          <a:xfrm>
            <a:off x="4802869" y="4039795"/>
            <a:ext cx="780830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26"/>
          <p:cNvCxnSpPr>
            <a:stCxn id="24" idx="3"/>
            <a:endCxn id="26" idx="1"/>
          </p:cNvCxnSpPr>
          <p:nvPr/>
        </p:nvCxnSpPr>
        <p:spPr>
          <a:xfrm>
            <a:off x="4802869" y="5131055"/>
            <a:ext cx="780830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02869" y="385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성공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2869" y="494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5228" y="440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중단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33284" y="367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확정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3284" y="476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030A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롤백</a:t>
            </a:r>
            <a:endParaRPr lang="ko-KR" altLang="en-US" sz="1200" dirty="0">
              <a:solidFill>
                <a:srgbClr val="7030A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" y="128632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cons-png.flaticon.com/512/5738/57388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595" y="74721"/>
            <a:ext cx="767224" cy="7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110688"/>
              </p:ext>
            </p:extLst>
          </p:nvPr>
        </p:nvGraphicFramePr>
        <p:xfrm>
          <a:off x="1983376" y="1070326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3376" y="710326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구매 테이블</a:t>
            </a:r>
            <a:endParaRPr lang="ko-KR" altLang="en-US" sz="11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36" y="1814699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사용자가 물건을 구매</a:t>
            </a:r>
            <a:endParaRPr lang="ko-KR" altLang="en-US" sz="1100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27417"/>
              </p:ext>
            </p:extLst>
          </p:nvPr>
        </p:nvGraphicFramePr>
        <p:xfrm>
          <a:off x="3746916" y="1070326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746916" y="710326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물품 테이블</a:t>
            </a:r>
            <a:endParaRPr lang="ko-KR" altLang="en-US" sz="11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163015"/>
              </p:ext>
            </p:extLst>
          </p:nvPr>
        </p:nvGraphicFramePr>
        <p:xfrm>
          <a:off x="5510456" y="1070326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510456" y="710326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배송 테이블</a:t>
            </a:r>
            <a:endParaRPr lang="ko-KR" altLang="en-US" sz="1100" dirty="0">
              <a:solidFill>
                <a:schemeClr val="accent4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6" name="왼쪽 화살표 15"/>
          <p:cNvSpPr/>
          <p:nvPr/>
        </p:nvSpPr>
        <p:spPr>
          <a:xfrm rot="10800000">
            <a:off x="1192083" y="1380172"/>
            <a:ext cx="521293" cy="338154"/>
          </a:xfrm>
          <a:prstGeom prst="leftArrow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48606" y="1020172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41583" y="1814699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물품 테이블에서 남은 개수 감소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09679" y="1783626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배송 테이블에서 새 배송 건수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0" name="구부러진 연결선 26"/>
          <p:cNvCxnSpPr>
            <a:stCxn id="18" idx="7"/>
            <a:endCxn id="12" idx="1"/>
          </p:cNvCxnSpPr>
          <p:nvPr/>
        </p:nvCxnSpPr>
        <p:spPr>
          <a:xfrm flipV="1">
            <a:off x="3247788" y="1502326"/>
            <a:ext cx="499128" cy="426916"/>
          </a:xfrm>
          <a:prstGeom prst="straightConnector1">
            <a:avLst/>
          </a:prstGeom>
          <a:ln w="9525">
            <a:solidFill>
              <a:srgbClr val="15D3B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6"/>
          <p:cNvCxnSpPr>
            <a:stCxn id="19" idx="7"/>
            <a:endCxn id="14" idx="1"/>
          </p:cNvCxnSpPr>
          <p:nvPr/>
        </p:nvCxnSpPr>
        <p:spPr>
          <a:xfrm flipV="1">
            <a:off x="5015884" y="1502326"/>
            <a:ext cx="494572" cy="395843"/>
          </a:xfrm>
          <a:prstGeom prst="straightConnector1">
            <a:avLst/>
          </a:prstGeom>
          <a:ln w="95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10686" y="1304995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③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7047" y="1304995"/>
            <a:ext cx="93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②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UPDATE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918</Words>
  <Application>Microsoft Office PowerPoint</Application>
  <PresentationFormat>와이드스크린</PresentationFormat>
  <Paragraphs>520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549</cp:revision>
  <dcterms:created xsi:type="dcterms:W3CDTF">2022-09-03T10:59:25Z</dcterms:created>
  <dcterms:modified xsi:type="dcterms:W3CDTF">2023-07-30T02:25:33Z</dcterms:modified>
</cp:coreProperties>
</file>